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90"/>
  </p:notesMasterIdLst>
  <p:sldIdLst>
    <p:sldId id="354" r:id="rId3"/>
    <p:sldId id="257" r:id="rId4"/>
    <p:sldId id="329" r:id="rId5"/>
    <p:sldId id="330" r:id="rId6"/>
    <p:sldId id="333" r:id="rId7"/>
    <p:sldId id="332" r:id="rId8"/>
    <p:sldId id="258" r:id="rId9"/>
    <p:sldId id="262" r:id="rId10"/>
    <p:sldId id="259" r:id="rId11"/>
    <p:sldId id="334" r:id="rId12"/>
    <p:sldId id="335" r:id="rId13"/>
    <p:sldId id="336" r:id="rId14"/>
    <p:sldId id="337" r:id="rId15"/>
    <p:sldId id="264" r:id="rId16"/>
    <p:sldId id="265" r:id="rId17"/>
    <p:sldId id="343" r:id="rId18"/>
    <p:sldId id="344"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46" r:id="rId59"/>
    <p:sldId id="306" r:id="rId60"/>
    <p:sldId id="347" r:id="rId61"/>
    <p:sldId id="348" r:id="rId62"/>
    <p:sldId id="307" r:id="rId63"/>
    <p:sldId id="308" r:id="rId64"/>
    <p:sldId id="349" r:id="rId65"/>
    <p:sldId id="309" r:id="rId66"/>
    <p:sldId id="310" r:id="rId67"/>
    <p:sldId id="311" r:id="rId68"/>
    <p:sldId id="312" r:id="rId69"/>
    <p:sldId id="313" r:id="rId70"/>
    <p:sldId id="314" r:id="rId71"/>
    <p:sldId id="315" r:id="rId72"/>
    <p:sldId id="316" r:id="rId73"/>
    <p:sldId id="317" r:id="rId74"/>
    <p:sldId id="350" r:id="rId75"/>
    <p:sldId id="318" r:id="rId76"/>
    <p:sldId id="319" r:id="rId77"/>
    <p:sldId id="320" r:id="rId78"/>
    <p:sldId id="321" r:id="rId79"/>
    <p:sldId id="322" r:id="rId80"/>
    <p:sldId id="323" r:id="rId81"/>
    <p:sldId id="324" r:id="rId82"/>
    <p:sldId id="351" r:id="rId83"/>
    <p:sldId id="352" r:id="rId84"/>
    <p:sldId id="353" r:id="rId85"/>
    <p:sldId id="325" r:id="rId86"/>
    <p:sldId id="326" r:id="rId87"/>
    <p:sldId id="327" r:id="rId88"/>
    <p:sldId id="357" r:id="rId89"/>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91E799"/>
    <a:srgbClr val="FFFF66"/>
    <a:srgbClr val="FFFF99"/>
    <a:srgbClr val="3333CC"/>
    <a:srgbClr val="D0EBB3"/>
    <a:srgbClr val="BEE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88" autoAdjust="0"/>
  </p:normalViewPr>
  <p:slideViewPr>
    <p:cSldViewPr showGuides="1">
      <p:cViewPr>
        <p:scale>
          <a:sx n="100" d="100"/>
          <a:sy n="100" d="100"/>
        </p:scale>
        <p:origin x="-1860" y="-234"/>
      </p:cViewPr>
      <p:guideLst>
        <p:guide orient="horz" pos="3566"/>
        <p:guide pos="288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67" d="100"/>
          <a:sy n="67" d="100"/>
        </p:scale>
        <p:origin x="-279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DBEE38-B796-4BCA-8DA3-46526B2AA901}" type="doc">
      <dgm:prSet loTypeId="urn:microsoft.com/office/officeart/2005/8/layout/hierarchy3" loCatId="relationship" qsTypeId="urn:microsoft.com/office/officeart/2005/8/quickstyle/simple1" qsCatId="simple" csTypeId="urn:microsoft.com/office/officeart/2005/8/colors/colorful4" csCatId="colorful" phldr="1"/>
      <dgm:spPr/>
      <dgm:t>
        <a:bodyPr/>
        <a:lstStyle/>
        <a:p>
          <a:endParaRPr lang="es-MX"/>
        </a:p>
      </dgm:t>
    </dgm:pt>
    <dgm:pt modelId="{CC326B4E-7B83-4523-9131-819FA46B277C}">
      <dgm:prSet phldrT="[Texto]" custT="1"/>
      <dgm:spPr/>
      <dgm:t>
        <a:bodyPr/>
        <a:lstStyle/>
        <a:p>
          <a:r>
            <a:rPr lang="es-ES" sz="1400" b="1" dirty="0" smtClean="0">
              <a:solidFill>
                <a:schemeClr val="tx1"/>
              </a:solidFill>
            </a:rPr>
            <a:t>Sector </a:t>
          </a:r>
        </a:p>
        <a:p>
          <a:r>
            <a:rPr lang="es-ES" sz="1400" b="1" dirty="0" smtClean="0">
              <a:solidFill>
                <a:schemeClr val="tx1"/>
              </a:solidFill>
            </a:rPr>
            <a:t>De actividad</a:t>
          </a:r>
          <a:endParaRPr lang="es-MX" sz="1400" dirty="0"/>
        </a:p>
      </dgm:t>
    </dgm:pt>
    <dgm:pt modelId="{C061CC4F-AE96-449A-98CE-14D4D76C405F}" type="parTrans" cxnId="{C6CA51BD-208F-45A2-AA6A-3B6C4196E01A}">
      <dgm:prSet/>
      <dgm:spPr/>
      <dgm:t>
        <a:bodyPr/>
        <a:lstStyle/>
        <a:p>
          <a:endParaRPr lang="es-MX"/>
        </a:p>
      </dgm:t>
    </dgm:pt>
    <dgm:pt modelId="{745F6372-8C87-4B48-816A-7A81FC90FA41}" type="sibTrans" cxnId="{C6CA51BD-208F-45A2-AA6A-3B6C4196E01A}">
      <dgm:prSet/>
      <dgm:spPr/>
      <dgm:t>
        <a:bodyPr/>
        <a:lstStyle/>
        <a:p>
          <a:endParaRPr lang="es-MX"/>
        </a:p>
      </dgm:t>
    </dgm:pt>
    <dgm:pt modelId="{18ECB158-7ABD-4BD4-82B6-39EB5A3A276B}">
      <dgm:prSet phldrT="[Texto]"/>
      <dgm:spPr/>
      <dgm:t>
        <a:bodyPr/>
        <a:lstStyle/>
        <a:p>
          <a:r>
            <a:rPr lang="es-ES" b="1" dirty="0" smtClean="0">
              <a:solidFill>
                <a:schemeClr val="tx1"/>
              </a:solidFill>
            </a:rPr>
            <a:t>Destino de</a:t>
          </a:r>
        </a:p>
        <a:p>
          <a:r>
            <a:rPr lang="es-ES" b="1" dirty="0" smtClean="0">
              <a:solidFill>
                <a:schemeClr val="tx1"/>
              </a:solidFill>
            </a:rPr>
            <a:t> los beneficios</a:t>
          </a:r>
          <a:endParaRPr lang="es-MX" dirty="0"/>
        </a:p>
      </dgm:t>
    </dgm:pt>
    <dgm:pt modelId="{5FB9BD41-5293-4E27-9922-34432AD206AE}" type="parTrans" cxnId="{DA5CCC60-34E2-4D69-8BE0-1757A763E8FF}">
      <dgm:prSet/>
      <dgm:spPr/>
      <dgm:t>
        <a:bodyPr/>
        <a:lstStyle/>
        <a:p>
          <a:endParaRPr lang="es-MX"/>
        </a:p>
      </dgm:t>
    </dgm:pt>
    <dgm:pt modelId="{75F7E2B4-38FF-433C-A529-68D38365E77A}" type="sibTrans" cxnId="{DA5CCC60-34E2-4D69-8BE0-1757A763E8FF}">
      <dgm:prSet/>
      <dgm:spPr/>
      <dgm:t>
        <a:bodyPr/>
        <a:lstStyle/>
        <a:p>
          <a:endParaRPr lang="es-MX"/>
        </a:p>
      </dgm:t>
    </dgm:pt>
    <dgm:pt modelId="{3FF10F17-6285-4D34-914F-1780C9434E42}">
      <dgm:prSet custT="1"/>
      <dgm:spPr/>
      <dgm:t>
        <a:bodyPr/>
        <a:lstStyle/>
        <a:p>
          <a:r>
            <a:rPr lang="es-ES" sz="1400" b="1" dirty="0" smtClean="0">
              <a:solidFill>
                <a:schemeClr val="tx1"/>
              </a:solidFill>
            </a:rPr>
            <a:t>Tamaño</a:t>
          </a:r>
          <a:endParaRPr lang="es-ES" sz="1400" b="1" dirty="0">
            <a:solidFill>
              <a:schemeClr val="tx1"/>
            </a:solidFill>
          </a:endParaRPr>
        </a:p>
      </dgm:t>
    </dgm:pt>
    <dgm:pt modelId="{D9A2C476-807F-479F-9CD8-905439EB4BC9}" type="parTrans" cxnId="{7943123E-FE54-4546-BD90-2EF13D623B0E}">
      <dgm:prSet/>
      <dgm:spPr/>
      <dgm:t>
        <a:bodyPr/>
        <a:lstStyle/>
        <a:p>
          <a:endParaRPr lang="es-MX"/>
        </a:p>
      </dgm:t>
    </dgm:pt>
    <dgm:pt modelId="{402E5736-F1F5-4868-8DA1-77CB63604CDA}" type="sibTrans" cxnId="{7943123E-FE54-4546-BD90-2EF13D623B0E}">
      <dgm:prSet/>
      <dgm:spPr/>
      <dgm:t>
        <a:bodyPr/>
        <a:lstStyle/>
        <a:p>
          <a:endParaRPr lang="es-MX"/>
        </a:p>
      </dgm:t>
    </dgm:pt>
    <dgm:pt modelId="{69EC8848-734A-42E4-9FCC-2F4AABE81EF9}">
      <dgm:prSet custT="1"/>
      <dgm:spPr/>
      <dgm:t>
        <a:bodyPr/>
        <a:lstStyle/>
        <a:p>
          <a:r>
            <a:rPr lang="es-ES" sz="1400" b="1" dirty="0" smtClean="0">
              <a:solidFill>
                <a:schemeClr val="tx1"/>
              </a:solidFill>
            </a:rPr>
            <a:t>Propiedad</a:t>
          </a:r>
        </a:p>
        <a:p>
          <a:r>
            <a:rPr lang="es-ES" sz="1400" b="1" dirty="0" smtClean="0">
              <a:solidFill>
                <a:schemeClr val="tx1"/>
              </a:solidFill>
            </a:rPr>
            <a:t>del capital</a:t>
          </a:r>
          <a:endParaRPr lang="es-ES" sz="1400" b="1" dirty="0">
            <a:solidFill>
              <a:schemeClr val="tx1"/>
            </a:solidFill>
          </a:endParaRPr>
        </a:p>
      </dgm:t>
    </dgm:pt>
    <dgm:pt modelId="{B2180E27-1CDC-4324-99CB-C8BB67E35169}" type="parTrans" cxnId="{4BC351EF-8416-4F63-9453-FCF2DCA8D41D}">
      <dgm:prSet/>
      <dgm:spPr/>
      <dgm:t>
        <a:bodyPr/>
        <a:lstStyle/>
        <a:p>
          <a:endParaRPr lang="es-MX"/>
        </a:p>
      </dgm:t>
    </dgm:pt>
    <dgm:pt modelId="{2DACD614-E552-49BE-B507-B0A3EAACD6C7}" type="sibTrans" cxnId="{4BC351EF-8416-4F63-9453-FCF2DCA8D41D}">
      <dgm:prSet/>
      <dgm:spPr/>
      <dgm:t>
        <a:bodyPr/>
        <a:lstStyle/>
        <a:p>
          <a:endParaRPr lang="es-MX"/>
        </a:p>
      </dgm:t>
    </dgm:pt>
    <dgm:pt modelId="{B6E5F7EA-A96B-4E3B-8E36-01199F460CCB}">
      <dgm:prSet custT="1"/>
      <dgm:spPr/>
      <dgm:t>
        <a:bodyPr/>
        <a:lstStyle/>
        <a:p>
          <a:r>
            <a:rPr lang="es-ES" sz="1400" b="1" dirty="0" smtClean="0">
              <a:solidFill>
                <a:schemeClr val="tx1"/>
              </a:solidFill>
            </a:rPr>
            <a:t>Ámbito</a:t>
          </a:r>
        </a:p>
        <a:p>
          <a:r>
            <a:rPr lang="es-ES" sz="1400" b="1" dirty="0" smtClean="0">
              <a:solidFill>
                <a:schemeClr val="tx1"/>
              </a:solidFill>
            </a:rPr>
            <a:t>De actividad</a:t>
          </a:r>
          <a:endParaRPr lang="es-ES" sz="1400" b="1" dirty="0">
            <a:solidFill>
              <a:schemeClr val="tx1"/>
            </a:solidFill>
          </a:endParaRPr>
        </a:p>
      </dgm:t>
    </dgm:pt>
    <dgm:pt modelId="{B5410F5C-3102-4A05-8F48-AC566363F665}" type="parTrans" cxnId="{06CED678-9D82-4948-B48A-371DBFF84038}">
      <dgm:prSet/>
      <dgm:spPr/>
      <dgm:t>
        <a:bodyPr/>
        <a:lstStyle/>
        <a:p>
          <a:endParaRPr lang="es-MX"/>
        </a:p>
      </dgm:t>
    </dgm:pt>
    <dgm:pt modelId="{14DD30B5-503D-413D-8E84-680070A82498}" type="sibTrans" cxnId="{06CED678-9D82-4948-B48A-371DBFF84038}">
      <dgm:prSet/>
      <dgm:spPr/>
      <dgm:t>
        <a:bodyPr/>
        <a:lstStyle/>
        <a:p>
          <a:endParaRPr lang="es-MX"/>
        </a:p>
      </dgm:t>
    </dgm:pt>
    <dgm:pt modelId="{C3E3828B-66ED-43D4-BBB1-2657385C1B4E}">
      <dgm:prSet/>
      <dgm:spPr/>
      <dgm:t>
        <a:bodyPr/>
        <a:lstStyle/>
        <a:p>
          <a:r>
            <a:rPr lang="es-ES" b="1" dirty="0" smtClean="0">
              <a:solidFill>
                <a:schemeClr val="tx1"/>
              </a:solidFill>
            </a:rPr>
            <a:t>Forma</a:t>
          </a:r>
        </a:p>
        <a:p>
          <a:r>
            <a:rPr lang="es-ES" b="1" dirty="0" smtClean="0">
              <a:solidFill>
                <a:schemeClr val="tx1"/>
              </a:solidFill>
            </a:rPr>
            <a:t>jurídica</a:t>
          </a:r>
          <a:endParaRPr lang="es-ES" b="1" dirty="0">
            <a:solidFill>
              <a:schemeClr val="tx1"/>
            </a:solidFill>
          </a:endParaRPr>
        </a:p>
      </dgm:t>
    </dgm:pt>
    <dgm:pt modelId="{2ED8A10A-B068-45E9-8BD1-5DFA14AC38C3}" type="parTrans" cxnId="{E46B80E7-95AB-41C6-ABEB-8EFC13BD638B}">
      <dgm:prSet/>
      <dgm:spPr/>
      <dgm:t>
        <a:bodyPr/>
        <a:lstStyle/>
        <a:p>
          <a:endParaRPr lang="es-MX"/>
        </a:p>
      </dgm:t>
    </dgm:pt>
    <dgm:pt modelId="{FB5C8B54-BFA8-4AA5-BC38-8C45DE047C96}" type="sibTrans" cxnId="{E46B80E7-95AB-41C6-ABEB-8EFC13BD638B}">
      <dgm:prSet/>
      <dgm:spPr/>
      <dgm:t>
        <a:bodyPr/>
        <a:lstStyle/>
        <a:p>
          <a:endParaRPr lang="es-MX"/>
        </a:p>
      </dgm:t>
    </dgm:pt>
    <dgm:pt modelId="{78D29EAF-7580-4BB4-9DC3-27C692D9333E}">
      <dgm:prSet/>
      <dgm:spPr/>
      <dgm:t>
        <a:bodyPr/>
        <a:lstStyle/>
        <a:p>
          <a:r>
            <a:rPr lang="es-ES" smtClean="0">
              <a:latin typeface="Arial Narrow" pitchFamily="34" charset="0"/>
            </a:rPr>
            <a:t>Grandes</a:t>
          </a:r>
          <a:endParaRPr lang="es-ES" dirty="0">
            <a:latin typeface="Arial Narrow" pitchFamily="34" charset="0"/>
          </a:endParaRPr>
        </a:p>
      </dgm:t>
    </dgm:pt>
    <dgm:pt modelId="{0971B0A3-8F8B-4529-A70D-ABEB521C9600}" type="parTrans" cxnId="{CBE29D8D-454C-41B5-82E6-599B854EBB1C}">
      <dgm:prSet/>
      <dgm:spPr/>
      <dgm:t>
        <a:bodyPr/>
        <a:lstStyle/>
        <a:p>
          <a:endParaRPr lang="es-MX"/>
        </a:p>
      </dgm:t>
    </dgm:pt>
    <dgm:pt modelId="{A3993AB0-1626-41AE-9F76-190F9854995F}" type="sibTrans" cxnId="{CBE29D8D-454C-41B5-82E6-599B854EBB1C}">
      <dgm:prSet/>
      <dgm:spPr/>
      <dgm:t>
        <a:bodyPr/>
        <a:lstStyle/>
        <a:p>
          <a:endParaRPr lang="es-MX"/>
        </a:p>
      </dgm:t>
    </dgm:pt>
    <dgm:pt modelId="{3FDC98F6-701B-4211-881E-F98A1B8D43D3}">
      <dgm:prSet/>
      <dgm:spPr/>
      <dgm:t>
        <a:bodyPr/>
        <a:lstStyle/>
        <a:p>
          <a:r>
            <a:rPr lang="es-ES" smtClean="0">
              <a:latin typeface="Arial Narrow" pitchFamily="34" charset="0"/>
            </a:rPr>
            <a:t>Medianas</a:t>
          </a:r>
          <a:endParaRPr lang="es-ES" dirty="0">
            <a:latin typeface="Arial Narrow" pitchFamily="34" charset="0"/>
          </a:endParaRPr>
        </a:p>
      </dgm:t>
    </dgm:pt>
    <dgm:pt modelId="{3AA68E1F-ACC0-4988-A2D4-C40A81BCEAF3}" type="parTrans" cxnId="{290C9DF6-8717-429D-BB77-9446C5EA757C}">
      <dgm:prSet/>
      <dgm:spPr/>
      <dgm:t>
        <a:bodyPr/>
        <a:lstStyle/>
        <a:p>
          <a:endParaRPr lang="es-MX"/>
        </a:p>
      </dgm:t>
    </dgm:pt>
    <dgm:pt modelId="{F7D82629-937E-4958-B7F9-58A1CED599DA}" type="sibTrans" cxnId="{290C9DF6-8717-429D-BB77-9446C5EA757C}">
      <dgm:prSet/>
      <dgm:spPr/>
      <dgm:t>
        <a:bodyPr/>
        <a:lstStyle/>
        <a:p>
          <a:endParaRPr lang="es-MX"/>
        </a:p>
      </dgm:t>
    </dgm:pt>
    <dgm:pt modelId="{11B29DF1-B336-4252-8B19-AF66197E1BC4}">
      <dgm:prSet/>
      <dgm:spPr/>
      <dgm:t>
        <a:bodyPr/>
        <a:lstStyle/>
        <a:p>
          <a:r>
            <a:rPr lang="es-ES" smtClean="0">
              <a:latin typeface="Arial Narrow" pitchFamily="34" charset="0"/>
            </a:rPr>
            <a:t>Pequeñas</a:t>
          </a:r>
          <a:endParaRPr lang="es-ES" dirty="0">
            <a:latin typeface="Arial Narrow" pitchFamily="34" charset="0"/>
          </a:endParaRPr>
        </a:p>
      </dgm:t>
    </dgm:pt>
    <dgm:pt modelId="{26AA50A9-D5F1-42FF-A98B-E6EC3A39BFEB}" type="parTrans" cxnId="{E796B8CF-8D66-4CDE-BB47-BBE5A344C239}">
      <dgm:prSet/>
      <dgm:spPr/>
      <dgm:t>
        <a:bodyPr/>
        <a:lstStyle/>
        <a:p>
          <a:endParaRPr lang="es-MX"/>
        </a:p>
      </dgm:t>
    </dgm:pt>
    <dgm:pt modelId="{51BB01DF-8BFB-4DED-92AE-8C3A9E2CE703}" type="sibTrans" cxnId="{E796B8CF-8D66-4CDE-BB47-BBE5A344C239}">
      <dgm:prSet/>
      <dgm:spPr/>
      <dgm:t>
        <a:bodyPr/>
        <a:lstStyle/>
        <a:p>
          <a:endParaRPr lang="es-MX"/>
        </a:p>
      </dgm:t>
    </dgm:pt>
    <dgm:pt modelId="{FDF3E618-82BA-4D98-BC79-EB56DB6BCC56}">
      <dgm:prSet/>
      <dgm:spPr/>
      <dgm:t>
        <a:bodyPr/>
        <a:lstStyle/>
        <a:p>
          <a:r>
            <a:rPr lang="es-ES" smtClean="0">
              <a:latin typeface="Arial Narrow" pitchFamily="34" charset="0"/>
            </a:rPr>
            <a:t>Micro</a:t>
          </a:r>
          <a:endParaRPr lang="es-ES" dirty="0">
            <a:latin typeface="Arial Narrow" pitchFamily="34" charset="0"/>
          </a:endParaRPr>
        </a:p>
      </dgm:t>
    </dgm:pt>
    <dgm:pt modelId="{A8973A1C-625D-44A7-B94E-790295572888}" type="parTrans" cxnId="{5B79DDB4-2F51-4E3F-8B68-CEDF8ADBE311}">
      <dgm:prSet/>
      <dgm:spPr/>
      <dgm:t>
        <a:bodyPr/>
        <a:lstStyle/>
        <a:p>
          <a:endParaRPr lang="es-MX"/>
        </a:p>
      </dgm:t>
    </dgm:pt>
    <dgm:pt modelId="{D9A58B0D-3B9B-4A89-9103-0D4BB2120EAE}" type="sibTrans" cxnId="{5B79DDB4-2F51-4E3F-8B68-CEDF8ADBE311}">
      <dgm:prSet/>
      <dgm:spPr/>
      <dgm:t>
        <a:bodyPr/>
        <a:lstStyle/>
        <a:p>
          <a:endParaRPr lang="es-MX"/>
        </a:p>
      </dgm:t>
    </dgm:pt>
    <dgm:pt modelId="{97228B3D-381F-480F-9548-B24D567DE896}">
      <dgm:prSet/>
      <dgm:spPr/>
      <dgm:t>
        <a:bodyPr/>
        <a:lstStyle/>
        <a:p>
          <a:r>
            <a:rPr lang="es-ES" smtClean="0">
              <a:latin typeface="Arial Narrow" pitchFamily="34" charset="0"/>
            </a:rPr>
            <a:t>Privada</a:t>
          </a:r>
          <a:endParaRPr lang="es-ES" dirty="0">
            <a:latin typeface="Arial Narrow" pitchFamily="34" charset="0"/>
          </a:endParaRPr>
        </a:p>
      </dgm:t>
    </dgm:pt>
    <dgm:pt modelId="{E8E9105C-EFEC-4534-8E82-C31C1D90FAD1}" type="parTrans" cxnId="{D82F1C06-3FD0-4060-A2F0-A5BF11C64261}">
      <dgm:prSet/>
      <dgm:spPr/>
      <dgm:t>
        <a:bodyPr/>
        <a:lstStyle/>
        <a:p>
          <a:endParaRPr lang="es-MX"/>
        </a:p>
      </dgm:t>
    </dgm:pt>
    <dgm:pt modelId="{1A44DEF9-F9DB-481F-A49A-C849666F79D4}" type="sibTrans" cxnId="{D82F1C06-3FD0-4060-A2F0-A5BF11C64261}">
      <dgm:prSet/>
      <dgm:spPr/>
      <dgm:t>
        <a:bodyPr/>
        <a:lstStyle/>
        <a:p>
          <a:endParaRPr lang="es-MX"/>
        </a:p>
      </dgm:t>
    </dgm:pt>
    <dgm:pt modelId="{4FD7D950-637D-4FC8-9581-D3502F471005}">
      <dgm:prSet/>
      <dgm:spPr/>
      <dgm:t>
        <a:bodyPr/>
        <a:lstStyle/>
        <a:p>
          <a:r>
            <a:rPr lang="es-ES" smtClean="0">
              <a:latin typeface="Arial Narrow" pitchFamily="34" charset="0"/>
            </a:rPr>
            <a:t>Pública</a:t>
          </a:r>
          <a:endParaRPr lang="es-ES" dirty="0">
            <a:latin typeface="Arial Narrow" pitchFamily="34" charset="0"/>
          </a:endParaRPr>
        </a:p>
      </dgm:t>
    </dgm:pt>
    <dgm:pt modelId="{CB92671A-CAAF-4220-A580-1C4EED88FE5A}" type="parTrans" cxnId="{2C568D6E-AF1B-4F6C-AE44-1CD6561519A0}">
      <dgm:prSet/>
      <dgm:spPr/>
      <dgm:t>
        <a:bodyPr/>
        <a:lstStyle/>
        <a:p>
          <a:endParaRPr lang="es-MX"/>
        </a:p>
      </dgm:t>
    </dgm:pt>
    <dgm:pt modelId="{618761AC-753E-4D29-8418-CDDD1A7CD7FC}" type="sibTrans" cxnId="{2C568D6E-AF1B-4F6C-AE44-1CD6561519A0}">
      <dgm:prSet/>
      <dgm:spPr/>
      <dgm:t>
        <a:bodyPr/>
        <a:lstStyle/>
        <a:p>
          <a:endParaRPr lang="es-MX"/>
        </a:p>
      </dgm:t>
    </dgm:pt>
    <dgm:pt modelId="{873D2EBC-267D-4774-A4BE-4A94C261D719}">
      <dgm:prSet/>
      <dgm:spPr/>
      <dgm:t>
        <a:bodyPr/>
        <a:lstStyle/>
        <a:p>
          <a:r>
            <a:rPr lang="es-ES" smtClean="0">
              <a:latin typeface="Arial Narrow" pitchFamily="34" charset="0"/>
            </a:rPr>
            <a:t>Mixta</a:t>
          </a:r>
          <a:endParaRPr lang="es-ES" dirty="0">
            <a:latin typeface="Arial Narrow" pitchFamily="34" charset="0"/>
          </a:endParaRPr>
        </a:p>
      </dgm:t>
    </dgm:pt>
    <dgm:pt modelId="{C8E17833-9535-4F4C-8197-4E536E5A8C15}" type="parTrans" cxnId="{692E41C1-E3E9-4DA4-ACBA-058305C9B746}">
      <dgm:prSet/>
      <dgm:spPr/>
      <dgm:t>
        <a:bodyPr/>
        <a:lstStyle/>
        <a:p>
          <a:endParaRPr lang="es-MX"/>
        </a:p>
      </dgm:t>
    </dgm:pt>
    <dgm:pt modelId="{8E63A669-7337-4169-A3D8-8C8AAE77905C}" type="sibTrans" cxnId="{692E41C1-E3E9-4DA4-ACBA-058305C9B746}">
      <dgm:prSet/>
      <dgm:spPr/>
      <dgm:t>
        <a:bodyPr/>
        <a:lstStyle/>
        <a:p>
          <a:endParaRPr lang="es-MX"/>
        </a:p>
      </dgm:t>
    </dgm:pt>
    <dgm:pt modelId="{52130179-F24C-46E6-AFD9-6689E2AD3CA2}">
      <dgm:prSet/>
      <dgm:spPr/>
      <dgm:t>
        <a:bodyPr/>
        <a:lstStyle/>
        <a:p>
          <a:r>
            <a:rPr lang="es-ES" smtClean="0">
              <a:latin typeface="Arial Narrow" pitchFamily="34" charset="0"/>
            </a:rPr>
            <a:t>Locales</a:t>
          </a:r>
          <a:endParaRPr lang="es-ES" dirty="0">
            <a:latin typeface="Arial Narrow" pitchFamily="34" charset="0"/>
          </a:endParaRPr>
        </a:p>
      </dgm:t>
    </dgm:pt>
    <dgm:pt modelId="{9834D2A1-12EE-473B-A61F-2C1685060F26}" type="parTrans" cxnId="{E87387DD-85F2-4D53-9C42-7B0188F9EFD3}">
      <dgm:prSet/>
      <dgm:spPr/>
      <dgm:t>
        <a:bodyPr/>
        <a:lstStyle/>
        <a:p>
          <a:endParaRPr lang="es-MX"/>
        </a:p>
      </dgm:t>
    </dgm:pt>
    <dgm:pt modelId="{6AF5017F-4BD9-4AC0-B2F1-C199B6749F99}" type="sibTrans" cxnId="{E87387DD-85F2-4D53-9C42-7B0188F9EFD3}">
      <dgm:prSet/>
      <dgm:spPr/>
      <dgm:t>
        <a:bodyPr/>
        <a:lstStyle/>
        <a:p>
          <a:endParaRPr lang="es-MX"/>
        </a:p>
      </dgm:t>
    </dgm:pt>
    <dgm:pt modelId="{BEDDF297-775B-426F-B0AE-4232DEE9EFCF}">
      <dgm:prSet/>
      <dgm:spPr/>
      <dgm:t>
        <a:bodyPr/>
        <a:lstStyle/>
        <a:p>
          <a:r>
            <a:rPr lang="es-ES" smtClean="0">
              <a:latin typeface="Arial Narrow" pitchFamily="34" charset="0"/>
            </a:rPr>
            <a:t>Provinciales</a:t>
          </a:r>
          <a:endParaRPr lang="es-ES" dirty="0">
            <a:latin typeface="Arial Narrow" pitchFamily="34" charset="0"/>
          </a:endParaRPr>
        </a:p>
      </dgm:t>
    </dgm:pt>
    <dgm:pt modelId="{0B354F37-C685-4D81-8CBE-9BB869F62EC8}" type="parTrans" cxnId="{B1C0C1EA-F454-458E-83C4-A71F4DA64296}">
      <dgm:prSet/>
      <dgm:spPr/>
      <dgm:t>
        <a:bodyPr/>
        <a:lstStyle/>
        <a:p>
          <a:endParaRPr lang="es-MX"/>
        </a:p>
      </dgm:t>
    </dgm:pt>
    <dgm:pt modelId="{8E41CBCB-FF4D-4D97-B8A3-6FAD2617F06F}" type="sibTrans" cxnId="{B1C0C1EA-F454-458E-83C4-A71F4DA64296}">
      <dgm:prSet/>
      <dgm:spPr/>
      <dgm:t>
        <a:bodyPr/>
        <a:lstStyle/>
        <a:p>
          <a:endParaRPr lang="es-MX"/>
        </a:p>
      </dgm:t>
    </dgm:pt>
    <dgm:pt modelId="{5A58D4A9-DF01-4161-B275-1651F5985896}">
      <dgm:prSet/>
      <dgm:spPr/>
      <dgm:t>
        <a:bodyPr/>
        <a:lstStyle/>
        <a:p>
          <a:r>
            <a:rPr lang="es-ES" smtClean="0">
              <a:latin typeface="Arial Narrow" pitchFamily="34" charset="0"/>
            </a:rPr>
            <a:t>Regionales</a:t>
          </a:r>
          <a:endParaRPr lang="es-ES" dirty="0">
            <a:latin typeface="Arial Narrow" pitchFamily="34" charset="0"/>
          </a:endParaRPr>
        </a:p>
      </dgm:t>
    </dgm:pt>
    <dgm:pt modelId="{357532DC-CA2E-4F80-9233-878C2150C856}" type="parTrans" cxnId="{C1A7E8E8-D893-4D01-9101-AB6E9770DA07}">
      <dgm:prSet/>
      <dgm:spPr/>
      <dgm:t>
        <a:bodyPr/>
        <a:lstStyle/>
        <a:p>
          <a:endParaRPr lang="es-MX"/>
        </a:p>
      </dgm:t>
    </dgm:pt>
    <dgm:pt modelId="{817EB907-2DD8-4E25-8450-44E28360D66C}" type="sibTrans" cxnId="{C1A7E8E8-D893-4D01-9101-AB6E9770DA07}">
      <dgm:prSet/>
      <dgm:spPr/>
      <dgm:t>
        <a:bodyPr/>
        <a:lstStyle/>
        <a:p>
          <a:endParaRPr lang="es-MX"/>
        </a:p>
      </dgm:t>
    </dgm:pt>
    <dgm:pt modelId="{1B35FD3A-6DC3-40E5-AC79-DC35288CB6E7}">
      <dgm:prSet/>
      <dgm:spPr/>
      <dgm:t>
        <a:bodyPr/>
        <a:lstStyle/>
        <a:p>
          <a:r>
            <a:rPr lang="es-ES" smtClean="0">
              <a:latin typeface="Arial Narrow" pitchFamily="34" charset="0"/>
            </a:rPr>
            <a:t>Nacionales</a:t>
          </a:r>
          <a:endParaRPr lang="es-ES" dirty="0">
            <a:latin typeface="Arial Narrow" pitchFamily="34" charset="0"/>
          </a:endParaRPr>
        </a:p>
      </dgm:t>
    </dgm:pt>
    <dgm:pt modelId="{06E129BB-B9D8-42EC-B5A6-51A992D26B91}" type="parTrans" cxnId="{77FD58B6-32B5-4683-9061-CB80E35A81E8}">
      <dgm:prSet/>
      <dgm:spPr/>
      <dgm:t>
        <a:bodyPr/>
        <a:lstStyle/>
        <a:p>
          <a:endParaRPr lang="es-MX"/>
        </a:p>
      </dgm:t>
    </dgm:pt>
    <dgm:pt modelId="{E685FAB2-88AB-485E-B77A-C46937FCC353}" type="sibTrans" cxnId="{77FD58B6-32B5-4683-9061-CB80E35A81E8}">
      <dgm:prSet/>
      <dgm:spPr/>
      <dgm:t>
        <a:bodyPr/>
        <a:lstStyle/>
        <a:p>
          <a:endParaRPr lang="es-MX"/>
        </a:p>
      </dgm:t>
    </dgm:pt>
    <dgm:pt modelId="{947A22EF-CB35-4718-BD81-E1CF86AD67F9}">
      <dgm:prSet/>
      <dgm:spPr/>
      <dgm:t>
        <a:bodyPr/>
        <a:lstStyle/>
        <a:p>
          <a:r>
            <a:rPr lang="es-ES" smtClean="0">
              <a:latin typeface="Arial Narrow" pitchFamily="34" charset="0"/>
            </a:rPr>
            <a:t>Multinacionales</a:t>
          </a:r>
          <a:endParaRPr lang="es-ES" dirty="0">
            <a:latin typeface="Arial Narrow" pitchFamily="34" charset="0"/>
          </a:endParaRPr>
        </a:p>
      </dgm:t>
    </dgm:pt>
    <dgm:pt modelId="{6F2F9D41-413B-4A20-B18A-206992F4F275}" type="parTrans" cxnId="{22EF2C3E-34C3-47D2-8C52-AA0F054F3962}">
      <dgm:prSet/>
      <dgm:spPr/>
      <dgm:t>
        <a:bodyPr/>
        <a:lstStyle/>
        <a:p>
          <a:endParaRPr lang="es-MX"/>
        </a:p>
      </dgm:t>
    </dgm:pt>
    <dgm:pt modelId="{AA793596-BAF7-4AB4-8D17-C2B5ECBBC7FA}" type="sibTrans" cxnId="{22EF2C3E-34C3-47D2-8C52-AA0F054F3962}">
      <dgm:prSet/>
      <dgm:spPr/>
      <dgm:t>
        <a:bodyPr/>
        <a:lstStyle/>
        <a:p>
          <a:endParaRPr lang="es-MX"/>
        </a:p>
      </dgm:t>
    </dgm:pt>
    <dgm:pt modelId="{5DBA38DE-874F-442F-808D-5EC3508AAB39}">
      <dgm:prSet/>
      <dgm:spPr/>
      <dgm:t>
        <a:bodyPr/>
        <a:lstStyle/>
        <a:p>
          <a:r>
            <a:rPr lang="es-ES" smtClean="0">
              <a:latin typeface="Arial Narrow" pitchFamily="34" charset="0"/>
            </a:rPr>
            <a:t>Lucrativas</a:t>
          </a:r>
          <a:endParaRPr lang="es-ES" dirty="0">
            <a:latin typeface="Arial Narrow" pitchFamily="34" charset="0"/>
          </a:endParaRPr>
        </a:p>
      </dgm:t>
    </dgm:pt>
    <dgm:pt modelId="{61111A84-08D8-4FB9-8FD0-F177244E8D04}" type="parTrans" cxnId="{B5E199AA-2C61-41DB-9926-4ED66E7C7325}">
      <dgm:prSet/>
      <dgm:spPr/>
      <dgm:t>
        <a:bodyPr/>
        <a:lstStyle/>
        <a:p>
          <a:endParaRPr lang="es-MX"/>
        </a:p>
      </dgm:t>
    </dgm:pt>
    <dgm:pt modelId="{EF1C43E1-EE10-4F4D-B6E3-75271904F85B}" type="sibTrans" cxnId="{B5E199AA-2C61-41DB-9926-4ED66E7C7325}">
      <dgm:prSet/>
      <dgm:spPr/>
      <dgm:t>
        <a:bodyPr/>
        <a:lstStyle/>
        <a:p>
          <a:endParaRPr lang="es-MX"/>
        </a:p>
      </dgm:t>
    </dgm:pt>
    <dgm:pt modelId="{FEA5B861-F074-4134-8D3A-113C61569845}">
      <dgm:prSet/>
      <dgm:spPr/>
      <dgm:t>
        <a:bodyPr/>
        <a:lstStyle/>
        <a:p>
          <a:r>
            <a:rPr lang="es-ES" smtClean="0">
              <a:latin typeface="Arial Narrow" pitchFamily="34" charset="0"/>
            </a:rPr>
            <a:t>No lucrativas</a:t>
          </a:r>
          <a:endParaRPr lang="es-ES" dirty="0">
            <a:latin typeface="Arial Narrow" pitchFamily="34" charset="0"/>
          </a:endParaRPr>
        </a:p>
      </dgm:t>
    </dgm:pt>
    <dgm:pt modelId="{68D77B33-60B4-4314-BA79-9326C0AA7F96}" type="parTrans" cxnId="{19BC6C0A-00B4-4C34-B74E-2B50D7FCF07E}">
      <dgm:prSet/>
      <dgm:spPr/>
      <dgm:t>
        <a:bodyPr/>
        <a:lstStyle/>
        <a:p>
          <a:endParaRPr lang="es-MX"/>
        </a:p>
      </dgm:t>
    </dgm:pt>
    <dgm:pt modelId="{DE7D4BAE-D448-42BE-A7C5-EA226F3FE117}" type="sibTrans" cxnId="{19BC6C0A-00B4-4C34-B74E-2B50D7FCF07E}">
      <dgm:prSet/>
      <dgm:spPr/>
      <dgm:t>
        <a:bodyPr/>
        <a:lstStyle/>
        <a:p>
          <a:endParaRPr lang="es-MX"/>
        </a:p>
      </dgm:t>
    </dgm:pt>
    <dgm:pt modelId="{C3C2CB44-F3FE-44A1-8100-D8A9E6689391}">
      <dgm:prSet/>
      <dgm:spPr/>
      <dgm:t>
        <a:bodyPr/>
        <a:lstStyle/>
        <a:p>
          <a:r>
            <a:rPr lang="es-ES" smtClean="0">
              <a:latin typeface="Arial Narrow" pitchFamily="34" charset="0"/>
            </a:rPr>
            <a:t>Unipersonal</a:t>
          </a:r>
          <a:endParaRPr lang="es-ES" dirty="0">
            <a:latin typeface="Arial Narrow" pitchFamily="34" charset="0"/>
          </a:endParaRPr>
        </a:p>
      </dgm:t>
    </dgm:pt>
    <dgm:pt modelId="{CA1C7510-6926-4613-ADFC-FBEC168D9F42}" type="parTrans" cxnId="{4850DB47-213B-41C0-8D90-21AEE51D7EE2}">
      <dgm:prSet/>
      <dgm:spPr/>
      <dgm:t>
        <a:bodyPr/>
        <a:lstStyle/>
        <a:p>
          <a:endParaRPr lang="es-MX"/>
        </a:p>
      </dgm:t>
    </dgm:pt>
    <dgm:pt modelId="{80B2D6CB-9DA1-4B39-B6F5-6D32C8B4DBF7}" type="sibTrans" cxnId="{4850DB47-213B-41C0-8D90-21AEE51D7EE2}">
      <dgm:prSet/>
      <dgm:spPr/>
      <dgm:t>
        <a:bodyPr/>
        <a:lstStyle/>
        <a:p>
          <a:endParaRPr lang="es-MX"/>
        </a:p>
      </dgm:t>
    </dgm:pt>
    <dgm:pt modelId="{353E4620-9A56-4DBA-8291-A7F5B6330631}">
      <dgm:prSet/>
      <dgm:spPr/>
      <dgm:t>
        <a:bodyPr/>
        <a:lstStyle/>
        <a:p>
          <a:r>
            <a:rPr lang="es-ES" smtClean="0">
              <a:latin typeface="Arial Narrow" pitchFamily="34" charset="0"/>
            </a:rPr>
            <a:t>Sociedad colectiva</a:t>
          </a:r>
          <a:endParaRPr lang="es-ES" dirty="0">
            <a:latin typeface="Arial Narrow" pitchFamily="34" charset="0"/>
          </a:endParaRPr>
        </a:p>
      </dgm:t>
    </dgm:pt>
    <dgm:pt modelId="{25225C2E-0164-43E6-8570-7DD2C274C543}" type="parTrans" cxnId="{6CACA650-A414-4022-8AE6-75F0E104A95B}">
      <dgm:prSet/>
      <dgm:spPr/>
      <dgm:t>
        <a:bodyPr/>
        <a:lstStyle/>
        <a:p>
          <a:endParaRPr lang="es-MX"/>
        </a:p>
      </dgm:t>
    </dgm:pt>
    <dgm:pt modelId="{90FF3CAA-4D09-4F71-B418-18C48CCEA80C}" type="sibTrans" cxnId="{6CACA650-A414-4022-8AE6-75F0E104A95B}">
      <dgm:prSet/>
      <dgm:spPr/>
      <dgm:t>
        <a:bodyPr/>
        <a:lstStyle/>
        <a:p>
          <a:endParaRPr lang="es-MX"/>
        </a:p>
      </dgm:t>
    </dgm:pt>
    <dgm:pt modelId="{EEEEED37-A208-4F69-AB14-DBD85365AC5A}">
      <dgm:prSet/>
      <dgm:spPr/>
      <dgm:t>
        <a:bodyPr/>
        <a:lstStyle/>
        <a:p>
          <a:r>
            <a:rPr lang="es-ES" smtClean="0">
              <a:latin typeface="Arial Narrow" pitchFamily="34" charset="0"/>
            </a:rPr>
            <a:t>Cooperativas</a:t>
          </a:r>
          <a:endParaRPr lang="es-ES" dirty="0">
            <a:latin typeface="Arial Narrow" pitchFamily="34" charset="0"/>
          </a:endParaRPr>
        </a:p>
      </dgm:t>
    </dgm:pt>
    <dgm:pt modelId="{BE974FEB-3E7D-47A6-A947-67935B287657}" type="parTrans" cxnId="{7C4F04AE-2F26-469F-B7CD-C8139E7F2632}">
      <dgm:prSet/>
      <dgm:spPr/>
      <dgm:t>
        <a:bodyPr/>
        <a:lstStyle/>
        <a:p>
          <a:endParaRPr lang="es-MX"/>
        </a:p>
      </dgm:t>
    </dgm:pt>
    <dgm:pt modelId="{4C7BE002-8C3B-4362-B2DD-8E55CA24FE8B}" type="sibTrans" cxnId="{7C4F04AE-2F26-469F-B7CD-C8139E7F2632}">
      <dgm:prSet/>
      <dgm:spPr/>
      <dgm:t>
        <a:bodyPr/>
        <a:lstStyle/>
        <a:p>
          <a:endParaRPr lang="es-MX"/>
        </a:p>
      </dgm:t>
    </dgm:pt>
    <dgm:pt modelId="{6542B0E3-929F-4AA8-AF59-C0205F866A7A}">
      <dgm:prSet/>
      <dgm:spPr/>
      <dgm:t>
        <a:bodyPr/>
        <a:lstStyle/>
        <a:p>
          <a:r>
            <a:rPr lang="es-ES" smtClean="0">
              <a:latin typeface="Arial Narrow" pitchFamily="34" charset="0"/>
            </a:rPr>
            <a:t>Comanditarias</a:t>
          </a:r>
          <a:endParaRPr lang="es-ES" dirty="0">
            <a:latin typeface="Arial Narrow" pitchFamily="34" charset="0"/>
          </a:endParaRPr>
        </a:p>
      </dgm:t>
    </dgm:pt>
    <dgm:pt modelId="{615E6EB6-4FB7-42CC-8CBB-AF5A50FF63D0}" type="parTrans" cxnId="{D5F2281C-E16B-489D-B532-D9EE59FB45A0}">
      <dgm:prSet/>
      <dgm:spPr/>
      <dgm:t>
        <a:bodyPr/>
        <a:lstStyle/>
        <a:p>
          <a:endParaRPr lang="es-MX"/>
        </a:p>
      </dgm:t>
    </dgm:pt>
    <dgm:pt modelId="{C694BB35-2FE8-48AC-B7BD-2DA32A7C1C59}" type="sibTrans" cxnId="{D5F2281C-E16B-489D-B532-D9EE59FB45A0}">
      <dgm:prSet/>
      <dgm:spPr/>
      <dgm:t>
        <a:bodyPr/>
        <a:lstStyle/>
        <a:p>
          <a:endParaRPr lang="es-MX"/>
        </a:p>
      </dgm:t>
    </dgm:pt>
    <dgm:pt modelId="{BF884C7B-DEBE-4755-AF28-6037BDAE7421}">
      <dgm:prSet/>
      <dgm:spPr/>
      <dgm:t>
        <a:bodyPr/>
        <a:lstStyle/>
        <a:p>
          <a:r>
            <a:rPr lang="es-ES" smtClean="0">
              <a:latin typeface="Arial Narrow" pitchFamily="34" charset="0"/>
            </a:rPr>
            <a:t>Sociedad de responsabilidad limitada</a:t>
          </a:r>
          <a:endParaRPr lang="es-ES" dirty="0">
            <a:latin typeface="Arial Narrow" pitchFamily="34" charset="0"/>
          </a:endParaRPr>
        </a:p>
      </dgm:t>
    </dgm:pt>
    <dgm:pt modelId="{B9815E41-66A8-4B5B-AB69-311B73003F96}" type="parTrans" cxnId="{12A086DE-C430-4A1C-AE5F-CADAE5758327}">
      <dgm:prSet/>
      <dgm:spPr/>
      <dgm:t>
        <a:bodyPr/>
        <a:lstStyle/>
        <a:p>
          <a:endParaRPr lang="es-MX"/>
        </a:p>
      </dgm:t>
    </dgm:pt>
    <dgm:pt modelId="{FA923783-0770-4801-A743-90E7DE6C1861}" type="sibTrans" cxnId="{12A086DE-C430-4A1C-AE5F-CADAE5758327}">
      <dgm:prSet/>
      <dgm:spPr/>
      <dgm:t>
        <a:bodyPr/>
        <a:lstStyle/>
        <a:p>
          <a:endParaRPr lang="es-MX"/>
        </a:p>
      </dgm:t>
    </dgm:pt>
    <dgm:pt modelId="{76D37483-9AEC-4E54-8B1C-00E6F8AF7863}">
      <dgm:prSet/>
      <dgm:spPr/>
      <dgm:t>
        <a:bodyPr/>
        <a:lstStyle/>
        <a:p>
          <a:r>
            <a:rPr lang="es-ES" smtClean="0">
              <a:latin typeface="Arial Narrow" pitchFamily="34" charset="0"/>
            </a:rPr>
            <a:t>Sociedad anónima</a:t>
          </a:r>
          <a:endParaRPr lang="es-ES" dirty="0">
            <a:latin typeface="Arial Narrow" pitchFamily="34" charset="0"/>
          </a:endParaRPr>
        </a:p>
      </dgm:t>
    </dgm:pt>
    <dgm:pt modelId="{DAB30235-77EF-4AB8-9C60-03EE3B85C78A}" type="parTrans" cxnId="{28EF240E-4D5B-4C27-81F7-FDFF93ABD64D}">
      <dgm:prSet/>
      <dgm:spPr/>
      <dgm:t>
        <a:bodyPr/>
        <a:lstStyle/>
        <a:p>
          <a:endParaRPr lang="es-MX"/>
        </a:p>
      </dgm:t>
    </dgm:pt>
    <dgm:pt modelId="{1124CB97-D2C9-4842-8382-F047C8ED65D9}" type="sibTrans" cxnId="{28EF240E-4D5B-4C27-81F7-FDFF93ABD64D}">
      <dgm:prSet/>
      <dgm:spPr/>
      <dgm:t>
        <a:bodyPr/>
        <a:lstStyle/>
        <a:p>
          <a:endParaRPr lang="es-MX"/>
        </a:p>
      </dgm:t>
    </dgm:pt>
    <dgm:pt modelId="{3619DD33-A1AE-411F-A7EC-73A224E06763}">
      <dgm:prSet/>
      <dgm:spPr/>
      <dgm:t>
        <a:bodyPr/>
        <a:lstStyle/>
        <a:p>
          <a:r>
            <a:rPr lang="es-ES" smtClean="0">
              <a:latin typeface="Arial Narrow" pitchFamily="34" charset="0"/>
            </a:rPr>
            <a:t>Sector primario</a:t>
          </a:r>
          <a:endParaRPr lang="es-ES" dirty="0">
            <a:latin typeface="Arial Narrow" pitchFamily="34" charset="0"/>
          </a:endParaRPr>
        </a:p>
      </dgm:t>
    </dgm:pt>
    <dgm:pt modelId="{267AB4FE-0D08-4BC7-A81E-969A5ED9F665}" type="parTrans" cxnId="{7DCB6C00-F003-4018-A3CF-1AC44829F54B}">
      <dgm:prSet/>
      <dgm:spPr/>
      <dgm:t>
        <a:bodyPr/>
        <a:lstStyle/>
        <a:p>
          <a:endParaRPr lang="es-MX"/>
        </a:p>
      </dgm:t>
    </dgm:pt>
    <dgm:pt modelId="{5E176C32-5E76-4697-87F0-BD1EF8350146}" type="sibTrans" cxnId="{7DCB6C00-F003-4018-A3CF-1AC44829F54B}">
      <dgm:prSet/>
      <dgm:spPr/>
      <dgm:t>
        <a:bodyPr/>
        <a:lstStyle/>
        <a:p>
          <a:endParaRPr lang="es-MX"/>
        </a:p>
      </dgm:t>
    </dgm:pt>
    <dgm:pt modelId="{241A35DA-E08D-4FE0-BBD7-909A753D865D}">
      <dgm:prSet/>
      <dgm:spPr/>
      <dgm:t>
        <a:bodyPr/>
        <a:lstStyle/>
        <a:p>
          <a:r>
            <a:rPr lang="es-ES" smtClean="0">
              <a:latin typeface="Arial Narrow" pitchFamily="34" charset="0"/>
            </a:rPr>
            <a:t>Sector secundario o industrial</a:t>
          </a:r>
          <a:endParaRPr lang="es-ES" dirty="0">
            <a:latin typeface="Arial Narrow" pitchFamily="34" charset="0"/>
          </a:endParaRPr>
        </a:p>
      </dgm:t>
    </dgm:pt>
    <dgm:pt modelId="{0940A219-59FA-4767-9AF8-6F0336B2AA86}" type="parTrans" cxnId="{2B8DC0DD-9FAE-4795-AC85-6856BC3B9986}">
      <dgm:prSet/>
      <dgm:spPr/>
      <dgm:t>
        <a:bodyPr/>
        <a:lstStyle/>
        <a:p>
          <a:endParaRPr lang="es-MX"/>
        </a:p>
      </dgm:t>
    </dgm:pt>
    <dgm:pt modelId="{DFCEA013-3121-4670-8999-D8946778EB7B}" type="sibTrans" cxnId="{2B8DC0DD-9FAE-4795-AC85-6856BC3B9986}">
      <dgm:prSet/>
      <dgm:spPr/>
      <dgm:t>
        <a:bodyPr/>
        <a:lstStyle/>
        <a:p>
          <a:endParaRPr lang="es-MX"/>
        </a:p>
      </dgm:t>
    </dgm:pt>
    <dgm:pt modelId="{657E1736-531F-472F-B538-41120F19FB39}">
      <dgm:prSet/>
      <dgm:spPr/>
      <dgm:t>
        <a:bodyPr/>
        <a:lstStyle/>
        <a:p>
          <a:r>
            <a:rPr lang="es-ES" smtClean="0">
              <a:latin typeface="Arial Narrow" pitchFamily="34" charset="0"/>
            </a:rPr>
            <a:t>Sector terciario o de servicios</a:t>
          </a:r>
          <a:endParaRPr lang="es-ES" dirty="0">
            <a:latin typeface="Arial Narrow" pitchFamily="34" charset="0"/>
          </a:endParaRPr>
        </a:p>
      </dgm:t>
    </dgm:pt>
    <dgm:pt modelId="{1F3F17C8-DC84-4471-A462-162EE259F1B8}" type="parTrans" cxnId="{A1BA6845-E723-4F52-93E9-7C2B29D616FA}">
      <dgm:prSet/>
      <dgm:spPr/>
      <dgm:t>
        <a:bodyPr/>
        <a:lstStyle/>
        <a:p>
          <a:endParaRPr lang="es-MX"/>
        </a:p>
      </dgm:t>
    </dgm:pt>
    <dgm:pt modelId="{B0C16AD9-1AE4-4AFB-B19A-671448DFE106}" type="sibTrans" cxnId="{A1BA6845-E723-4F52-93E9-7C2B29D616FA}">
      <dgm:prSet/>
      <dgm:spPr/>
      <dgm:t>
        <a:bodyPr/>
        <a:lstStyle/>
        <a:p>
          <a:endParaRPr lang="es-MX"/>
        </a:p>
      </dgm:t>
    </dgm:pt>
    <dgm:pt modelId="{F342887E-274E-4F82-AF12-365925981845}" type="pres">
      <dgm:prSet presAssocID="{E0DBEE38-B796-4BCA-8DA3-46526B2AA901}" presName="diagram" presStyleCnt="0">
        <dgm:presLayoutVars>
          <dgm:chPref val="1"/>
          <dgm:dir/>
          <dgm:animOne val="branch"/>
          <dgm:animLvl val="lvl"/>
          <dgm:resizeHandles/>
        </dgm:presLayoutVars>
      </dgm:prSet>
      <dgm:spPr/>
      <dgm:t>
        <a:bodyPr/>
        <a:lstStyle/>
        <a:p>
          <a:endParaRPr lang="es-MX"/>
        </a:p>
      </dgm:t>
    </dgm:pt>
    <dgm:pt modelId="{43BBAC02-F175-4BB8-A168-D072841B6C32}" type="pres">
      <dgm:prSet presAssocID="{CC326B4E-7B83-4523-9131-819FA46B277C}" presName="root" presStyleCnt="0"/>
      <dgm:spPr/>
    </dgm:pt>
    <dgm:pt modelId="{8BD00508-A7AF-4490-8F20-0D654E16B606}" type="pres">
      <dgm:prSet presAssocID="{CC326B4E-7B83-4523-9131-819FA46B277C}" presName="rootComposite" presStyleCnt="0"/>
      <dgm:spPr/>
    </dgm:pt>
    <dgm:pt modelId="{6E3CB800-B58D-4826-B3C8-8A915C195AC4}" type="pres">
      <dgm:prSet presAssocID="{CC326B4E-7B83-4523-9131-819FA46B277C}" presName="rootText" presStyleLbl="node1" presStyleIdx="0" presStyleCnt="6"/>
      <dgm:spPr/>
      <dgm:t>
        <a:bodyPr/>
        <a:lstStyle/>
        <a:p>
          <a:endParaRPr lang="es-MX"/>
        </a:p>
      </dgm:t>
    </dgm:pt>
    <dgm:pt modelId="{ACC86F08-B7C2-4B81-A6D8-7CE2A3EE996E}" type="pres">
      <dgm:prSet presAssocID="{CC326B4E-7B83-4523-9131-819FA46B277C}" presName="rootConnector" presStyleLbl="node1" presStyleIdx="0" presStyleCnt="6"/>
      <dgm:spPr/>
      <dgm:t>
        <a:bodyPr/>
        <a:lstStyle/>
        <a:p>
          <a:endParaRPr lang="es-MX"/>
        </a:p>
      </dgm:t>
    </dgm:pt>
    <dgm:pt modelId="{C712E280-4202-48C4-A5ED-1BBC0E7A4624}" type="pres">
      <dgm:prSet presAssocID="{CC326B4E-7B83-4523-9131-819FA46B277C}" presName="childShape" presStyleCnt="0"/>
      <dgm:spPr/>
    </dgm:pt>
    <dgm:pt modelId="{8A4E8A6D-6BA2-4CA7-98E0-FB235CF9890B}" type="pres">
      <dgm:prSet presAssocID="{267AB4FE-0D08-4BC7-A81E-969A5ED9F665}" presName="Name13" presStyleLbl="parChTrans1D2" presStyleIdx="0" presStyleCnt="23"/>
      <dgm:spPr/>
      <dgm:t>
        <a:bodyPr/>
        <a:lstStyle/>
        <a:p>
          <a:endParaRPr lang="es-MX"/>
        </a:p>
      </dgm:t>
    </dgm:pt>
    <dgm:pt modelId="{7E340088-B72A-4BE3-8402-86352374505E}" type="pres">
      <dgm:prSet presAssocID="{3619DD33-A1AE-411F-A7EC-73A224E06763}" presName="childText" presStyleLbl="bgAcc1" presStyleIdx="0" presStyleCnt="23">
        <dgm:presLayoutVars>
          <dgm:bulletEnabled val="1"/>
        </dgm:presLayoutVars>
      </dgm:prSet>
      <dgm:spPr/>
      <dgm:t>
        <a:bodyPr/>
        <a:lstStyle/>
        <a:p>
          <a:endParaRPr lang="es-MX"/>
        </a:p>
      </dgm:t>
    </dgm:pt>
    <dgm:pt modelId="{538CB1F3-C1D4-4502-8774-D1D583521A73}" type="pres">
      <dgm:prSet presAssocID="{0940A219-59FA-4767-9AF8-6F0336B2AA86}" presName="Name13" presStyleLbl="parChTrans1D2" presStyleIdx="1" presStyleCnt="23"/>
      <dgm:spPr/>
      <dgm:t>
        <a:bodyPr/>
        <a:lstStyle/>
        <a:p>
          <a:endParaRPr lang="es-MX"/>
        </a:p>
      </dgm:t>
    </dgm:pt>
    <dgm:pt modelId="{A5A02A68-B0F9-4893-8786-5A30F45D9D4B}" type="pres">
      <dgm:prSet presAssocID="{241A35DA-E08D-4FE0-BBD7-909A753D865D}" presName="childText" presStyleLbl="bgAcc1" presStyleIdx="1" presStyleCnt="23">
        <dgm:presLayoutVars>
          <dgm:bulletEnabled val="1"/>
        </dgm:presLayoutVars>
      </dgm:prSet>
      <dgm:spPr/>
      <dgm:t>
        <a:bodyPr/>
        <a:lstStyle/>
        <a:p>
          <a:endParaRPr lang="es-MX"/>
        </a:p>
      </dgm:t>
    </dgm:pt>
    <dgm:pt modelId="{54778F4D-9CFF-4667-ADBA-D6B522E1B43D}" type="pres">
      <dgm:prSet presAssocID="{1F3F17C8-DC84-4471-A462-162EE259F1B8}" presName="Name13" presStyleLbl="parChTrans1D2" presStyleIdx="2" presStyleCnt="23"/>
      <dgm:spPr/>
      <dgm:t>
        <a:bodyPr/>
        <a:lstStyle/>
        <a:p>
          <a:endParaRPr lang="es-MX"/>
        </a:p>
      </dgm:t>
    </dgm:pt>
    <dgm:pt modelId="{B4FF626E-26D1-4445-ABD7-6D1CD0DB4429}" type="pres">
      <dgm:prSet presAssocID="{657E1736-531F-472F-B538-41120F19FB39}" presName="childText" presStyleLbl="bgAcc1" presStyleIdx="2" presStyleCnt="23">
        <dgm:presLayoutVars>
          <dgm:bulletEnabled val="1"/>
        </dgm:presLayoutVars>
      </dgm:prSet>
      <dgm:spPr/>
      <dgm:t>
        <a:bodyPr/>
        <a:lstStyle/>
        <a:p>
          <a:endParaRPr lang="es-MX"/>
        </a:p>
      </dgm:t>
    </dgm:pt>
    <dgm:pt modelId="{6B6C0C8E-B81C-4E80-9D1C-D41CE2CBEDC2}" type="pres">
      <dgm:prSet presAssocID="{3FF10F17-6285-4D34-914F-1780C9434E42}" presName="root" presStyleCnt="0"/>
      <dgm:spPr/>
    </dgm:pt>
    <dgm:pt modelId="{A9E27C86-3C8E-4CDA-B8B7-FCB5EF026D65}" type="pres">
      <dgm:prSet presAssocID="{3FF10F17-6285-4D34-914F-1780C9434E42}" presName="rootComposite" presStyleCnt="0"/>
      <dgm:spPr/>
    </dgm:pt>
    <dgm:pt modelId="{D495C148-54C3-4ECE-9019-A3131E27CBA7}" type="pres">
      <dgm:prSet presAssocID="{3FF10F17-6285-4D34-914F-1780C9434E42}" presName="rootText" presStyleLbl="node1" presStyleIdx="1" presStyleCnt="6" custLinFactNeighborX="574" custLinFactNeighborY="3737"/>
      <dgm:spPr/>
      <dgm:t>
        <a:bodyPr/>
        <a:lstStyle/>
        <a:p>
          <a:endParaRPr lang="es-MX"/>
        </a:p>
      </dgm:t>
    </dgm:pt>
    <dgm:pt modelId="{0853FD54-2BB8-4D78-B953-8EB493547412}" type="pres">
      <dgm:prSet presAssocID="{3FF10F17-6285-4D34-914F-1780C9434E42}" presName="rootConnector" presStyleLbl="node1" presStyleIdx="1" presStyleCnt="6"/>
      <dgm:spPr/>
      <dgm:t>
        <a:bodyPr/>
        <a:lstStyle/>
        <a:p>
          <a:endParaRPr lang="es-MX"/>
        </a:p>
      </dgm:t>
    </dgm:pt>
    <dgm:pt modelId="{3793065A-EFDD-4229-B272-264B7C0B4718}" type="pres">
      <dgm:prSet presAssocID="{3FF10F17-6285-4D34-914F-1780C9434E42}" presName="childShape" presStyleCnt="0"/>
      <dgm:spPr/>
    </dgm:pt>
    <dgm:pt modelId="{EA72B434-78E0-4CCA-ABA5-7222FC27E34B}" type="pres">
      <dgm:prSet presAssocID="{0971B0A3-8F8B-4529-A70D-ABEB521C9600}" presName="Name13" presStyleLbl="parChTrans1D2" presStyleIdx="3" presStyleCnt="23"/>
      <dgm:spPr/>
      <dgm:t>
        <a:bodyPr/>
        <a:lstStyle/>
        <a:p>
          <a:endParaRPr lang="es-MX"/>
        </a:p>
      </dgm:t>
    </dgm:pt>
    <dgm:pt modelId="{EF42C935-1D2F-473D-88A1-DE7AC35CC434}" type="pres">
      <dgm:prSet presAssocID="{78D29EAF-7580-4BB4-9DC3-27C692D9333E}" presName="childText" presStyleLbl="bgAcc1" presStyleIdx="3" presStyleCnt="23">
        <dgm:presLayoutVars>
          <dgm:bulletEnabled val="1"/>
        </dgm:presLayoutVars>
      </dgm:prSet>
      <dgm:spPr/>
      <dgm:t>
        <a:bodyPr/>
        <a:lstStyle/>
        <a:p>
          <a:endParaRPr lang="es-MX"/>
        </a:p>
      </dgm:t>
    </dgm:pt>
    <dgm:pt modelId="{C2DA5D37-1E1F-4908-AA94-47787DAB6E22}" type="pres">
      <dgm:prSet presAssocID="{3AA68E1F-ACC0-4988-A2D4-C40A81BCEAF3}" presName="Name13" presStyleLbl="parChTrans1D2" presStyleIdx="4" presStyleCnt="23"/>
      <dgm:spPr/>
      <dgm:t>
        <a:bodyPr/>
        <a:lstStyle/>
        <a:p>
          <a:endParaRPr lang="es-MX"/>
        </a:p>
      </dgm:t>
    </dgm:pt>
    <dgm:pt modelId="{0F3314F1-377C-4969-A433-8ED1D7E397F8}" type="pres">
      <dgm:prSet presAssocID="{3FDC98F6-701B-4211-881E-F98A1B8D43D3}" presName="childText" presStyleLbl="bgAcc1" presStyleIdx="4" presStyleCnt="23">
        <dgm:presLayoutVars>
          <dgm:bulletEnabled val="1"/>
        </dgm:presLayoutVars>
      </dgm:prSet>
      <dgm:spPr/>
      <dgm:t>
        <a:bodyPr/>
        <a:lstStyle/>
        <a:p>
          <a:endParaRPr lang="es-MX"/>
        </a:p>
      </dgm:t>
    </dgm:pt>
    <dgm:pt modelId="{68B256F5-01F0-4EA8-B479-C7BE4D2EBC71}" type="pres">
      <dgm:prSet presAssocID="{26AA50A9-D5F1-42FF-A98B-E6EC3A39BFEB}" presName="Name13" presStyleLbl="parChTrans1D2" presStyleIdx="5" presStyleCnt="23"/>
      <dgm:spPr/>
      <dgm:t>
        <a:bodyPr/>
        <a:lstStyle/>
        <a:p>
          <a:endParaRPr lang="es-MX"/>
        </a:p>
      </dgm:t>
    </dgm:pt>
    <dgm:pt modelId="{5C2EC5A3-5F31-44DC-A323-FD0D3911C393}" type="pres">
      <dgm:prSet presAssocID="{11B29DF1-B336-4252-8B19-AF66197E1BC4}" presName="childText" presStyleLbl="bgAcc1" presStyleIdx="5" presStyleCnt="23">
        <dgm:presLayoutVars>
          <dgm:bulletEnabled val="1"/>
        </dgm:presLayoutVars>
      </dgm:prSet>
      <dgm:spPr/>
      <dgm:t>
        <a:bodyPr/>
        <a:lstStyle/>
        <a:p>
          <a:endParaRPr lang="es-MX"/>
        </a:p>
      </dgm:t>
    </dgm:pt>
    <dgm:pt modelId="{08511C8C-3AD1-472F-9F41-232B92B5F67B}" type="pres">
      <dgm:prSet presAssocID="{A8973A1C-625D-44A7-B94E-790295572888}" presName="Name13" presStyleLbl="parChTrans1D2" presStyleIdx="6" presStyleCnt="23"/>
      <dgm:spPr/>
      <dgm:t>
        <a:bodyPr/>
        <a:lstStyle/>
        <a:p>
          <a:endParaRPr lang="es-MX"/>
        </a:p>
      </dgm:t>
    </dgm:pt>
    <dgm:pt modelId="{9ABB7DD3-E21A-4DE8-A985-B5AB3BCE9A72}" type="pres">
      <dgm:prSet presAssocID="{FDF3E618-82BA-4D98-BC79-EB56DB6BCC56}" presName="childText" presStyleLbl="bgAcc1" presStyleIdx="6" presStyleCnt="23">
        <dgm:presLayoutVars>
          <dgm:bulletEnabled val="1"/>
        </dgm:presLayoutVars>
      </dgm:prSet>
      <dgm:spPr/>
      <dgm:t>
        <a:bodyPr/>
        <a:lstStyle/>
        <a:p>
          <a:endParaRPr lang="es-MX"/>
        </a:p>
      </dgm:t>
    </dgm:pt>
    <dgm:pt modelId="{61EC094C-24C8-4AB6-98E7-87AD4A44B4CF}" type="pres">
      <dgm:prSet presAssocID="{69EC8848-734A-42E4-9FCC-2F4AABE81EF9}" presName="root" presStyleCnt="0"/>
      <dgm:spPr/>
    </dgm:pt>
    <dgm:pt modelId="{D81F9D45-A1B5-455A-A894-B02FD91E284B}" type="pres">
      <dgm:prSet presAssocID="{69EC8848-734A-42E4-9FCC-2F4AABE81EF9}" presName="rootComposite" presStyleCnt="0"/>
      <dgm:spPr/>
    </dgm:pt>
    <dgm:pt modelId="{BA1062B6-D11B-4805-A4A4-9A89D77FD2FB}" type="pres">
      <dgm:prSet presAssocID="{69EC8848-734A-42E4-9FCC-2F4AABE81EF9}" presName="rootText" presStyleLbl="node1" presStyleIdx="2" presStyleCnt="6"/>
      <dgm:spPr/>
      <dgm:t>
        <a:bodyPr/>
        <a:lstStyle/>
        <a:p>
          <a:endParaRPr lang="es-MX"/>
        </a:p>
      </dgm:t>
    </dgm:pt>
    <dgm:pt modelId="{B75752FB-F5A9-429F-9AC6-83AF7D99F7FC}" type="pres">
      <dgm:prSet presAssocID="{69EC8848-734A-42E4-9FCC-2F4AABE81EF9}" presName="rootConnector" presStyleLbl="node1" presStyleIdx="2" presStyleCnt="6"/>
      <dgm:spPr/>
      <dgm:t>
        <a:bodyPr/>
        <a:lstStyle/>
        <a:p>
          <a:endParaRPr lang="es-MX"/>
        </a:p>
      </dgm:t>
    </dgm:pt>
    <dgm:pt modelId="{3758F4A2-06CC-49F9-8D1D-FA6662CF5229}" type="pres">
      <dgm:prSet presAssocID="{69EC8848-734A-42E4-9FCC-2F4AABE81EF9}" presName="childShape" presStyleCnt="0"/>
      <dgm:spPr/>
    </dgm:pt>
    <dgm:pt modelId="{E069C2AE-EBAA-4E62-BA15-280116F0F503}" type="pres">
      <dgm:prSet presAssocID="{E8E9105C-EFEC-4534-8E82-C31C1D90FAD1}" presName="Name13" presStyleLbl="parChTrans1D2" presStyleIdx="7" presStyleCnt="23"/>
      <dgm:spPr/>
      <dgm:t>
        <a:bodyPr/>
        <a:lstStyle/>
        <a:p>
          <a:endParaRPr lang="es-MX"/>
        </a:p>
      </dgm:t>
    </dgm:pt>
    <dgm:pt modelId="{58B1A0C2-128B-4620-A925-71C1746C8B4E}" type="pres">
      <dgm:prSet presAssocID="{97228B3D-381F-480F-9548-B24D567DE896}" presName="childText" presStyleLbl="bgAcc1" presStyleIdx="7" presStyleCnt="23">
        <dgm:presLayoutVars>
          <dgm:bulletEnabled val="1"/>
        </dgm:presLayoutVars>
      </dgm:prSet>
      <dgm:spPr/>
      <dgm:t>
        <a:bodyPr/>
        <a:lstStyle/>
        <a:p>
          <a:endParaRPr lang="es-MX"/>
        </a:p>
      </dgm:t>
    </dgm:pt>
    <dgm:pt modelId="{18A1BB50-286D-4EEA-BB49-D310F954D709}" type="pres">
      <dgm:prSet presAssocID="{CB92671A-CAAF-4220-A580-1C4EED88FE5A}" presName="Name13" presStyleLbl="parChTrans1D2" presStyleIdx="8" presStyleCnt="23"/>
      <dgm:spPr/>
      <dgm:t>
        <a:bodyPr/>
        <a:lstStyle/>
        <a:p>
          <a:endParaRPr lang="es-MX"/>
        </a:p>
      </dgm:t>
    </dgm:pt>
    <dgm:pt modelId="{383C6B0E-F2D0-402A-8340-77C650189E85}" type="pres">
      <dgm:prSet presAssocID="{4FD7D950-637D-4FC8-9581-D3502F471005}" presName="childText" presStyleLbl="bgAcc1" presStyleIdx="8" presStyleCnt="23">
        <dgm:presLayoutVars>
          <dgm:bulletEnabled val="1"/>
        </dgm:presLayoutVars>
      </dgm:prSet>
      <dgm:spPr/>
      <dgm:t>
        <a:bodyPr/>
        <a:lstStyle/>
        <a:p>
          <a:endParaRPr lang="es-MX"/>
        </a:p>
      </dgm:t>
    </dgm:pt>
    <dgm:pt modelId="{77AC1076-CBA0-44F2-A857-027564D7E0E6}" type="pres">
      <dgm:prSet presAssocID="{C8E17833-9535-4F4C-8197-4E536E5A8C15}" presName="Name13" presStyleLbl="parChTrans1D2" presStyleIdx="9" presStyleCnt="23"/>
      <dgm:spPr/>
      <dgm:t>
        <a:bodyPr/>
        <a:lstStyle/>
        <a:p>
          <a:endParaRPr lang="es-MX"/>
        </a:p>
      </dgm:t>
    </dgm:pt>
    <dgm:pt modelId="{3B651E40-5896-4C60-9F74-DCF05736BEA6}" type="pres">
      <dgm:prSet presAssocID="{873D2EBC-267D-4774-A4BE-4A94C261D719}" presName="childText" presStyleLbl="bgAcc1" presStyleIdx="9" presStyleCnt="23">
        <dgm:presLayoutVars>
          <dgm:bulletEnabled val="1"/>
        </dgm:presLayoutVars>
      </dgm:prSet>
      <dgm:spPr/>
      <dgm:t>
        <a:bodyPr/>
        <a:lstStyle/>
        <a:p>
          <a:endParaRPr lang="es-MX"/>
        </a:p>
      </dgm:t>
    </dgm:pt>
    <dgm:pt modelId="{19EE1BEB-C21D-4DD3-B856-723F76135D2F}" type="pres">
      <dgm:prSet presAssocID="{B6E5F7EA-A96B-4E3B-8E36-01199F460CCB}" presName="root" presStyleCnt="0"/>
      <dgm:spPr/>
    </dgm:pt>
    <dgm:pt modelId="{557F197C-6E24-42FA-B934-28D0A1D7F667}" type="pres">
      <dgm:prSet presAssocID="{B6E5F7EA-A96B-4E3B-8E36-01199F460CCB}" presName="rootComposite" presStyleCnt="0"/>
      <dgm:spPr/>
    </dgm:pt>
    <dgm:pt modelId="{850B5580-14AD-48F4-9264-7FD5D5370C04}" type="pres">
      <dgm:prSet presAssocID="{B6E5F7EA-A96B-4E3B-8E36-01199F460CCB}" presName="rootText" presStyleLbl="node1" presStyleIdx="3" presStyleCnt="6"/>
      <dgm:spPr/>
      <dgm:t>
        <a:bodyPr/>
        <a:lstStyle/>
        <a:p>
          <a:endParaRPr lang="es-MX"/>
        </a:p>
      </dgm:t>
    </dgm:pt>
    <dgm:pt modelId="{A62E5E25-5F91-414C-B8AF-5221263DC0FC}" type="pres">
      <dgm:prSet presAssocID="{B6E5F7EA-A96B-4E3B-8E36-01199F460CCB}" presName="rootConnector" presStyleLbl="node1" presStyleIdx="3" presStyleCnt="6"/>
      <dgm:spPr/>
      <dgm:t>
        <a:bodyPr/>
        <a:lstStyle/>
        <a:p>
          <a:endParaRPr lang="es-MX"/>
        </a:p>
      </dgm:t>
    </dgm:pt>
    <dgm:pt modelId="{1FBF5C2B-087B-4487-BCDF-326F4B5E7F76}" type="pres">
      <dgm:prSet presAssocID="{B6E5F7EA-A96B-4E3B-8E36-01199F460CCB}" presName="childShape" presStyleCnt="0"/>
      <dgm:spPr/>
    </dgm:pt>
    <dgm:pt modelId="{ED5BA4B3-AEA9-4EE2-8DEF-E17499B62635}" type="pres">
      <dgm:prSet presAssocID="{9834D2A1-12EE-473B-A61F-2C1685060F26}" presName="Name13" presStyleLbl="parChTrans1D2" presStyleIdx="10" presStyleCnt="23"/>
      <dgm:spPr/>
      <dgm:t>
        <a:bodyPr/>
        <a:lstStyle/>
        <a:p>
          <a:endParaRPr lang="es-MX"/>
        </a:p>
      </dgm:t>
    </dgm:pt>
    <dgm:pt modelId="{B70A8CED-D177-4EED-ABB9-9B5883EF74B0}" type="pres">
      <dgm:prSet presAssocID="{52130179-F24C-46E6-AFD9-6689E2AD3CA2}" presName="childText" presStyleLbl="bgAcc1" presStyleIdx="10" presStyleCnt="23">
        <dgm:presLayoutVars>
          <dgm:bulletEnabled val="1"/>
        </dgm:presLayoutVars>
      </dgm:prSet>
      <dgm:spPr/>
      <dgm:t>
        <a:bodyPr/>
        <a:lstStyle/>
        <a:p>
          <a:endParaRPr lang="es-MX"/>
        </a:p>
      </dgm:t>
    </dgm:pt>
    <dgm:pt modelId="{81B3D7F2-805C-4868-AE1A-3CB7A8D52C37}" type="pres">
      <dgm:prSet presAssocID="{0B354F37-C685-4D81-8CBE-9BB869F62EC8}" presName="Name13" presStyleLbl="parChTrans1D2" presStyleIdx="11" presStyleCnt="23"/>
      <dgm:spPr/>
      <dgm:t>
        <a:bodyPr/>
        <a:lstStyle/>
        <a:p>
          <a:endParaRPr lang="es-MX"/>
        </a:p>
      </dgm:t>
    </dgm:pt>
    <dgm:pt modelId="{D37DD004-630F-4FAD-9A55-9516A918DA55}" type="pres">
      <dgm:prSet presAssocID="{BEDDF297-775B-426F-B0AE-4232DEE9EFCF}" presName="childText" presStyleLbl="bgAcc1" presStyleIdx="11" presStyleCnt="23">
        <dgm:presLayoutVars>
          <dgm:bulletEnabled val="1"/>
        </dgm:presLayoutVars>
      </dgm:prSet>
      <dgm:spPr/>
      <dgm:t>
        <a:bodyPr/>
        <a:lstStyle/>
        <a:p>
          <a:endParaRPr lang="es-MX"/>
        </a:p>
      </dgm:t>
    </dgm:pt>
    <dgm:pt modelId="{F26164EB-7EB4-41D0-AD25-1CBCAE051A6C}" type="pres">
      <dgm:prSet presAssocID="{357532DC-CA2E-4F80-9233-878C2150C856}" presName="Name13" presStyleLbl="parChTrans1D2" presStyleIdx="12" presStyleCnt="23"/>
      <dgm:spPr/>
      <dgm:t>
        <a:bodyPr/>
        <a:lstStyle/>
        <a:p>
          <a:endParaRPr lang="es-MX"/>
        </a:p>
      </dgm:t>
    </dgm:pt>
    <dgm:pt modelId="{8660994E-7F86-4A85-A6D5-9272AB596FDE}" type="pres">
      <dgm:prSet presAssocID="{5A58D4A9-DF01-4161-B275-1651F5985896}" presName="childText" presStyleLbl="bgAcc1" presStyleIdx="12" presStyleCnt="23">
        <dgm:presLayoutVars>
          <dgm:bulletEnabled val="1"/>
        </dgm:presLayoutVars>
      </dgm:prSet>
      <dgm:spPr/>
      <dgm:t>
        <a:bodyPr/>
        <a:lstStyle/>
        <a:p>
          <a:endParaRPr lang="es-MX"/>
        </a:p>
      </dgm:t>
    </dgm:pt>
    <dgm:pt modelId="{419D1F04-5C28-457B-8273-38426EC41388}" type="pres">
      <dgm:prSet presAssocID="{06E129BB-B9D8-42EC-B5A6-51A992D26B91}" presName="Name13" presStyleLbl="parChTrans1D2" presStyleIdx="13" presStyleCnt="23"/>
      <dgm:spPr/>
      <dgm:t>
        <a:bodyPr/>
        <a:lstStyle/>
        <a:p>
          <a:endParaRPr lang="es-MX"/>
        </a:p>
      </dgm:t>
    </dgm:pt>
    <dgm:pt modelId="{3D4C30C7-0257-43E7-930E-6D47B50110BD}" type="pres">
      <dgm:prSet presAssocID="{1B35FD3A-6DC3-40E5-AC79-DC35288CB6E7}" presName="childText" presStyleLbl="bgAcc1" presStyleIdx="13" presStyleCnt="23">
        <dgm:presLayoutVars>
          <dgm:bulletEnabled val="1"/>
        </dgm:presLayoutVars>
      </dgm:prSet>
      <dgm:spPr/>
      <dgm:t>
        <a:bodyPr/>
        <a:lstStyle/>
        <a:p>
          <a:endParaRPr lang="es-MX"/>
        </a:p>
      </dgm:t>
    </dgm:pt>
    <dgm:pt modelId="{7F6D2BD5-313D-4D32-A278-B3D22AB81107}" type="pres">
      <dgm:prSet presAssocID="{6F2F9D41-413B-4A20-B18A-206992F4F275}" presName="Name13" presStyleLbl="parChTrans1D2" presStyleIdx="14" presStyleCnt="23"/>
      <dgm:spPr/>
      <dgm:t>
        <a:bodyPr/>
        <a:lstStyle/>
        <a:p>
          <a:endParaRPr lang="es-MX"/>
        </a:p>
      </dgm:t>
    </dgm:pt>
    <dgm:pt modelId="{9206D8DB-FFD8-4212-AC9E-3FADB23A4DAE}" type="pres">
      <dgm:prSet presAssocID="{947A22EF-CB35-4718-BD81-E1CF86AD67F9}" presName="childText" presStyleLbl="bgAcc1" presStyleIdx="14" presStyleCnt="23">
        <dgm:presLayoutVars>
          <dgm:bulletEnabled val="1"/>
        </dgm:presLayoutVars>
      </dgm:prSet>
      <dgm:spPr/>
      <dgm:t>
        <a:bodyPr/>
        <a:lstStyle/>
        <a:p>
          <a:endParaRPr lang="es-MX"/>
        </a:p>
      </dgm:t>
    </dgm:pt>
    <dgm:pt modelId="{14548CEE-C031-4A7F-9E77-52D7EA3DC39A}" type="pres">
      <dgm:prSet presAssocID="{18ECB158-7ABD-4BD4-82B6-39EB5A3A276B}" presName="root" presStyleCnt="0"/>
      <dgm:spPr/>
    </dgm:pt>
    <dgm:pt modelId="{2CD88B31-2FA3-4B97-A1AB-5261DE308B6A}" type="pres">
      <dgm:prSet presAssocID="{18ECB158-7ABD-4BD4-82B6-39EB5A3A276B}" presName="rootComposite" presStyleCnt="0"/>
      <dgm:spPr/>
    </dgm:pt>
    <dgm:pt modelId="{CE99A0F8-A45B-4CD2-8E65-27186C8A03C1}" type="pres">
      <dgm:prSet presAssocID="{18ECB158-7ABD-4BD4-82B6-39EB5A3A276B}" presName="rootText" presStyleLbl="node1" presStyleIdx="4" presStyleCnt="6"/>
      <dgm:spPr/>
      <dgm:t>
        <a:bodyPr/>
        <a:lstStyle/>
        <a:p>
          <a:endParaRPr lang="es-MX"/>
        </a:p>
      </dgm:t>
    </dgm:pt>
    <dgm:pt modelId="{24AC776A-D560-4CA7-941C-845CBBA9C508}" type="pres">
      <dgm:prSet presAssocID="{18ECB158-7ABD-4BD4-82B6-39EB5A3A276B}" presName="rootConnector" presStyleLbl="node1" presStyleIdx="4" presStyleCnt="6"/>
      <dgm:spPr/>
      <dgm:t>
        <a:bodyPr/>
        <a:lstStyle/>
        <a:p>
          <a:endParaRPr lang="es-MX"/>
        </a:p>
      </dgm:t>
    </dgm:pt>
    <dgm:pt modelId="{AC9DF4CD-5E7E-4AFB-9098-D54A0881F568}" type="pres">
      <dgm:prSet presAssocID="{18ECB158-7ABD-4BD4-82B6-39EB5A3A276B}" presName="childShape" presStyleCnt="0"/>
      <dgm:spPr/>
    </dgm:pt>
    <dgm:pt modelId="{3D7DAD4F-A876-4922-B530-E7E906CECF5F}" type="pres">
      <dgm:prSet presAssocID="{61111A84-08D8-4FB9-8FD0-F177244E8D04}" presName="Name13" presStyleLbl="parChTrans1D2" presStyleIdx="15" presStyleCnt="23"/>
      <dgm:spPr/>
      <dgm:t>
        <a:bodyPr/>
        <a:lstStyle/>
        <a:p>
          <a:endParaRPr lang="es-MX"/>
        </a:p>
      </dgm:t>
    </dgm:pt>
    <dgm:pt modelId="{434832DC-B177-4D6B-B0BB-5F4FBABFDB55}" type="pres">
      <dgm:prSet presAssocID="{5DBA38DE-874F-442F-808D-5EC3508AAB39}" presName="childText" presStyleLbl="bgAcc1" presStyleIdx="15" presStyleCnt="23">
        <dgm:presLayoutVars>
          <dgm:bulletEnabled val="1"/>
        </dgm:presLayoutVars>
      </dgm:prSet>
      <dgm:spPr/>
      <dgm:t>
        <a:bodyPr/>
        <a:lstStyle/>
        <a:p>
          <a:endParaRPr lang="es-MX"/>
        </a:p>
      </dgm:t>
    </dgm:pt>
    <dgm:pt modelId="{FD97C7C4-8187-4DC0-B8CA-13CE67E1E8B4}" type="pres">
      <dgm:prSet presAssocID="{68D77B33-60B4-4314-BA79-9326C0AA7F96}" presName="Name13" presStyleLbl="parChTrans1D2" presStyleIdx="16" presStyleCnt="23"/>
      <dgm:spPr/>
      <dgm:t>
        <a:bodyPr/>
        <a:lstStyle/>
        <a:p>
          <a:endParaRPr lang="es-MX"/>
        </a:p>
      </dgm:t>
    </dgm:pt>
    <dgm:pt modelId="{D7E2296F-6189-4CED-A8F9-B9E71FB144F5}" type="pres">
      <dgm:prSet presAssocID="{FEA5B861-F074-4134-8D3A-113C61569845}" presName="childText" presStyleLbl="bgAcc1" presStyleIdx="16" presStyleCnt="23">
        <dgm:presLayoutVars>
          <dgm:bulletEnabled val="1"/>
        </dgm:presLayoutVars>
      </dgm:prSet>
      <dgm:spPr/>
      <dgm:t>
        <a:bodyPr/>
        <a:lstStyle/>
        <a:p>
          <a:endParaRPr lang="es-MX"/>
        </a:p>
      </dgm:t>
    </dgm:pt>
    <dgm:pt modelId="{42095ABA-FDD7-44D0-9D36-15265DBE72CA}" type="pres">
      <dgm:prSet presAssocID="{C3E3828B-66ED-43D4-BBB1-2657385C1B4E}" presName="root" presStyleCnt="0"/>
      <dgm:spPr/>
    </dgm:pt>
    <dgm:pt modelId="{ADD0C103-C41E-4F20-B004-AF910D28E1E7}" type="pres">
      <dgm:prSet presAssocID="{C3E3828B-66ED-43D4-BBB1-2657385C1B4E}" presName="rootComposite" presStyleCnt="0"/>
      <dgm:spPr/>
    </dgm:pt>
    <dgm:pt modelId="{EB1BFEB5-8844-4B4F-97CD-A4935B6CB28A}" type="pres">
      <dgm:prSet presAssocID="{C3E3828B-66ED-43D4-BBB1-2657385C1B4E}" presName="rootText" presStyleLbl="node1" presStyleIdx="5" presStyleCnt="6"/>
      <dgm:spPr/>
      <dgm:t>
        <a:bodyPr/>
        <a:lstStyle/>
        <a:p>
          <a:endParaRPr lang="es-MX"/>
        </a:p>
      </dgm:t>
    </dgm:pt>
    <dgm:pt modelId="{FE4AFBCB-CE95-4FF3-9DF9-D12241F72A69}" type="pres">
      <dgm:prSet presAssocID="{C3E3828B-66ED-43D4-BBB1-2657385C1B4E}" presName="rootConnector" presStyleLbl="node1" presStyleIdx="5" presStyleCnt="6"/>
      <dgm:spPr/>
      <dgm:t>
        <a:bodyPr/>
        <a:lstStyle/>
        <a:p>
          <a:endParaRPr lang="es-MX"/>
        </a:p>
      </dgm:t>
    </dgm:pt>
    <dgm:pt modelId="{DA59289C-8031-45DE-AEC5-A223200DC891}" type="pres">
      <dgm:prSet presAssocID="{C3E3828B-66ED-43D4-BBB1-2657385C1B4E}" presName="childShape" presStyleCnt="0"/>
      <dgm:spPr/>
    </dgm:pt>
    <dgm:pt modelId="{30D71913-FAC5-4F1B-9F11-41E9EA14853E}" type="pres">
      <dgm:prSet presAssocID="{CA1C7510-6926-4613-ADFC-FBEC168D9F42}" presName="Name13" presStyleLbl="parChTrans1D2" presStyleIdx="17" presStyleCnt="23"/>
      <dgm:spPr/>
      <dgm:t>
        <a:bodyPr/>
        <a:lstStyle/>
        <a:p>
          <a:endParaRPr lang="es-MX"/>
        </a:p>
      </dgm:t>
    </dgm:pt>
    <dgm:pt modelId="{5D6BD15D-C1A7-481C-BDE6-211FE8D400D1}" type="pres">
      <dgm:prSet presAssocID="{C3C2CB44-F3FE-44A1-8100-D8A9E6689391}" presName="childText" presStyleLbl="bgAcc1" presStyleIdx="17" presStyleCnt="23">
        <dgm:presLayoutVars>
          <dgm:bulletEnabled val="1"/>
        </dgm:presLayoutVars>
      </dgm:prSet>
      <dgm:spPr/>
      <dgm:t>
        <a:bodyPr/>
        <a:lstStyle/>
        <a:p>
          <a:endParaRPr lang="es-MX"/>
        </a:p>
      </dgm:t>
    </dgm:pt>
    <dgm:pt modelId="{08F24739-015C-4787-A5CF-62A6DCC47A58}" type="pres">
      <dgm:prSet presAssocID="{25225C2E-0164-43E6-8570-7DD2C274C543}" presName="Name13" presStyleLbl="parChTrans1D2" presStyleIdx="18" presStyleCnt="23"/>
      <dgm:spPr/>
      <dgm:t>
        <a:bodyPr/>
        <a:lstStyle/>
        <a:p>
          <a:endParaRPr lang="es-MX"/>
        </a:p>
      </dgm:t>
    </dgm:pt>
    <dgm:pt modelId="{97A0BC6E-8ECD-4E83-BF60-2EBE1080A7F4}" type="pres">
      <dgm:prSet presAssocID="{353E4620-9A56-4DBA-8291-A7F5B6330631}" presName="childText" presStyleLbl="bgAcc1" presStyleIdx="18" presStyleCnt="23">
        <dgm:presLayoutVars>
          <dgm:bulletEnabled val="1"/>
        </dgm:presLayoutVars>
      </dgm:prSet>
      <dgm:spPr/>
      <dgm:t>
        <a:bodyPr/>
        <a:lstStyle/>
        <a:p>
          <a:endParaRPr lang="es-MX"/>
        </a:p>
      </dgm:t>
    </dgm:pt>
    <dgm:pt modelId="{C1611CFC-AC32-4DE2-B242-08F751225589}" type="pres">
      <dgm:prSet presAssocID="{BE974FEB-3E7D-47A6-A947-67935B287657}" presName="Name13" presStyleLbl="parChTrans1D2" presStyleIdx="19" presStyleCnt="23"/>
      <dgm:spPr/>
      <dgm:t>
        <a:bodyPr/>
        <a:lstStyle/>
        <a:p>
          <a:endParaRPr lang="es-MX"/>
        </a:p>
      </dgm:t>
    </dgm:pt>
    <dgm:pt modelId="{9D03BE2C-60EC-42CA-A60F-4F208FF983D5}" type="pres">
      <dgm:prSet presAssocID="{EEEEED37-A208-4F69-AB14-DBD85365AC5A}" presName="childText" presStyleLbl="bgAcc1" presStyleIdx="19" presStyleCnt="23">
        <dgm:presLayoutVars>
          <dgm:bulletEnabled val="1"/>
        </dgm:presLayoutVars>
      </dgm:prSet>
      <dgm:spPr/>
      <dgm:t>
        <a:bodyPr/>
        <a:lstStyle/>
        <a:p>
          <a:endParaRPr lang="es-MX"/>
        </a:p>
      </dgm:t>
    </dgm:pt>
    <dgm:pt modelId="{A0A68EAC-8B03-44D0-9E24-87A32F96913A}" type="pres">
      <dgm:prSet presAssocID="{615E6EB6-4FB7-42CC-8CBB-AF5A50FF63D0}" presName="Name13" presStyleLbl="parChTrans1D2" presStyleIdx="20" presStyleCnt="23"/>
      <dgm:spPr/>
      <dgm:t>
        <a:bodyPr/>
        <a:lstStyle/>
        <a:p>
          <a:endParaRPr lang="es-MX"/>
        </a:p>
      </dgm:t>
    </dgm:pt>
    <dgm:pt modelId="{1C4F628A-C18A-416F-82CB-D98AE816EF21}" type="pres">
      <dgm:prSet presAssocID="{6542B0E3-929F-4AA8-AF59-C0205F866A7A}" presName="childText" presStyleLbl="bgAcc1" presStyleIdx="20" presStyleCnt="23">
        <dgm:presLayoutVars>
          <dgm:bulletEnabled val="1"/>
        </dgm:presLayoutVars>
      </dgm:prSet>
      <dgm:spPr/>
      <dgm:t>
        <a:bodyPr/>
        <a:lstStyle/>
        <a:p>
          <a:endParaRPr lang="es-MX"/>
        </a:p>
      </dgm:t>
    </dgm:pt>
    <dgm:pt modelId="{0CA2D15B-AD5A-4F13-A083-BD9A96A48BEF}" type="pres">
      <dgm:prSet presAssocID="{B9815E41-66A8-4B5B-AB69-311B73003F96}" presName="Name13" presStyleLbl="parChTrans1D2" presStyleIdx="21" presStyleCnt="23"/>
      <dgm:spPr/>
      <dgm:t>
        <a:bodyPr/>
        <a:lstStyle/>
        <a:p>
          <a:endParaRPr lang="es-MX"/>
        </a:p>
      </dgm:t>
    </dgm:pt>
    <dgm:pt modelId="{564361CD-B1D5-43A4-AEC9-6EEC2A698303}" type="pres">
      <dgm:prSet presAssocID="{BF884C7B-DEBE-4755-AF28-6037BDAE7421}" presName="childText" presStyleLbl="bgAcc1" presStyleIdx="21" presStyleCnt="23">
        <dgm:presLayoutVars>
          <dgm:bulletEnabled val="1"/>
        </dgm:presLayoutVars>
      </dgm:prSet>
      <dgm:spPr/>
      <dgm:t>
        <a:bodyPr/>
        <a:lstStyle/>
        <a:p>
          <a:endParaRPr lang="es-MX"/>
        </a:p>
      </dgm:t>
    </dgm:pt>
    <dgm:pt modelId="{0FE41F01-FDA0-468F-8A3E-743A9809D6DC}" type="pres">
      <dgm:prSet presAssocID="{DAB30235-77EF-4AB8-9C60-03EE3B85C78A}" presName="Name13" presStyleLbl="parChTrans1D2" presStyleIdx="22" presStyleCnt="23"/>
      <dgm:spPr/>
      <dgm:t>
        <a:bodyPr/>
        <a:lstStyle/>
        <a:p>
          <a:endParaRPr lang="es-MX"/>
        </a:p>
      </dgm:t>
    </dgm:pt>
    <dgm:pt modelId="{898CB018-287C-4D57-80D4-DF08A425C490}" type="pres">
      <dgm:prSet presAssocID="{76D37483-9AEC-4E54-8B1C-00E6F8AF7863}" presName="childText" presStyleLbl="bgAcc1" presStyleIdx="22" presStyleCnt="23">
        <dgm:presLayoutVars>
          <dgm:bulletEnabled val="1"/>
        </dgm:presLayoutVars>
      </dgm:prSet>
      <dgm:spPr/>
      <dgm:t>
        <a:bodyPr/>
        <a:lstStyle/>
        <a:p>
          <a:endParaRPr lang="es-MX"/>
        </a:p>
      </dgm:t>
    </dgm:pt>
  </dgm:ptLst>
  <dgm:cxnLst>
    <dgm:cxn modelId="{C10BA5B9-9218-4FEE-A8F5-B46214B500DA}" type="presOf" srcId="{BE974FEB-3E7D-47A6-A947-67935B287657}" destId="{C1611CFC-AC32-4DE2-B242-08F751225589}" srcOrd="0" destOrd="0" presId="urn:microsoft.com/office/officeart/2005/8/layout/hierarchy3"/>
    <dgm:cxn modelId="{34C54289-D12B-4D4F-930F-4B83DF5760B8}" type="presOf" srcId="{3FF10F17-6285-4D34-914F-1780C9434E42}" destId="{D495C148-54C3-4ECE-9019-A3131E27CBA7}" srcOrd="0" destOrd="0" presId="urn:microsoft.com/office/officeart/2005/8/layout/hierarchy3"/>
    <dgm:cxn modelId="{E796B8CF-8D66-4CDE-BB47-BBE5A344C239}" srcId="{3FF10F17-6285-4D34-914F-1780C9434E42}" destId="{11B29DF1-B336-4252-8B19-AF66197E1BC4}" srcOrd="2" destOrd="0" parTransId="{26AA50A9-D5F1-42FF-A98B-E6EC3A39BFEB}" sibTransId="{51BB01DF-8BFB-4DED-92AE-8C3A9E2CE703}"/>
    <dgm:cxn modelId="{77C431E6-705D-4047-B6E8-84CE024F525B}" type="presOf" srcId="{97228B3D-381F-480F-9548-B24D567DE896}" destId="{58B1A0C2-128B-4620-A925-71C1746C8B4E}" srcOrd="0" destOrd="0" presId="urn:microsoft.com/office/officeart/2005/8/layout/hierarchy3"/>
    <dgm:cxn modelId="{714D114C-78D7-4DA6-8D77-73C0C5A1FA60}" type="presOf" srcId="{C3C2CB44-F3FE-44A1-8100-D8A9E6689391}" destId="{5D6BD15D-C1A7-481C-BDE6-211FE8D400D1}" srcOrd="0" destOrd="0" presId="urn:microsoft.com/office/officeart/2005/8/layout/hierarchy3"/>
    <dgm:cxn modelId="{BF5C398C-8E82-4CC3-8C7E-BE7CF66DCBDF}" type="presOf" srcId="{69EC8848-734A-42E4-9FCC-2F4AABE81EF9}" destId="{B75752FB-F5A9-429F-9AC6-83AF7D99F7FC}" srcOrd="1" destOrd="0" presId="urn:microsoft.com/office/officeart/2005/8/layout/hierarchy3"/>
    <dgm:cxn modelId="{5FCA6AF3-2505-4729-B1FF-CBAC65A7D6A9}" type="presOf" srcId="{6542B0E3-929F-4AA8-AF59-C0205F866A7A}" destId="{1C4F628A-C18A-416F-82CB-D98AE816EF21}" srcOrd="0" destOrd="0" presId="urn:microsoft.com/office/officeart/2005/8/layout/hierarchy3"/>
    <dgm:cxn modelId="{1A665109-BF76-4040-A331-59325D6E399B}" type="presOf" srcId="{3AA68E1F-ACC0-4988-A2D4-C40A81BCEAF3}" destId="{C2DA5D37-1E1F-4908-AA94-47787DAB6E22}" srcOrd="0" destOrd="0" presId="urn:microsoft.com/office/officeart/2005/8/layout/hierarchy3"/>
    <dgm:cxn modelId="{FA0F9E9D-458B-419F-BEEA-B3EA0BEFFC36}" type="presOf" srcId="{CB92671A-CAAF-4220-A580-1C4EED88FE5A}" destId="{18A1BB50-286D-4EEA-BB49-D310F954D709}" srcOrd="0" destOrd="0" presId="urn:microsoft.com/office/officeart/2005/8/layout/hierarchy3"/>
    <dgm:cxn modelId="{19BC6C0A-00B4-4C34-B74E-2B50D7FCF07E}" srcId="{18ECB158-7ABD-4BD4-82B6-39EB5A3A276B}" destId="{FEA5B861-F074-4134-8D3A-113C61569845}" srcOrd="1" destOrd="0" parTransId="{68D77B33-60B4-4314-BA79-9326C0AA7F96}" sibTransId="{DE7D4BAE-D448-42BE-A7C5-EA226F3FE117}"/>
    <dgm:cxn modelId="{4B6DDADE-E44A-467B-9649-E0E854DA974E}" type="presOf" srcId="{873D2EBC-267D-4774-A4BE-4A94C261D719}" destId="{3B651E40-5896-4C60-9F74-DCF05736BEA6}" srcOrd="0" destOrd="0" presId="urn:microsoft.com/office/officeart/2005/8/layout/hierarchy3"/>
    <dgm:cxn modelId="{D5A4E368-4871-41B4-8AED-90AE1E733E14}" type="presOf" srcId="{1B35FD3A-6DC3-40E5-AC79-DC35288CB6E7}" destId="{3D4C30C7-0257-43E7-930E-6D47B50110BD}" srcOrd="0" destOrd="0" presId="urn:microsoft.com/office/officeart/2005/8/layout/hierarchy3"/>
    <dgm:cxn modelId="{2CE48F77-165D-4A6D-99FE-5E13E9D5ABD9}" type="presOf" srcId="{947A22EF-CB35-4718-BD81-E1CF86AD67F9}" destId="{9206D8DB-FFD8-4212-AC9E-3FADB23A4DAE}" srcOrd="0" destOrd="0" presId="urn:microsoft.com/office/officeart/2005/8/layout/hierarchy3"/>
    <dgm:cxn modelId="{5E88E4B6-6F1F-4BCD-87B9-CBCA319E73FB}" type="presOf" srcId="{69EC8848-734A-42E4-9FCC-2F4AABE81EF9}" destId="{BA1062B6-D11B-4805-A4A4-9A89D77FD2FB}" srcOrd="0" destOrd="0" presId="urn:microsoft.com/office/officeart/2005/8/layout/hierarchy3"/>
    <dgm:cxn modelId="{D626DC6F-916C-498F-A2BC-213ABD8A74D8}" type="presOf" srcId="{78D29EAF-7580-4BB4-9DC3-27C692D9333E}" destId="{EF42C935-1D2F-473D-88A1-DE7AC35CC434}" srcOrd="0" destOrd="0" presId="urn:microsoft.com/office/officeart/2005/8/layout/hierarchy3"/>
    <dgm:cxn modelId="{407DFD6F-0FB0-4F9B-ABEF-B02AEBF76A24}" type="presOf" srcId="{BEDDF297-775B-426F-B0AE-4232DEE9EFCF}" destId="{D37DD004-630F-4FAD-9A55-9516A918DA55}" srcOrd="0" destOrd="0" presId="urn:microsoft.com/office/officeart/2005/8/layout/hierarchy3"/>
    <dgm:cxn modelId="{B6658F82-BFBD-4940-B7BD-60C13BFD7998}" type="presOf" srcId="{52130179-F24C-46E6-AFD9-6689E2AD3CA2}" destId="{B70A8CED-D177-4EED-ABB9-9B5883EF74B0}" srcOrd="0" destOrd="0" presId="urn:microsoft.com/office/officeart/2005/8/layout/hierarchy3"/>
    <dgm:cxn modelId="{D6755339-D4BC-4ED8-ADD2-FF5B0C8B74E2}" type="presOf" srcId="{267AB4FE-0D08-4BC7-A81E-969A5ED9F665}" destId="{8A4E8A6D-6BA2-4CA7-98E0-FB235CF9890B}" srcOrd="0" destOrd="0" presId="urn:microsoft.com/office/officeart/2005/8/layout/hierarchy3"/>
    <dgm:cxn modelId="{28EF240E-4D5B-4C27-81F7-FDFF93ABD64D}" srcId="{C3E3828B-66ED-43D4-BBB1-2657385C1B4E}" destId="{76D37483-9AEC-4E54-8B1C-00E6F8AF7863}" srcOrd="5" destOrd="0" parTransId="{DAB30235-77EF-4AB8-9C60-03EE3B85C78A}" sibTransId="{1124CB97-D2C9-4842-8382-F047C8ED65D9}"/>
    <dgm:cxn modelId="{812F631F-6CAA-4AEC-B1ED-5B5230CF543B}" type="presOf" srcId="{3FDC98F6-701B-4211-881E-F98A1B8D43D3}" destId="{0F3314F1-377C-4969-A433-8ED1D7E397F8}" srcOrd="0" destOrd="0" presId="urn:microsoft.com/office/officeart/2005/8/layout/hierarchy3"/>
    <dgm:cxn modelId="{A5998E53-6D86-4F06-9E9E-FC31F99BA48C}" type="presOf" srcId="{C8E17833-9535-4F4C-8197-4E536E5A8C15}" destId="{77AC1076-CBA0-44F2-A857-027564D7E0E6}" srcOrd="0" destOrd="0" presId="urn:microsoft.com/office/officeart/2005/8/layout/hierarchy3"/>
    <dgm:cxn modelId="{595313F2-46AF-419D-8BC0-A1A0E2454245}" type="presOf" srcId="{E0DBEE38-B796-4BCA-8DA3-46526B2AA901}" destId="{F342887E-274E-4F82-AF12-365925981845}" srcOrd="0" destOrd="0" presId="urn:microsoft.com/office/officeart/2005/8/layout/hierarchy3"/>
    <dgm:cxn modelId="{F9FBF377-9356-41EA-B37F-5FE910B404EA}" type="presOf" srcId="{3FF10F17-6285-4D34-914F-1780C9434E42}" destId="{0853FD54-2BB8-4D78-B953-8EB493547412}" srcOrd="1" destOrd="0" presId="urn:microsoft.com/office/officeart/2005/8/layout/hierarchy3"/>
    <dgm:cxn modelId="{12A086DE-C430-4A1C-AE5F-CADAE5758327}" srcId="{C3E3828B-66ED-43D4-BBB1-2657385C1B4E}" destId="{BF884C7B-DEBE-4755-AF28-6037BDAE7421}" srcOrd="4" destOrd="0" parTransId="{B9815E41-66A8-4B5B-AB69-311B73003F96}" sibTransId="{FA923783-0770-4801-A743-90E7DE6C1861}"/>
    <dgm:cxn modelId="{06CED678-9D82-4948-B48A-371DBFF84038}" srcId="{E0DBEE38-B796-4BCA-8DA3-46526B2AA901}" destId="{B6E5F7EA-A96B-4E3B-8E36-01199F460CCB}" srcOrd="3" destOrd="0" parTransId="{B5410F5C-3102-4A05-8F48-AC566363F665}" sibTransId="{14DD30B5-503D-413D-8E84-680070A82498}"/>
    <dgm:cxn modelId="{6CACA650-A414-4022-8AE6-75F0E104A95B}" srcId="{C3E3828B-66ED-43D4-BBB1-2657385C1B4E}" destId="{353E4620-9A56-4DBA-8291-A7F5B6330631}" srcOrd="1" destOrd="0" parTransId="{25225C2E-0164-43E6-8570-7DD2C274C543}" sibTransId="{90FF3CAA-4D09-4F71-B418-18C48CCEA80C}"/>
    <dgm:cxn modelId="{61A41648-98B8-4861-9F29-E6FA9E0AAC72}" type="presOf" srcId="{68D77B33-60B4-4314-BA79-9326C0AA7F96}" destId="{FD97C7C4-8187-4DC0-B8CA-13CE67E1E8B4}" srcOrd="0" destOrd="0" presId="urn:microsoft.com/office/officeart/2005/8/layout/hierarchy3"/>
    <dgm:cxn modelId="{F6AB18DB-E96E-42FF-B87F-D925891288CF}" type="presOf" srcId="{B9815E41-66A8-4B5B-AB69-311B73003F96}" destId="{0CA2D15B-AD5A-4F13-A083-BD9A96A48BEF}" srcOrd="0" destOrd="0" presId="urn:microsoft.com/office/officeart/2005/8/layout/hierarchy3"/>
    <dgm:cxn modelId="{98ABF2AA-72E8-4262-BE3D-E41C3133FE67}" type="presOf" srcId="{E8E9105C-EFEC-4534-8E82-C31C1D90FAD1}" destId="{E069C2AE-EBAA-4E62-BA15-280116F0F503}" srcOrd="0" destOrd="0" presId="urn:microsoft.com/office/officeart/2005/8/layout/hierarchy3"/>
    <dgm:cxn modelId="{4850DB47-213B-41C0-8D90-21AEE51D7EE2}" srcId="{C3E3828B-66ED-43D4-BBB1-2657385C1B4E}" destId="{C3C2CB44-F3FE-44A1-8100-D8A9E6689391}" srcOrd="0" destOrd="0" parTransId="{CA1C7510-6926-4613-ADFC-FBEC168D9F42}" sibTransId="{80B2D6CB-9DA1-4B39-B6F5-6D32C8B4DBF7}"/>
    <dgm:cxn modelId="{B5E199AA-2C61-41DB-9926-4ED66E7C7325}" srcId="{18ECB158-7ABD-4BD4-82B6-39EB5A3A276B}" destId="{5DBA38DE-874F-442F-808D-5EC3508AAB39}" srcOrd="0" destOrd="0" parTransId="{61111A84-08D8-4FB9-8FD0-F177244E8D04}" sibTransId="{EF1C43E1-EE10-4F4D-B6E3-75271904F85B}"/>
    <dgm:cxn modelId="{9F475B3F-9FFC-4AC8-B3BF-EF233319CEA9}" type="presOf" srcId="{0971B0A3-8F8B-4529-A70D-ABEB521C9600}" destId="{EA72B434-78E0-4CCA-ABA5-7222FC27E34B}" srcOrd="0" destOrd="0" presId="urn:microsoft.com/office/officeart/2005/8/layout/hierarchy3"/>
    <dgm:cxn modelId="{738D8AB4-C93E-4557-A093-7A5F73333E7E}" type="presOf" srcId="{241A35DA-E08D-4FE0-BBD7-909A753D865D}" destId="{A5A02A68-B0F9-4893-8786-5A30F45D9D4B}" srcOrd="0" destOrd="0" presId="urn:microsoft.com/office/officeart/2005/8/layout/hierarchy3"/>
    <dgm:cxn modelId="{2B8DC0DD-9FAE-4795-AC85-6856BC3B9986}" srcId="{CC326B4E-7B83-4523-9131-819FA46B277C}" destId="{241A35DA-E08D-4FE0-BBD7-909A753D865D}" srcOrd="1" destOrd="0" parTransId="{0940A219-59FA-4767-9AF8-6F0336B2AA86}" sibTransId="{DFCEA013-3121-4670-8999-D8946778EB7B}"/>
    <dgm:cxn modelId="{C2D4FDEC-5015-44AC-AFA0-AE5E51058CCD}" type="presOf" srcId="{18ECB158-7ABD-4BD4-82B6-39EB5A3A276B}" destId="{CE99A0F8-A45B-4CD2-8E65-27186C8A03C1}" srcOrd="0" destOrd="0" presId="urn:microsoft.com/office/officeart/2005/8/layout/hierarchy3"/>
    <dgm:cxn modelId="{1F696BF4-167C-4A0C-A35D-F784275AC8C2}" type="presOf" srcId="{DAB30235-77EF-4AB8-9C60-03EE3B85C78A}" destId="{0FE41F01-FDA0-468F-8A3E-743A9809D6DC}" srcOrd="0" destOrd="0" presId="urn:microsoft.com/office/officeart/2005/8/layout/hierarchy3"/>
    <dgm:cxn modelId="{6E778A93-5DCD-4556-9287-4414BABBAFC4}" type="presOf" srcId="{1F3F17C8-DC84-4471-A462-162EE259F1B8}" destId="{54778F4D-9CFF-4667-ADBA-D6B522E1B43D}" srcOrd="0" destOrd="0" presId="urn:microsoft.com/office/officeart/2005/8/layout/hierarchy3"/>
    <dgm:cxn modelId="{B1C0C1EA-F454-458E-83C4-A71F4DA64296}" srcId="{B6E5F7EA-A96B-4E3B-8E36-01199F460CCB}" destId="{BEDDF297-775B-426F-B0AE-4232DEE9EFCF}" srcOrd="1" destOrd="0" parTransId="{0B354F37-C685-4D81-8CBE-9BB869F62EC8}" sibTransId="{8E41CBCB-FF4D-4D97-B8A3-6FAD2617F06F}"/>
    <dgm:cxn modelId="{13BF6C92-1CB3-428A-8640-B717546AC8D0}" type="presOf" srcId="{A8973A1C-625D-44A7-B94E-790295572888}" destId="{08511C8C-3AD1-472F-9F41-232B92B5F67B}" srcOrd="0" destOrd="0" presId="urn:microsoft.com/office/officeart/2005/8/layout/hierarchy3"/>
    <dgm:cxn modelId="{4CAE1692-4DB1-4A00-BA43-43958E84960C}" type="presOf" srcId="{CC326B4E-7B83-4523-9131-819FA46B277C}" destId="{6E3CB800-B58D-4826-B3C8-8A915C195AC4}" srcOrd="0" destOrd="0" presId="urn:microsoft.com/office/officeart/2005/8/layout/hierarchy3"/>
    <dgm:cxn modelId="{3FE8C217-BEBB-4EBE-8963-06A2EDB5CAA2}" type="presOf" srcId="{06E129BB-B9D8-42EC-B5A6-51A992D26B91}" destId="{419D1F04-5C28-457B-8273-38426EC41388}" srcOrd="0" destOrd="0" presId="urn:microsoft.com/office/officeart/2005/8/layout/hierarchy3"/>
    <dgm:cxn modelId="{BF2FA58C-95A5-43B4-97D1-9302AFF51CD7}" type="presOf" srcId="{25225C2E-0164-43E6-8570-7DD2C274C543}" destId="{08F24739-015C-4787-A5CF-62A6DCC47A58}" srcOrd="0" destOrd="0" presId="urn:microsoft.com/office/officeart/2005/8/layout/hierarchy3"/>
    <dgm:cxn modelId="{C0F0E04A-9427-49AF-AC8F-7A80E1AC9F3A}" type="presOf" srcId="{6F2F9D41-413B-4A20-B18A-206992F4F275}" destId="{7F6D2BD5-313D-4D32-A278-B3D22AB81107}" srcOrd="0" destOrd="0" presId="urn:microsoft.com/office/officeart/2005/8/layout/hierarchy3"/>
    <dgm:cxn modelId="{8FD1C4DD-C32A-4F4E-AB96-A9C1C77F11A4}" type="presOf" srcId="{0940A219-59FA-4767-9AF8-6F0336B2AA86}" destId="{538CB1F3-C1D4-4502-8774-D1D583521A73}" srcOrd="0" destOrd="0" presId="urn:microsoft.com/office/officeart/2005/8/layout/hierarchy3"/>
    <dgm:cxn modelId="{D82F1C06-3FD0-4060-A2F0-A5BF11C64261}" srcId="{69EC8848-734A-42E4-9FCC-2F4AABE81EF9}" destId="{97228B3D-381F-480F-9548-B24D567DE896}" srcOrd="0" destOrd="0" parTransId="{E8E9105C-EFEC-4534-8E82-C31C1D90FAD1}" sibTransId="{1A44DEF9-F9DB-481F-A49A-C849666F79D4}"/>
    <dgm:cxn modelId="{63E1F52F-6890-443D-BF7B-619C6B9F8CD2}" type="presOf" srcId="{76D37483-9AEC-4E54-8B1C-00E6F8AF7863}" destId="{898CB018-287C-4D57-80D4-DF08A425C490}" srcOrd="0" destOrd="0" presId="urn:microsoft.com/office/officeart/2005/8/layout/hierarchy3"/>
    <dgm:cxn modelId="{48E2B297-9044-4E90-95D5-DA7A4B870529}" type="presOf" srcId="{11B29DF1-B336-4252-8B19-AF66197E1BC4}" destId="{5C2EC5A3-5F31-44DC-A323-FD0D3911C393}" srcOrd="0" destOrd="0" presId="urn:microsoft.com/office/officeart/2005/8/layout/hierarchy3"/>
    <dgm:cxn modelId="{723BE7F4-DBA6-4619-A949-6FDA31CB67F7}" type="presOf" srcId="{C3E3828B-66ED-43D4-BBB1-2657385C1B4E}" destId="{FE4AFBCB-CE95-4FF3-9DF9-D12241F72A69}" srcOrd="1" destOrd="0" presId="urn:microsoft.com/office/officeart/2005/8/layout/hierarchy3"/>
    <dgm:cxn modelId="{6C06AFFD-02D3-4B6B-AC5D-68F2CF16864E}" type="presOf" srcId="{657E1736-531F-472F-B538-41120F19FB39}" destId="{B4FF626E-26D1-4445-ABD7-6D1CD0DB4429}" srcOrd="0" destOrd="0" presId="urn:microsoft.com/office/officeart/2005/8/layout/hierarchy3"/>
    <dgm:cxn modelId="{22EF2C3E-34C3-47D2-8C52-AA0F054F3962}" srcId="{B6E5F7EA-A96B-4E3B-8E36-01199F460CCB}" destId="{947A22EF-CB35-4718-BD81-E1CF86AD67F9}" srcOrd="4" destOrd="0" parTransId="{6F2F9D41-413B-4A20-B18A-206992F4F275}" sibTransId="{AA793596-BAF7-4AB4-8D17-C2B5ECBBC7FA}"/>
    <dgm:cxn modelId="{5B79DDB4-2F51-4E3F-8B68-CEDF8ADBE311}" srcId="{3FF10F17-6285-4D34-914F-1780C9434E42}" destId="{FDF3E618-82BA-4D98-BC79-EB56DB6BCC56}" srcOrd="3" destOrd="0" parTransId="{A8973A1C-625D-44A7-B94E-790295572888}" sibTransId="{D9A58B0D-3B9B-4A89-9103-0D4BB2120EAE}"/>
    <dgm:cxn modelId="{C04E74D1-E150-40F8-907D-057A6A592232}" type="presOf" srcId="{B6E5F7EA-A96B-4E3B-8E36-01199F460CCB}" destId="{850B5580-14AD-48F4-9264-7FD5D5370C04}" srcOrd="0" destOrd="0" presId="urn:microsoft.com/office/officeart/2005/8/layout/hierarchy3"/>
    <dgm:cxn modelId="{0BD21E22-260D-4AEA-A75F-6400D2BDD735}" type="presOf" srcId="{18ECB158-7ABD-4BD4-82B6-39EB5A3A276B}" destId="{24AC776A-D560-4CA7-941C-845CBBA9C508}" srcOrd="1" destOrd="0" presId="urn:microsoft.com/office/officeart/2005/8/layout/hierarchy3"/>
    <dgm:cxn modelId="{F3C10639-57AB-4059-8A47-E0F44CE74DC6}" type="presOf" srcId="{B6E5F7EA-A96B-4E3B-8E36-01199F460CCB}" destId="{A62E5E25-5F91-414C-B8AF-5221263DC0FC}" srcOrd="1" destOrd="0" presId="urn:microsoft.com/office/officeart/2005/8/layout/hierarchy3"/>
    <dgm:cxn modelId="{BE5113AA-3DF3-4962-9A1F-8F856361440A}" type="presOf" srcId="{BF884C7B-DEBE-4755-AF28-6037BDAE7421}" destId="{564361CD-B1D5-43A4-AEC9-6EEC2A698303}" srcOrd="0" destOrd="0" presId="urn:microsoft.com/office/officeart/2005/8/layout/hierarchy3"/>
    <dgm:cxn modelId="{19C269DC-3589-4CFF-A73B-0B7F65C1B38D}" type="presOf" srcId="{9834D2A1-12EE-473B-A61F-2C1685060F26}" destId="{ED5BA4B3-AEA9-4EE2-8DEF-E17499B62635}" srcOrd="0" destOrd="0" presId="urn:microsoft.com/office/officeart/2005/8/layout/hierarchy3"/>
    <dgm:cxn modelId="{39709F28-C130-4FF1-A08C-6DAE1B9DEA56}" type="presOf" srcId="{CC326B4E-7B83-4523-9131-819FA46B277C}" destId="{ACC86F08-B7C2-4B81-A6D8-7CE2A3EE996E}" srcOrd="1" destOrd="0" presId="urn:microsoft.com/office/officeart/2005/8/layout/hierarchy3"/>
    <dgm:cxn modelId="{C1A7E8E8-D893-4D01-9101-AB6E9770DA07}" srcId="{B6E5F7EA-A96B-4E3B-8E36-01199F460CCB}" destId="{5A58D4A9-DF01-4161-B275-1651F5985896}" srcOrd="2" destOrd="0" parTransId="{357532DC-CA2E-4F80-9233-878C2150C856}" sibTransId="{817EB907-2DD8-4E25-8450-44E28360D66C}"/>
    <dgm:cxn modelId="{96B008A8-B963-4FF2-9606-3F80290D0B09}" type="presOf" srcId="{CA1C7510-6926-4613-ADFC-FBEC168D9F42}" destId="{30D71913-FAC5-4F1B-9F11-41E9EA14853E}" srcOrd="0" destOrd="0" presId="urn:microsoft.com/office/officeart/2005/8/layout/hierarchy3"/>
    <dgm:cxn modelId="{4BC351EF-8416-4F63-9453-FCF2DCA8D41D}" srcId="{E0DBEE38-B796-4BCA-8DA3-46526B2AA901}" destId="{69EC8848-734A-42E4-9FCC-2F4AABE81EF9}" srcOrd="2" destOrd="0" parTransId="{B2180E27-1CDC-4324-99CB-C8BB67E35169}" sibTransId="{2DACD614-E552-49BE-B507-B0A3EAACD6C7}"/>
    <dgm:cxn modelId="{45E754B7-238C-4FCF-8ED7-C6AF5AE4F799}" type="presOf" srcId="{3619DD33-A1AE-411F-A7EC-73A224E06763}" destId="{7E340088-B72A-4BE3-8402-86352374505E}" srcOrd="0" destOrd="0" presId="urn:microsoft.com/office/officeart/2005/8/layout/hierarchy3"/>
    <dgm:cxn modelId="{2C568D6E-AF1B-4F6C-AE44-1CD6561519A0}" srcId="{69EC8848-734A-42E4-9FCC-2F4AABE81EF9}" destId="{4FD7D950-637D-4FC8-9581-D3502F471005}" srcOrd="1" destOrd="0" parTransId="{CB92671A-CAAF-4220-A580-1C4EED88FE5A}" sibTransId="{618761AC-753E-4D29-8418-CDDD1A7CD7FC}"/>
    <dgm:cxn modelId="{7C4F04AE-2F26-469F-B7CD-C8139E7F2632}" srcId="{C3E3828B-66ED-43D4-BBB1-2657385C1B4E}" destId="{EEEEED37-A208-4F69-AB14-DBD85365AC5A}" srcOrd="2" destOrd="0" parTransId="{BE974FEB-3E7D-47A6-A947-67935B287657}" sibTransId="{4C7BE002-8C3B-4362-B2DD-8E55CA24FE8B}"/>
    <dgm:cxn modelId="{E46B80E7-95AB-41C6-ABEB-8EFC13BD638B}" srcId="{E0DBEE38-B796-4BCA-8DA3-46526B2AA901}" destId="{C3E3828B-66ED-43D4-BBB1-2657385C1B4E}" srcOrd="5" destOrd="0" parTransId="{2ED8A10A-B068-45E9-8BD1-5DFA14AC38C3}" sibTransId="{FB5C8B54-BFA8-4AA5-BC38-8C45DE047C96}"/>
    <dgm:cxn modelId="{DAA66404-7F2D-4B4F-8C45-9EAE97E955A0}" type="presOf" srcId="{FDF3E618-82BA-4D98-BC79-EB56DB6BCC56}" destId="{9ABB7DD3-E21A-4DE8-A985-B5AB3BCE9A72}" srcOrd="0" destOrd="0" presId="urn:microsoft.com/office/officeart/2005/8/layout/hierarchy3"/>
    <dgm:cxn modelId="{20A1FCFB-95E7-4187-83FF-1F1E7091993E}" type="presOf" srcId="{357532DC-CA2E-4F80-9233-878C2150C856}" destId="{F26164EB-7EB4-41D0-AD25-1CBCAE051A6C}" srcOrd="0" destOrd="0" presId="urn:microsoft.com/office/officeart/2005/8/layout/hierarchy3"/>
    <dgm:cxn modelId="{290C9DF6-8717-429D-BB77-9446C5EA757C}" srcId="{3FF10F17-6285-4D34-914F-1780C9434E42}" destId="{3FDC98F6-701B-4211-881E-F98A1B8D43D3}" srcOrd="1" destOrd="0" parTransId="{3AA68E1F-ACC0-4988-A2D4-C40A81BCEAF3}" sibTransId="{F7D82629-937E-4958-B7F9-58A1CED599DA}"/>
    <dgm:cxn modelId="{CBE29D8D-454C-41B5-82E6-599B854EBB1C}" srcId="{3FF10F17-6285-4D34-914F-1780C9434E42}" destId="{78D29EAF-7580-4BB4-9DC3-27C692D9333E}" srcOrd="0" destOrd="0" parTransId="{0971B0A3-8F8B-4529-A70D-ABEB521C9600}" sibTransId="{A3993AB0-1626-41AE-9F76-190F9854995F}"/>
    <dgm:cxn modelId="{E87387DD-85F2-4D53-9C42-7B0188F9EFD3}" srcId="{B6E5F7EA-A96B-4E3B-8E36-01199F460CCB}" destId="{52130179-F24C-46E6-AFD9-6689E2AD3CA2}" srcOrd="0" destOrd="0" parTransId="{9834D2A1-12EE-473B-A61F-2C1685060F26}" sibTransId="{6AF5017F-4BD9-4AC0-B2F1-C199B6749F99}"/>
    <dgm:cxn modelId="{DD535E25-3B5E-467D-999A-C450066690C5}" type="presOf" srcId="{5DBA38DE-874F-442F-808D-5EC3508AAB39}" destId="{434832DC-B177-4D6B-B0BB-5F4FBABFDB55}" srcOrd="0" destOrd="0" presId="urn:microsoft.com/office/officeart/2005/8/layout/hierarchy3"/>
    <dgm:cxn modelId="{77FD58B6-32B5-4683-9061-CB80E35A81E8}" srcId="{B6E5F7EA-A96B-4E3B-8E36-01199F460CCB}" destId="{1B35FD3A-6DC3-40E5-AC79-DC35288CB6E7}" srcOrd="3" destOrd="0" parTransId="{06E129BB-B9D8-42EC-B5A6-51A992D26B91}" sibTransId="{E685FAB2-88AB-485E-B77A-C46937FCC353}"/>
    <dgm:cxn modelId="{CA661806-5814-4270-8493-52E5C4000EE8}" type="presOf" srcId="{26AA50A9-D5F1-42FF-A98B-E6EC3A39BFEB}" destId="{68B256F5-01F0-4EA8-B479-C7BE4D2EBC71}" srcOrd="0" destOrd="0" presId="urn:microsoft.com/office/officeart/2005/8/layout/hierarchy3"/>
    <dgm:cxn modelId="{7943123E-FE54-4546-BD90-2EF13D623B0E}" srcId="{E0DBEE38-B796-4BCA-8DA3-46526B2AA901}" destId="{3FF10F17-6285-4D34-914F-1780C9434E42}" srcOrd="1" destOrd="0" parTransId="{D9A2C476-807F-479F-9CD8-905439EB4BC9}" sibTransId="{402E5736-F1F5-4868-8DA1-77CB63604CDA}"/>
    <dgm:cxn modelId="{DA5CCC60-34E2-4D69-8BE0-1757A763E8FF}" srcId="{E0DBEE38-B796-4BCA-8DA3-46526B2AA901}" destId="{18ECB158-7ABD-4BD4-82B6-39EB5A3A276B}" srcOrd="4" destOrd="0" parTransId="{5FB9BD41-5293-4E27-9922-34432AD206AE}" sibTransId="{75F7E2B4-38FF-433C-A529-68D38365E77A}"/>
    <dgm:cxn modelId="{20FD1CA4-9937-42A1-9DD0-275C2CE3A22A}" type="presOf" srcId="{615E6EB6-4FB7-42CC-8CBB-AF5A50FF63D0}" destId="{A0A68EAC-8B03-44D0-9E24-87A32F96913A}" srcOrd="0" destOrd="0" presId="urn:microsoft.com/office/officeart/2005/8/layout/hierarchy3"/>
    <dgm:cxn modelId="{CB9CD4EB-BE29-492C-A805-3A87A74FA70C}" type="presOf" srcId="{353E4620-9A56-4DBA-8291-A7F5B6330631}" destId="{97A0BC6E-8ECD-4E83-BF60-2EBE1080A7F4}" srcOrd="0" destOrd="0" presId="urn:microsoft.com/office/officeart/2005/8/layout/hierarchy3"/>
    <dgm:cxn modelId="{46AD4C83-ADE1-4689-ADE8-1A9077475804}" type="presOf" srcId="{4FD7D950-637D-4FC8-9581-D3502F471005}" destId="{383C6B0E-F2D0-402A-8340-77C650189E85}" srcOrd="0" destOrd="0" presId="urn:microsoft.com/office/officeart/2005/8/layout/hierarchy3"/>
    <dgm:cxn modelId="{C383E537-EED4-4C75-82EF-D0B089F07636}" type="presOf" srcId="{61111A84-08D8-4FB9-8FD0-F177244E8D04}" destId="{3D7DAD4F-A876-4922-B530-E7E906CECF5F}" srcOrd="0" destOrd="0" presId="urn:microsoft.com/office/officeart/2005/8/layout/hierarchy3"/>
    <dgm:cxn modelId="{692E41C1-E3E9-4DA4-ACBA-058305C9B746}" srcId="{69EC8848-734A-42E4-9FCC-2F4AABE81EF9}" destId="{873D2EBC-267D-4774-A4BE-4A94C261D719}" srcOrd="2" destOrd="0" parTransId="{C8E17833-9535-4F4C-8197-4E536E5A8C15}" sibTransId="{8E63A669-7337-4169-A3D8-8C8AAE77905C}"/>
    <dgm:cxn modelId="{BCD92862-7069-4E73-8740-788B183BC313}" type="presOf" srcId="{C3E3828B-66ED-43D4-BBB1-2657385C1B4E}" destId="{EB1BFEB5-8844-4B4F-97CD-A4935B6CB28A}" srcOrd="0" destOrd="0" presId="urn:microsoft.com/office/officeart/2005/8/layout/hierarchy3"/>
    <dgm:cxn modelId="{C6CA51BD-208F-45A2-AA6A-3B6C4196E01A}" srcId="{E0DBEE38-B796-4BCA-8DA3-46526B2AA901}" destId="{CC326B4E-7B83-4523-9131-819FA46B277C}" srcOrd="0" destOrd="0" parTransId="{C061CC4F-AE96-449A-98CE-14D4D76C405F}" sibTransId="{745F6372-8C87-4B48-816A-7A81FC90FA41}"/>
    <dgm:cxn modelId="{473531BD-3994-44E6-BA13-B13B2DFF778F}" type="presOf" srcId="{EEEEED37-A208-4F69-AB14-DBD85365AC5A}" destId="{9D03BE2C-60EC-42CA-A60F-4F208FF983D5}" srcOrd="0" destOrd="0" presId="urn:microsoft.com/office/officeart/2005/8/layout/hierarchy3"/>
    <dgm:cxn modelId="{8B798E97-E56A-43C3-AC18-BD672AE426C5}" type="presOf" srcId="{0B354F37-C685-4D81-8CBE-9BB869F62EC8}" destId="{81B3D7F2-805C-4868-AE1A-3CB7A8D52C37}" srcOrd="0" destOrd="0" presId="urn:microsoft.com/office/officeart/2005/8/layout/hierarchy3"/>
    <dgm:cxn modelId="{B588C817-D9EC-4CEB-A68F-958EDFB1EDDE}" type="presOf" srcId="{5A58D4A9-DF01-4161-B275-1651F5985896}" destId="{8660994E-7F86-4A85-A6D5-9272AB596FDE}" srcOrd="0" destOrd="0" presId="urn:microsoft.com/office/officeart/2005/8/layout/hierarchy3"/>
    <dgm:cxn modelId="{A1BA6845-E723-4F52-93E9-7C2B29D616FA}" srcId="{CC326B4E-7B83-4523-9131-819FA46B277C}" destId="{657E1736-531F-472F-B538-41120F19FB39}" srcOrd="2" destOrd="0" parTransId="{1F3F17C8-DC84-4471-A462-162EE259F1B8}" sibTransId="{B0C16AD9-1AE4-4AFB-B19A-671448DFE106}"/>
    <dgm:cxn modelId="{7DCB6C00-F003-4018-A3CF-1AC44829F54B}" srcId="{CC326B4E-7B83-4523-9131-819FA46B277C}" destId="{3619DD33-A1AE-411F-A7EC-73A224E06763}" srcOrd="0" destOrd="0" parTransId="{267AB4FE-0D08-4BC7-A81E-969A5ED9F665}" sibTransId="{5E176C32-5E76-4697-87F0-BD1EF8350146}"/>
    <dgm:cxn modelId="{A2D3C6A2-F793-42D3-AE9B-A45F1B819A86}" type="presOf" srcId="{FEA5B861-F074-4134-8D3A-113C61569845}" destId="{D7E2296F-6189-4CED-A8F9-B9E71FB144F5}" srcOrd="0" destOrd="0" presId="urn:microsoft.com/office/officeart/2005/8/layout/hierarchy3"/>
    <dgm:cxn modelId="{D5F2281C-E16B-489D-B532-D9EE59FB45A0}" srcId="{C3E3828B-66ED-43D4-BBB1-2657385C1B4E}" destId="{6542B0E3-929F-4AA8-AF59-C0205F866A7A}" srcOrd="3" destOrd="0" parTransId="{615E6EB6-4FB7-42CC-8CBB-AF5A50FF63D0}" sibTransId="{C694BB35-2FE8-48AC-B7BD-2DA32A7C1C59}"/>
    <dgm:cxn modelId="{887B24B7-43F3-4ED5-8644-BA9C44B0FE4B}" type="presParOf" srcId="{F342887E-274E-4F82-AF12-365925981845}" destId="{43BBAC02-F175-4BB8-A168-D072841B6C32}" srcOrd="0" destOrd="0" presId="urn:microsoft.com/office/officeart/2005/8/layout/hierarchy3"/>
    <dgm:cxn modelId="{7AE75265-5D23-4F4D-B3F6-34F886F9EE80}" type="presParOf" srcId="{43BBAC02-F175-4BB8-A168-D072841B6C32}" destId="{8BD00508-A7AF-4490-8F20-0D654E16B606}" srcOrd="0" destOrd="0" presId="urn:microsoft.com/office/officeart/2005/8/layout/hierarchy3"/>
    <dgm:cxn modelId="{EE618815-7B5A-4E60-9DE9-FCFEFEBF6834}" type="presParOf" srcId="{8BD00508-A7AF-4490-8F20-0D654E16B606}" destId="{6E3CB800-B58D-4826-B3C8-8A915C195AC4}" srcOrd="0" destOrd="0" presId="urn:microsoft.com/office/officeart/2005/8/layout/hierarchy3"/>
    <dgm:cxn modelId="{6A496BA9-8FB8-4634-8309-986C3F103E1C}" type="presParOf" srcId="{8BD00508-A7AF-4490-8F20-0D654E16B606}" destId="{ACC86F08-B7C2-4B81-A6D8-7CE2A3EE996E}" srcOrd="1" destOrd="0" presId="urn:microsoft.com/office/officeart/2005/8/layout/hierarchy3"/>
    <dgm:cxn modelId="{67F4E08B-99DB-481C-AF2E-329118E08CA4}" type="presParOf" srcId="{43BBAC02-F175-4BB8-A168-D072841B6C32}" destId="{C712E280-4202-48C4-A5ED-1BBC0E7A4624}" srcOrd="1" destOrd="0" presId="urn:microsoft.com/office/officeart/2005/8/layout/hierarchy3"/>
    <dgm:cxn modelId="{A9417EA7-28D8-42D0-BA28-8EBD8329BA15}" type="presParOf" srcId="{C712E280-4202-48C4-A5ED-1BBC0E7A4624}" destId="{8A4E8A6D-6BA2-4CA7-98E0-FB235CF9890B}" srcOrd="0" destOrd="0" presId="urn:microsoft.com/office/officeart/2005/8/layout/hierarchy3"/>
    <dgm:cxn modelId="{970AEE6B-92CD-48E9-956C-05A7F6442B2D}" type="presParOf" srcId="{C712E280-4202-48C4-A5ED-1BBC0E7A4624}" destId="{7E340088-B72A-4BE3-8402-86352374505E}" srcOrd="1" destOrd="0" presId="urn:microsoft.com/office/officeart/2005/8/layout/hierarchy3"/>
    <dgm:cxn modelId="{C17956F8-F059-446C-857F-129834C557A1}" type="presParOf" srcId="{C712E280-4202-48C4-A5ED-1BBC0E7A4624}" destId="{538CB1F3-C1D4-4502-8774-D1D583521A73}" srcOrd="2" destOrd="0" presId="urn:microsoft.com/office/officeart/2005/8/layout/hierarchy3"/>
    <dgm:cxn modelId="{7064789B-53CE-4AA4-96FA-6EFB4BE9AB10}" type="presParOf" srcId="{C712E280-4202-48C4-A5ED-1BBC0E7A4624}" destId="{A5A02A68-B0F9-4893-8786-5A30F45D9D4B}" srcOrd="3" destOrd="0" presId="urn:microsoft.com/office/officeart/2005/8/layout/hierarchy3"/>
    <dgm:cxn modelId="{8DEB16F1-E33A-4A70-AB85-A77AB9BBD8A5}" type="presParOf" srcId="{C712E280-4202-48C4-A5ED-1BBC0E7A4624}" destId="{54778F4D-9CFF-4667-ADBA-D6B522E1B43D}" srcOrd="4" destOrd="0" presId="urn:microsoft.com/office/officeart/2005/8/layout/hierarchy3"/>
    <dgm:cxn modelId="{54913750-C555-42EB-A1A2-006D34027995}" type="presParOf" srcId="{C712E280-4202-48C4-A5ED-1BBC0E7A4624}" destId="{B4FF626E-26D1-4445-ABD7-6D1CD0DB4429}" srcOrd="5" destOrd="0" presId="urn:microsoft.com/office/officeart/2005/8/layout/hierarchy3"/>
    <dgm:cxn modelId="{B4C0249F-850F-48E8-B90C-3B53E263A767}" type="presParOf" srcId="{F342887E-274E-4F82-AF12-365925981845}" destId="{6B6C0C8E-B81C-4E80-9D1C-D41CE2CBEDC2}" srcOrd="1" destOrd="0" presId="urn:microsoft.com/office/officeart/2005/8/layout/hierarchy3"/>
    <dgm:cxn modelId="{3491B1DC-908B-4CA3-95E9-ECE285377824}" type="presParOf" srcId="{6B6C0C8E-B81C-4E80-9D1C-D41CE2CBEDC2}" destId="{A9E27C86-3C8E-4CDA-B8B7-FCB5EF026D65}" srcOrd="0" destOrd="0" presId="urn:microsoft.com/office/officeart/2005/8/layout/hierarchy3"/>
    <dgm:cxn modelId="{6306B0C8-2CE0-4B67-8EEA-FCAE6DC0DC72}" type="presParOf" srcId="{A9E27C86-3C8E-4CDA-B8B7-FCB5EF026D65}" destId="{D495C148-54C3-4ECE-9019-A3131E27CBA7}" srcOrd="0" destOrd="0" presId="urn:microsoft.com/office/officeart/2005/8/layout/hierarchy3"/>
    <dgm:cxn modelId="{E4D19AD4-3200-4F28-B9C6-8FB9405D059D}" type="presParOf" srcId="{A9E27C86-3C8E-4CDA-B8B7-FCB5EF026D65}" destId="{0853FD54-2BB8-4D78-B953-8EB493547412}" srcOrd="1" destOrd="0" presId="urn:microsoft.com/office/officeart/2005/8/layout/hierarchy3"/>
    <dgm:cxn modelId="{C2D74DC5-340D-4101-AC26-5EE385D739E2}" type="presParOf" srcId="{6B6C0C8E-B81C-4E80-9D1C-D41CE2CBEDC2}" destId="{3793065A-EFDD-4229-B272-264B7C0B4718}" srcOrd="1" destOrd="0" presId="urn:microsoft.com/office/officeart/2005/8/layout/hierarchy3"/>
    <dgm:cxn modelId="{8E797452-E530-4E6B-8F5B-5B674D88A991}" type="presParOf" srcId="{3793065A-EFDD-4229-B272-264B7C0B4718}" destId="{EA72B434-78E0-4CCA-ABA5-7222FC27E34B}" srcOrd="0" destOrd="0" presId="urn:microsoft.com/office/officeart/2005/8/layout/hierarchy3"/>
    <dgm:cxn modelId="{FD7808BA-FDEC-4ACC-9E14-B5DC1F88870C}" type="presParOf" srcId="{3793065A-EFDD-4229-B272-264B7C0B4718}" destId="{EF42C935-1D2F-473D-88A1-DE7AC35CC434}" srcOrd="1" destOrd="0" presId="urn:microsoft.com/office/officeart/2005/8/layout/hierarchy3"/>
    <dgm:cxn modelId="{555FF0F1-C5A8-4120-A8A6-D909ECCE2249}" type="presParOf" srcId="{3793065A-EFDD-4229-B272-264B7C0B4718}" destId="{C2DA5D37-1E1F-4908-AA94-47787DAB6E22}" srcOrd="2" destOrd="0" presId="urn:microsoft.com/office/officeart/2005/8/layout/hierarchy3"/>
    <dgm:cxn modelId="{6B3ECCDE-1D60-40C7-A070-79E8130EE727}" type="presParOf" srcId="{3793065A-EFDD-4229-B272-264B7C0B4718}" destId="{0F3314F1-377C-4969-A433-8ED1D7E397F8}" srcOrd="3" destOrd="0" presId="urn:microsoft.com/office/officeart/2005/8/layout/hierarchy3"/>
    <dgm:cxn modelId="{68232A47-2963-40EC-8A8B-EB759222B0B8}" type="presParOf" srcId="{3793065A-EFDD-4229-B272-264B7C0B4718}" destId="{68B256F5-01F0-4EA8-B479-C7BE4D2EBC71}" srcOrd="4" destOrd="0" presId="urn:microsoft.com/office/officeart/2005/8/layout/hierarchy3"/>
    <dgm:cxn modelId="{E9086538-6350-4114-B624-D769C1BDE58C}" type="presParOf" srcId="{3793065A-EFDD-4229-B272-264B7C0B4718}" destId="{5C2EC5A3-5F31-44DC-A323-FD0D3911C393}" srcOrd="5" destOrd="0" presId="urn:microsoft.com/office/officeart/2005/8/layout/hierarchy3"/>
    <dgm:cxn modelId="{7B24BEC4-F39C-4599-9CA2-D7F8793A23C4}" type="presParOf" srcId="{3793065A-EFDD-4229-B272-264B7C0B4718}" destId="{08511C8C-3AD1-472F-9F41-232B92B5F67B}" srcOrd="6" destOrd="0" presId="urn:microsoft.com/office/officeart/2005/8/layout/hierarchy3"/>
    <dgm:cxn modelId="{3A3C0F1F-9B8F-4607-81AB-70205DA344E9}" type="presParOf" srcId="{3793065A-EFDD-4229-B272-264B7C0B4718}" destId="{9ABB7DD3-E21A-4DE8-A985-B5AB3BCE9A72}" srcOrd="7" destOrd="0" presId="urn:microsoft.com/office/officeart/2005/8/layout/hierarchy3"/>
    <dgm:cxn modelId="{2E60F1C6-6578-4C96-81D4-4B18D437A806}" type="presParOf" srcId="{F342887E-274E-4F82-AF12-365925981845}" destId="{61EC094C-24C8-4AB6-98E7-87AD4A44B4CF}" srcOrd="2" destOrd="0" presId="urn:microsoft.com/office/officeart/2005/8/layout/hierarchy3"/>
    <dgm:cxn modelId="{E2E89093-C42B-4148-811A-82F61DB0460C}" type="presParOf" srcId="{61EC094C-24C8-4AB6-98E7-87AD4A44B4CF}" destId="{D81F9D45-A1B5-455A-A894-B02FD91E284B}" srcOrd="0" destOrd="0" presId="urn:microsoft.com/office/officeart/2005/8/layout/hierarchy3"/>
    <dgm:cxn modelId="{2969A38E-2E2B-45D5-A81B-2F53120D13C0}" type="presParOf" srcId="{D81F9D45-A1B5-455A-A894-B02FD91E284B}" destId="{BA1062B6-D11B-4805-A4A4-9A89D77FD2FB}" srcOrd="0" destOrd="0" presId="urn:microsoft.com/office/officeart/2005/8/layout/hierarchy3"/>
    <dgm:cxn modelId="{604049C1-45A1-4BB6-9164-ADEE2E321D85}" type="presParOf" srcId="{D81F9D45-A1B5-455A-A894-B02FD91E284B}" destId="{B75752FB-F5A9-429F-9AC6-83AF7D99F7FC}" srcOrd="1" destOrd="0" presId="urn:microsoft.com/office/officeart/2005/8/layout/hierarchy3"/>
    <dgm:cxn modelId="{45C26E5D-8CEB-44D2-A60D-78743D4DB1FE}" type="presParOf" srcId="{61EC094C-24C8-4AB6-98E7-87AD4A44B4CF}" destId="{3758F4A2-06CC-49F9-8D1D-FA6662CF5229}" srcOrd="1" destOrd="0" presId="urn:microsoft.com/office/officeart/2005/8/layout/hierarchy3"/>
    <dgm:cxn modelId="{5F8A779C-84C4-4D2A-AD13-2AE74AA7B8E6}" type="presParOf" srcId="{3758F4A2-06CC-49F9-8D1D-FA6662CF5229}" destId="{E069C2AE-EBAA-4E62-BA15-280116F0F503}" srcOrd="0" destOrd="0" presId="urn:microsoft.com/office/officeart/2005/8/layout/hierarchy3"/>
    <dgm:cxn modelId="{02AB974D-A7F0-4CF0-AAC5-946E418A76AB}" type="presParOf" srcId="{3758F4A2-06CC-49F9-8D1D-FA6662CF5229}" destId="{58B1A0C2-128B-4620-A925-71C1746C8B4E}" srcOrd="1" destOrd="0" presId="urn:microsoft.com/office/officeart/2005/8/layout/hierarchy3"/>
    <dgm:cxn modelId="{6F645CC7-03E4-4ADB-9E46-334549EC48D2}" type="presParOf" srcId="{3758F4A2-06CC-49F9-8D1D-FA6662CF5229}" destId="{18A1BB50-286D-4EEA-BB49-D310F954D709}" srcOrd="2" destOrd="0" presId="urn:microsoft.com/office/officeart/2005/8/layout/hierarchy3"/>
    <dgm:cxn modelId="{C3ABCAC6-8545-471F-9526-B7E50E9E04CE}" type="presParOf" srcId="{3758F4A2-06CC-49F9-8D1D-FA6662CF5229}" destId="{383C6B0E-F2D0-402A-8340-77C650189E85}" srcOrd="3" destOrd="0" presId="urn:microsoft.com/office/officeart/2005/8/layout/hierarchy3"/>
    <dgm:cxn modelId="{5FF401A2-999E-41B6-B2AF-5E2DC11054B6}" type="presParOf" srcId="{3758F4A2-06CC-49F9-8D1D-FA6662CF5229}" destId="{77AC1076-CBA0-44F2-A857-027564D7E0E6}" srcOrd="4" destOrd="0" presId="urn:microsoft.com/office/officeart/2005/8/layout/hierarchy3"/>
    <dgm:cxn modelId="{E65DAE12-A702-48AE-B227-FF452F3EA821}" type="presParOf" srcId="{3758F4A2-06CC-49F9-8D1D-FA6662CF5229}" destId="{3B651E40-5896-4C60-9F74-DCF05736BEA6}" srcOrd="5" destOrd="0" presId="urn:microsoft.com/office/officeart/2005/8/layout/hierarchy3"/>
    <dgm:cxn modelId="{766A1C74-0303-47C5-8B46-D5E7D3FE4502}" type="presParOf" srcId="{F342887E-274E-4F82-AF12-365925981845}" destId="{19EE1BEB-C21D-4DD3-B856-723F76135D2F}" srcOrd="3" destOrd="0" presId="urn:microsoft.com/office/officeart/2005/8/layout/hierarchy3"/>
    <dgm:cxn modelId="{F326693A-8C52-4706-A6BA-8854F6C1FAE4}" type="presParOf" srcId="{19EE1BEB-C21D-4DD3-B856-723F76135D2F}" destId="{557F197C-6E24-42FA-B934-28D0A1D7F667}" srcOrd="0" destOrd="0" presId="urn:microsoft.com/office/officeart/2005/8/layout/hierarchy3"/>
    <dgm:cxn modelId="{9852115B-00B6-4E41-9F90-7334825D1F43}" type="presParOf" srcId="{557F197C-6E24-42FA-B934-28D0A1D7F667}" destId="{850B5580-14AD-48F4-9264-7FD5D5370C04}" srcOrd="0" destOrd="0" presId="urn:microsoft.com/office/officeart/2005/8/layout/hierarchy3"/>
    <dgm:cxn modelId="{4A3CF198-41F2-4A5D-8D51-81A0F1B91B54}" type="presParOf" srcId="{557F197C-6E24-42FA-B934-28D0A1D7F667}" destId="{A62E5E25-5F91-414C-B8AF-5221263DC0FC}" srcOrd="1" destOrd="0" presId="urn:microsoft.com/office/officeart/2005/8/layout/hierarchy3"/>
    <dgm:cxn modelId="{0D835249-E8AD-457D-B89D-26FF916F10E5}" type="presParOf" srcId="{19EE1BEB-C21D-4DD3-B856-723F76135D2F}" destId="{1FBF5C2B-087B-4487-BCDF-326F4B5E7F76}" srcOrd="1" destOrd="0" presId="urn:microsoft.com/office/officeart/2005/8/layout/hierarchy3"/>
    <dgm:cxn modelId="{1F62122B-A3BB-4827-BFB3-D0274839A904}" type="presParOf" srcId="{1FBF5C2B-087B-4487-BCDF-326F4B5E7F76}" destId="{ED5BA4B3-AEA9-4EE2-8DEF-E17499B62635}" srcOrd="0" destOrd="0" presId="urn:microsoft.com/office/officeart/2005/8/layout/hierarchy3"/>
    <dgm:cxn modelId="{1AEF6FF6-6B7A-4169-B8B8-17DC4499352E}" type="presParOf" srcId="{1FBF5C2B-087B-4487-BCDF-326F4B5E7F76}" destId="{B70A8CED-D177-4EED-ABB9-9B5883EF74B0}" srcOrd="1" destOrd="0" presId="urn:microsoft.com/office/officeart/2005/8/layout/hierarchy3"/>
    <dgm:cxn modelId="{3FA6FC6A-9D97-4A0C-9550-CB71CAF5F9F2}" type="presParOf" srcId="{1FBF5C2B-087B-4487-BCDF-326F4B5E7F76}" destId="{81B3D7F2-805C-4868-AE1A-3CB7A8D52C37}" srcOrd="2" destOrd="0" presId="urn:microsoft.com/office/officeart/2005/8/layout/hierarchy3"/>
    <dgm:cxn modelId="{EC828B05-5A80-4E27-9087-6FBB81A00497}" type="presParOf" srcId="{1FBF5C2B-087B-4487-BCDF-326F4B5E7F76}" destId="{D37DD004-630F-4FAD-9A55-9516A918DA55}" srcOrd="3" destOrd="0" presId="urn:microsoft.com/office/officeart/2005/8/layout/hierarchy3"/>
    <dgm:cxn modelId="{362ECE6F-13D7-4C10-BBE3-0AA0C4D89902}" type="presParOf" srcId="{1FBF5C2B-087B-4487-BCDF-326F4B5E7F76}" destId="{F26164EB-7EB4-41D0-AD25-1CBCAE051A6C}" srcOrd="4" destOrd="0" presId="urn:microsoft.com/office/officeart/2005/8/layout/hierarchy3"/>
    <dgm:cxn modelId="{5CAA2508-DED0-4BB8-B3FE-5CDD725D8A35}" type="presParOf" srcId="{1FBF5C2B-087B-4487-BCDF-326F4B5E7F76}" destId="{8660994E-7F86-4A85-A6D5-9272AB596FDE}" srcOrd="5" destOrd="0" presId="urn:microsoft.com/office/officeart/2005/8/layout/hierarchy3"/>
    <dgm:cxn modelId="{EC12E6AB-E1D2-4452-A335-91D3B0F9A084}" type="presParOf" srcId="{1FBF5C2B-087B-4487-BCDF-326F4B5E7F76}" destId="{419D1F04-5C28-457B-8273-38426EC41388}" srcOrd="6" destOrd="0" presId="urn:microsoft.com/office/officeart/2005/8/layout/hierarchy3"/>
    <dgm:cxn modelId="{2FF247E9-73B4-4241-9B7F-0CF7A6B762D1}" type="presParOf" srcId="{1FBF5C2B-087B-4487-BCDF-326F4B5E7F76}" destId="{3D4C30C7-0257-43E7-930E-6D47B50110BD}" srcOrd="7" destOrd="0" presId="urn:microsoft.com/office/officeart/2005/8/layout/hierarchy3"/>
    <dgm:cxn modelId="{32FB05B4-856B-4693-8E68-EECEAE959B1E}" type="presParOf" srcId="{1FBF5C2B-087B-4487-BCDF-326F4B5E7F76}" destId="{7F6D2BD5-313D-4D32-A278-B3D22AB81107}" srcOrd="8" destOrd="0" presId="urn:microsoft.com/office/officeart/2005/8/layout/hierarchy3"/>
    <dgm:cxn modelId="{FA1307BA-E4E0-4709-8B7F-D6CA053A3278}" type="presParOf" srcId="{1FBF5C2B-087B-4487-BCDF-326F4B5E7F76}" destId="{9206D8DB-FFD8-4212-AC9E-3FADB23A4DAE}" srcOrd="9" destOrd="0" presId="urn:microsoft.com/office/officeart/2005/8/layout/hierarchy3"/>
    <dgm:cxn modelId="{A31EF161-19D8-4C26-9942-F81235A97E29}" type="presParOf" srcId="{F342887E-274E-4F82-AF12-365925981845}" destId="{14548CEE-C031-4A7F-9E77-52D7EA3DC39A}" srcOrd="4" destOrd="0" presId="urn:microsoft.com/office/officeart/2005/8/layout/hierarchy3"/>
    <dgm:cxn modelId="{EF60DCC3-18C7-4E91-9001-827EE544A7D3}" type="presParOf" srcId="{14548CEE-C031-4A7F-9E77-52D7EA3DC39A}" destId="{2CD88B31-2FA3-4B97-A1AB-5261DE308B6A}" srcOrd="0" destOrd="0" presId="urn:microsoft.com/office/officeart/2005/8/layout/hierarchy3"/>
    <dgm:cxn modelId="{7423F907-D58B-4232-8FEB-AA3A157F0323}" type="presParOf" srcId="{2CD88B31-2FA3-4B97-A1AB-5261DE308B6A}" destId="{CE99A0F8-A45B-4CD2-8E65-27186C8A03C1}" srcOrd="0" destOrd="0" presId="urn:microsoft.com/office/officeart/2005/8/layout/hierarchy3"/>
    <dgm:cxn modelId="{95465207-79D9-44B9-9262-66C662DAE597}" type="presParOf" srcId="{2CD88B31-2FA3-4B97-A1AB-5261DE308B6A}" destId="{24AC776A-D560-4CA7-941C-845CBBA9C508}" srcOrd="1" destOrd="0" presId="urn:microsoft.com/office/officeart/2005/8/layout/hierarchy3"/>
    <dgm:cxn modelId="{E81E4EAA-8D8E-47AF-9F90-4C15D68DA2E4}" type="presParOf" srcId="{14548CEE-C031-4A7F-9E77-52D7EA3DC39A}" destId="{AC9DF4CD-5E7E-4AFB-9098-D54A0881F568}" srcOrd="1" destOrd="0" presId="urn:microsoft.com/office/officeart/2005/8/layout/hierarchy3"/>
    <dgm:cxn modelId="{0E0987BC-8EA3-4A74-B07C-BFC824FA037B}" type="presParOf" srcId="{AC9DF4CD-5E7E-4AFB-9098-D54A0881F568}" destId="{3D7DAD4F-A876-4922-B530-E7E906CECF5F}" srcOrd="0" destOrd="0" presId="urn:microsoft.com/office/officeart/2005/8/layout/hierarchy3"/>
    <dgm:cxn modelId="{774EE18C-D813-4BA0-B5F3-A66F2E1479BF}" type="presParOf" srcId="{AC9DF4CD-5E7E-4AFB-9098-D54A0881F568}" destId="{434832DC-B177-4D6B-B0BB-5F4FBABFDB55}" srcOrd="1" destOrd="0" presId="urn:microsoft.com/office/officeart/2005/8/layout/hierarchy3"/>
    <dgm:cxn modelId="{1F66641E-FEA8-461B-9ACE-657EBC511061}" type="presParOf" srcId="{AC9DF4CD-5E7E-4AFB-9098-D54A0881F568}" destId="{FD97C7C4-8187-4DC0-B8CA-13CE67E1E8B4}" srcOrd="2" destOrd="0" presId="urn:microsoft.com/office/officeart/2005/8/layout/hierarchy3"/>
    <dgm:cxn modelId="{AC7E486A-512C-442C-A01F-80056F30A7FE}" type="presParOf" srcId="{AC9DF4CD-5E7E-4AFB-9098-D54A0881F568}" destId="{D7E2296F-6189-4CED-A8F9-B9E71FB144F5}" srcOrd="3" destOrd="0" presId="urn:microsoft.com/office/officeart/2005/8/layout/hierarchy3"/>
    <dgm:cxn modelId="{660212A6-B152-48E2-86F6-022F9CFCDDF5}" type="presParOf" srcId="{F342887E-274E-4F82-AF12-365925981845}" destId="{42095ABA-FDD7-44D0-9D36-15265DBE72CA}" srcOrd="5" destOrd="0" presId="urn:microsoft.com/office/officeart/2005/8/layout/hierarchy3"/>
    <dgm:cxn modelId="{935088FA-7EBA-418D-83F0-5CFCB6B0021D}" type="presParOf" srcId="{42095ABA-FDD7-44D0-9D36-15265DBE72CA}" destId="{ADD0C103-C41E-4F20-B004-AF910D28E1E7}" srcOrd="0" destOrd="0" presId="urn:microsoft.com/office/officeart/2005/8/layout/hierarchy3"/>
    <dgm:cxn modelId="{3517701F-0A3E-4D3B-A9A2-ECF242C544C8}" type="presParOf" srcId="{ADD0C103-C41E-4F20-B004-AF910D28E1E7}" destId="{EB1BFEB5-8844-4B4F-97CD-A4935B6CB28A}" srcOrd="0" destOrd="0" presId="urn:microsoft.com/office/officeart/2005/8/layout/hierarchy3"/>
    <dgm:cxn modelId="{CD92DF91-FA51-4045-BA37-26BAF930EB3C}" type="presParOf" srcId="{ADD0C103-C41E-4F20-B004-AF910D28E1E7}" destId="{FE4AFBCB-CE95-4FF3-9DF9-D12241F72A69}" srcOrd="1" destOrd="0" presId="urn:microsoft.com/office/officeart/2005/8/layout/hierarchy3"/>
    <dgm:cxn modelId="{D9A51C98-D5D8-4B08-A2F0-2FB166239D8A}" type="presParOf" srcId="{42095ABA-FDD7-44D0-9D36-15265DBE72CA}" destId="{DA59289C-8031-45DE-AEC5-A223200DC891}" srcOrd="1" destOrd="0" presId="urn:microsoft.com/office/officeart/2005/8/layout/hierarchy3"/>
    <dgm:cxn modelId="{15937090-4720-4CAE-9392-D4BCF7EE26C5}" type="presParOf" srcId="{DA59289C-8031-45DE-AEC5-A223200DC891}" destId="{30D71913-FAC5-4F1B-9F11-41E9EA14853E}" srcOrd="0" destOrd="0" presId="urn:microsoft.com/office/officeart/2005/8/layout/hierarchy3"/>
    <dgm:cxn modelId="{D4D205EC-F049-4385-B9C2-AEAE1792CFD6}" type="presParOf" srcId="{DA59289C-8031-45DE-AEC5-A223200DC891}" destId="{5D6BD15D-C1A7-481C-BDE6-211FE8D400D1}" srcOrd="1" destOrd="0" presId="urn:microsoft.com/office/officeart/2005/8/layout/hierarchy3"/>
    <dgm:cxn modelId="{DD607F36-3360-403E-8BF5-39342DFA7975}" type="presParOf" srcId="{DA59289C-8031-45DE-AEC5-A223200DC891}" destId="{08F24739-015C-4787-A5CF-62A6DCC47A58}" srcOrd="2" destOrd="0" presId="urn:microsoft.com/office/officeart/2005/8/layout/hierarchy3"/>
    <dgm:cxn modelId="{E223826A-8609-4959-9A3F-D4172DE21BB7}" type="presParOf" srcId="{DA59289C-8031-45DE-AEC5-A223200DC891}" destId="{97A0BC6E-8ECD-4E83-BF60-2EBE1080A7F4}" srcOrd="3" destOrd="0" presId="urn:microsoft.com/office/officeart/2005/8/layout/hierarchy3"/>
    <dgm:cxn modelId="{E48C5913-CB06-4023-8053-CC6FAAABB3B3}" type="presParOf" srcId="{DA59289C-8031-45DE-AEC5-A223200DC891}" destId="{C1611CFC-AC32-4DE2-B242-08F751225589}" srcOrd="4" destOrd="0" presId="urn:microsoft.com/office/officeart/2005/8/layout/hierarchy3"/>
    <dgm:cxn modelId="{0E30044C-5549-4C04-AEFC-31931859CB59}" type="presParOf" srcId="{DA59289C-8031-45DE-AEC5-A223200DC891}" destId="{9D03BE2C-60EC-42CA-A60F-4F208FF983D5}" srcOrd="5" destOrd="0" presId="urn:microsoft.com/office/officeart/2005/8/layout/hierarchy3"/>
    <dgm:cxn modelId="{BCDAE5E5-2A6E-4D92-92C9-5B4A92063A8D}" type="presParOf" srcId="{DA59289C-8031-45DE-AEC5-A223200DC891}" destId="{A0A68EAC-8B03-44D0-9E24-87A32F96913A}" srcOrd="6" destOrd="0" presId="urn:microsoft.com/office/officeart/2005/8/layout/hierarchy3"/>
    <dgm:cxn modelId="{66E111DB-7E29-4EBC-9FCF-BA5E19566B9F}" type="presParOf" srcId="{DA59289C-8031-45DE-AEC5-A223200DC891}" destId="{1C4F628A-C18A-416F-82CB-D98AE816EF21}" srcOrd="7" destOrd="0" presId="urn:microsoft.com/office/officeart/2005/8/layout/hierarchy3"/>
    <dgm:cxn modelId="{6FA3E5E3-B22F-4A01-8746-79614E04AE96}" type="presParOf" srcId="{DA59289C-8031-45DE-AEC5-A223200DC891}" destId="{0CA2D15B-AD5A-4F13-A083-BD9A96A48BEF}" srcOrd="8" destOrd="0" presId="urn:microsoft.com/office/officeart/2005/8/layout/hierarchy3"/>
    <dgm:cxn modelId="{C9167FCB-8F94-4D06-AFF9-00FBD4E2368C}" type="presParOf" srcId="{DA59289C-8031-45DE-AEC5-A223200DC891}" destId="{564361CD-B1D5-43A4-AEC9-6EEC2A698303}" srcOrd="9" destOrd="0" presId="urn:microsoft.com/office/officeart/2005/8/layout/hierarchy3"/>
    <dgm:cxn modelId="{47727A11-64E9-4A75-93F8-3C943664408D}" type="presParOf" srcId="{DA59289C-8031-45DE-AEC5-A223200DC891}" destId="{0FE41F01-FDA0-468F-8A3E-743A9809D6DC}" srcOrd="10" destOrd="0" presId="urn:microsoft.com/office/officeart/2005/8/layout/hierarchy3"/>
    <dgm:cxn modelId="{1F89CEB8-4638-4ADE-BE42-FCCE7A5122F8}" type="presParOf" srcId="{DA59289C-8031-45DE-AEC5-A223200DC891}" destId="{898CB018-287C-4D57-80D4-DF08A425C490}" srcOrd="1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DE122B-513A-40E9-A6A0-5EDBA50A2508}"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es-MX"/>
        </a:p>
      </dgm:t>
    </dgm:pt>
    <dgm:pt modelId="{2BFA07EF-E535-4F16-80A7-A809F6EDDBB9}">
      <dgm:prSet custT="1"/>
      <dgm:spPr/>
      <dgm:t>
        <a:bodyPr/>
        <a:lstStyle/>
        <a:p>
          <a:pPr algn="just" rtl="0"/>
          <a:r>
            <a:rPr lang="es-MX" sz="1800" b="1" i="0" dirty="0" smtClean="0"/>
            <a:t>1. Determinar la actividad que se va a realizar.</a:t>
          </a:r>
          <a:endParaRPr lang="es-MX" sz="1800" i="0" dirty="0"/>
        </a:p>
      </dgm:t>
    </dgm:pt>
    <dgm:pt modelId="{2C2E1B77-38FE-411F-80BB-18AB5A4517B0}" type="parTrans" cxnId="{E6AE931C-859D-4F6C-BF75-335A38B336A3}">
      <dgm:prSet/>
      <dgm:spPr/>
      <dgm:t>
        <a:bodyPr/>
        <a:lstStyle/>
        <a:p>
          <a:endParaRPr lang="es-MX"/>
        </a:p>
      </dgm:t>
    </dgm:pt>
    <dgm:pt modelId="{13A43A10-33F4-4C31-A188-D9E7F71E3317}" type="sibTrans" cxnId="{E6AE931C-859D-4F6C-BF75-335A38B336A3}">
      <dgm:prSet/>
      <dgm:spPr/>
      <dgm:t>
        <a:bodyPr/>
        <a:lstStyle/>
        <a:p>
          <a:endParaRPr lang="es-MX"/>
        </a:p>
      </dgm:t>
    </dgm:pt>
    <dgm:pt modelId="{1B3D9CD5-761C-4113-B785-5CFE47B80B12}">
      <dgm:prSet custT="1"/>
      <dgm:spPr/>
      <dgm:t>
        <a:bodyPr/>
        <a:lstStyle/>
        <a:p>
          <a:pPr algn="just" rtl="0"/>
          <a:r>
            <a:rPr lang="es-MX" sz="1800" b="1" i="0" dirty="0" smtClean="0"/>
            <a:t>2. </a:t>
          </a:r>
          <a:r>
            <a:rPr lang="es-MX" sz="1800" i="0" dirty="0" smtClean="0"/>
            <a:t>Efectuar las </a:t>
          </a:r>
          <a:r>
            <a:rPr lang="es-MX" sz="1800" b="1" i="0" dirty="0" smtClean="0"/>
            <a:t>divisiones de esa actividad.</a:t>
          </a:r>
          <a:endParaRPr lang="es-MX" sz="1800" i="0" dirty="0"/>
        </a:p>
      </dgm:t>
    </dgm:pt>
    <dgm:pt modelId="{8CD252AC-145F-4902-A11A-67FBF76FFD1A}" type="parTrans" cxnId="{F3DED028-2578-48B6-B8C0-05D960001D4D}">
      <dgm:prSet/>
      <dgm:spPr/>
      <dgm:t>
        <a:bodyPr/>
        <a:lstStyle/>
        <a:p>
          <a:endParaRPr lang="es-MX"/>
        </a:p>
      </dgm:t>
    </dgm:pt>
    <dgm:pt modelId="{33F8C454-BD89-44BA-B0CE-6433E3F2D2A9}" type="sibTrans" cxnId="{F3DED028-2578-48B6-B8C0-05D960001D4D}">
      <dgm:prSet/>
      <dgm:spPr/>
      <dgm:t>
        <a:bodyPr/>
        <a:lstStyle/>
        <a:p>
          <a:endParaRPr lang="es-MX"/>
        </a:p>
      </dgm:t>
    </dgm:pt>
    <dgm:pt modelId="{EC4B225D-BB9D-4EB5-9EA5-84B3776B6A14}">
      <dgm:prSet custT="1"/>
      <dgm:spPr/>
      <dgm:t>
        <a:bodyPr/>
        <a:lstStyle/>
        <a:p>
          <a:pPr algn="just" rtl="0"/>
          <a:r>
            <a:rPr lang="es-MX" sz="1800" b="1" i="0" dirty="0" smtClean="0"/>
            <a:t>3. Ordenar las divisiones y señalar las personas que van a responsabilizarse</a:t>
          </a:r>
          <a:r>
            <a:rPr lang="es-MX" sz="1800" i="0" dirty="0" smtClean="0"/>
            <a:t> de ellas.</a:t>
          </a:r>
          <a:endParaRPr lang="es-MX" sz="1800" i="0" dirty="0"/>
        </a:p>
      </dgm:t>
    </dgm:pt>
    <dgm:pt modelId="{D0A789F4-6D3A-41C4-AD75-8FDC9422ACC3}" type="parTrans" cxnId="{704D1E81-18B8-4EF5-9EF9-B3D687D2C61C}">
      <dgm:prSet/>
      <dgm:spPr/>
      <dgm:t>
        <a:bodyPr/>
        <a:lstStyle/>
        <a:p>
          <a:endParaRPr lang="es-MX"/>
        </a:p>
      </dgm:t>
    </dgm:pt>
    <dgm:pt modelId="{26CE6A22-1440-47A1-8844-3B81624EB808}" type="sibTrans" cxnId="{704D1E81-18B8-4EF5-9EF9-B3D687D2C61C}">
      <dgm:prSet/>
      <dgm:spPr/>
      <dgm:t>
        <a:bodyPr/>
        <a:lstStyle/>
        <a:p>
          <a:endParaRPr lang="es-MX"/>
        </a:p>
      </dgm:t>
    </dgm:pt>
    <dgm:pt modelId="{63F40207-2D32-48B3-8EA2-887E90D0AA5C}">
      <dgm:prSet custT="1"/>
      <dgm:spPr/>
      <dgm:t>
        <a:bodyPr/>
        <a:lstStyle/>
        <a:p>
          <a:pPr algn="just" rtl="0"/>
          <a:r>
            <a:rPr lang="es-MX" sz="1800" b="1" i="0" dirty="0" smtClean="0"/>
            <a:t>4. </a:t>
          </a:r>
          <a:r>
            <a:rPr lang="es-MX" sz="1800" i="0" dirty="0" smtClean="0"/>
            <a:t>Establecer los </a:t>
          </a:r>
          <a:r>
            <a:rPr lang="es-MX" sz="1800" b="1" i="0" dirty="0" smtClean="0"/>
            <a:t>medios materiales y humanos que requiere cada división.</a:t>
          </a:r>
          <a:endParaRPr lang="es-MX" sz="1800" i="0" dirty="0"/>
        </a:p>
      </dgm:t>
    </dgm:pt>
    <dgm:pt modelId="{6A64D7F4-4B11-458D-AC17-F786C96C72F1}" type="parTrans" cxnId="{02CF6638-4C46-4ADC-95C5-4F3943E73009}">
      <dgm:prSet/>
      <dgm:spPr/>
      <dgm:t>
        <a:bodyPr/>
        <a:lstStyle/>
        <a:p>
          <a:endParaRPr lang="es-MX"/>
        </a:p>
      </dgm:t>
    </dgm:pt>
    <dgm:pt modelId="{D5919DB9-95E2-4B09-828A-540872C58634}" type="sibTrans" cxnId="{02CF6638-4C46-4ADC-95C5-4F3943E73009}">
      <dgm:prSet/>
      <dgm:spPr/>
      <dgm:t>
        <a:bodyPr/>
        <a:lstStyle/>
        <a:p>
          <a:endParaRPr lang="es-MX"/>
        </a:p>
      </dgm:t>
    </dgm:pt>
    <dgm:pt modelId="{BDD5E00E-15C5-47F5-8B05-CD5170B9713B}">
      <dgm:prSet custT="1"/>
      <dgm:spPr/>
      <dgm:t>
        <a:bodyPr/>
        <a:lstStyle/>
        <a:p>
          <a:pPr algn="just" rtl="0"/>
          <a:r>
            <a:rPr lang="es-MX" sz="1800" b="1" i="0" dirty="0" smtClean="0"/>
            <a:t>5. </a:t>
          </a:r>
          <a:r>
            <a:rPr lang="es-MX" sz="1800" i="0" dirty="0" smtClean="0"/>
            <a:t>Implantar un</a:t>
          </a:r>
          <a:r>
            <a:rPr lang="es-MX" sz="1800" b="1" i="0" dirty="0" smtClean="0"/>
            <a:t> sistema de comunicación que facilite la toma de decisiones.</a:t>
          </a:r>
          <a:endParaRPr lang="es-MX" sz="1800" i="0" dirty="0"/>
        </a:p>
      </dgm:t>
    </dgm:pt>
    <dgm:pt modelId="{460AD01C-58AD-4EFB-8D2E-1E9A50AA03F8}" type="parTrans" cxnId="{EA9E6D81-F43A-481C-96DE-4AAC5267CF23}">
      <dgm:prSet/>
      <dgm:spPr/>
      <dgm:t>
        <a:bodyPr/>
        <a:lstStyle/>
        <a:p>
          <a:endParaRPr lang="es-MX"/>
        </a:p>
      </dgm:t>
    </dgm:pt>
    <dgm:pt modelId="{82EAA444-1720-44EC-9B74-F593098E19CA}" type="sibTrans" cxnId="{EA9E6D81-F43A-481C-96DE-4AAC5267CF23}">
      <dgm:prSet/>
      <dgm:spPr/>
      <dgm:t>
        <a:bodyPr/>
        <a:lstStyle/>
        <a:p>
          <a:endParaRPr lang="es-MX"/>
        </a:p>
      </dgm:t>
    </dgm:pt>
    <dgm:pt modelId="{D88454B6-55FE-45ED-940B-45C1FB0F3012}">
      <dgm:prSet custT="1"/>
      <dgm:spPr/>
      <dgm:t>
        <a:bodyPr/>
        <a:lstStyle/>
        <a:p>
          <a:pPr rtl="0"/>
          <a:r>
            <a:rPr lang="es-MX" sz="1800" b="1" dirty="0" smtClean="0"/>
            <a:t>6. </a:t>
          </a:r>
          <a:r>
            <a:rPr lang="es-MX" sz="1800" dirty="0" smtClean="0"/>
            <a:t>Definir una </a:t>
          </a:r>
          <a:r>
            <a:rPr lang="es-MX" sz="1800" b="1" i="1" dirty="0" smtClean="0"/>
            <a:t>política de control</a:t>
          </a:r>
          <a:r>
            <a:rPr lang="es-MX" sz="1800" dirty="0" smtClean="0"/>
            <a:t>.</a:t>
          </a:r>
          <a:endParaRPr lang="es-MX" sz="1800" dirty="0"/>
        </a:p>
      </dgm:t>
    </dgm:pt>
    <dgm:pt modelId="{CE872D3C-4AF0-47E8-9FE3-D8C00CB62DBC}" type="parTrans" cxnId="{3FBDA7C7-95D7-4157-8378-BEEF84DF063C}">
      <dgm:prSet/>
      <dgm:spPr/>
      <dgm:t>
        <a:bodyPr/>
        <a:lstStyle/>
        <a:p>
          <a:endParaRPr lang="es-MX"/>
        </a:p>
      </dgm:t>
    </dgm:pt>
    <dgm:pt modelId="{24706999-98F9-4E1D-8E83-E6988C5F6409}" type="sibTrans" cxnId="{3FBDA7C7-95D7-4157-8378-BEEF84DF063C}">
      <dgm:prSet/>
      <dgm:spPr/>
      <dgm:t>
        <a:bodyPr/>
        <a:lstStyle/>
        <a:p>
          <a:endParaRPr lang="es-MX"/>
        </a:p>
      </dgm:t>
    </dgm:pt>
    <dgm:pt modelId="{522F9244-7141-4550-91A7-2131D4B34455}" type="pres">
      <dgm:prSet presAssocID="{60DE122B-513A-40E9-A6A0-5EDBA50A2508}" presName="compositeShape" presStyleCnt="0">
        <dgm:presLayoutVars>
          <dgm:chMax val="7"/>
          <dgm:dir/>
          <dgm:resizeHandles val="exact"/>
        </dgm:presLayoutVars>
      </dgm:prSet>
      <dgm:spPr/>
      <dgm:t>
        <a:bodyPr/>
        <a:lstStyle/>
        <a:p>
          <a:endParaRPr lang="es-MX"/>
        </a:p>
      </dgm:t>
    </dgm:pt>
    <dgm:pt modelId="{F8726C73-1B04-4C4A-A553-D7EE72704A28}" type="pres">
      <dgm:prSet presAssocID="{2BFA07EF-E535-4F16-80A7-A809F6EDDBB9}" presName="circ1" presStyleLbl="vennNode1" presStyleIdx="0" presStyleCnt="6"/>
      <dgm:spPr/>
    </dgm:pt>
    <dgm:pt modelId="{29A050FC-B9D9-4001-BF6D-0E2F31CA7B47}" type="pres">
      <dgm:prSet presAssocID="{2BFA07EF-E535-4F16-80A7-A809F6EDDBB9}" presName="circ1Tx" presStyleLbl="revTx" presStyleIdx="0" presStyleCnt="0" custScaleX="140321">
        <dgm:presLayoutVars>
          <dgm:chMax val="0"/>
          <dgm:chPref val="0"/>
          <dgm:bulletEnabled val="1"/>
        </dgm:presLayoutVars>
      </dgm:prSet>
      <dgm:spPr/>
      <dgm:t>
        <a:bodyPr/>
        <a:lstStyle/>
        <a:p>
          <a:endParaRPr lang="es-MX"/>
        </a:p>
      </dgm:t>
    </dgm:pt>
    <dgm:pt modelId="{DD572AEC-8D29-4767-B691-FA649F0553F4}" type="pres">
      <dgm:prSet presAssocID="{1B3D9CD5-761C-4113-B785-5CFE47B80B12}" presName="circ2" presStyleLbl="vennNode1" presStyleIdx="1" presStyleCnt="6"/>
      <dgm:spPr/>
    </dgm:pt>
    <dgm:pt modelId="{55536BAB-299F-4853-BF67-660E7CD36A96}" type="pres">
      <dgm:prSet presAssocID="{1B3D9CD5-761C-4113-B785-5CFE47B80B12}" presName="circ2Tx" presStyleLbl="revTx" presStyleIdx="0" presStyleCnt="0" custScaleX="146492" custLinFactNeighborX="16121" custLinFactNeighborY="1061">
        <dgm:presLayoutVars>
          <dgm:chMax val="0"/>
          <dgm:chPref val="0"/>
          <dgm:bulletEnabled val="1"/>
        </dgm:presLayoutVars>
      </dgm:prSet>
      <dgm:spPr/>
      <dgm:t>
        <a:bodyPr/>
        <a:lstStyle/>
        <a:p>
          <a:endParaRPr lang="es-MX"/>
        </a:p>
      </dgm:t>
    </dgm:pt>
    <dgm:pt modelId="{7BB6E82C-5AB8-4426-BC76-80F4728275AB}" type="pres">
      <dgm:prSet presAssocID="{EC4B225D-BB9D-4EB5-9EA5-84B3776B6A14}" presName="circ3" presStyleLbl="vennNode1" presStyleIdx="2" presStyleCnt="6"/>
      <dgm:spPr/>
    </dgm:pt>
    <dgm:pt modelId="{D0C8CC91-70AD-4793-8F1E-62A635417925}" type="pres">
      <dgm:prSet presAssocID="{EC4B225D-BB9D-4EB5-9EA5-84B3776B6A14}" presName="circ3Tx" presStyleLbl="revTx" presStyleIdx="0" presStyleCnt="0" custScaleX="139351" custLinFactNeighborX="31842" custLinFactNeighborY="-8590">
        <dgm:presLayoutVars>
          <dgm:chMax val="0"/>
          <dgm:chPref val="0"/>
          <dgm:bulletEnabled val="1"/>
        </dgm:presLayoutVars>
      </dgm:prSet>
      <dgm:spPr/>
      <dgm:t>
        <a:bodyPr/>
        <a:lstStyle/>
        <a:p>
          <a:endParaRPr lang="es-MX"/>
        </a:p>
      </dgm:t>
    </dgm:pt>
    <dgm:pt modelId="{3D0C4E13-8590-44EE-8EE5-FC16E21D0B91}" type="pres">
      <dgm:prSet presAssocID="{63F40207-2D32-48B3-8EA2-887E90D0AA5C}" presName="circ4" presStyleLbl="vennNode1" presStyleIdx="3" presStyleCnt="6"/>
      <dgm:spPr/>
    </dgm:pt>
    <dgm:pt modelId="{943A3D14-9E1F-4542-A98E-60E4AEF5A6C4}" type="pres">
      <dgm:prSet presAssocID="{63F40207-2D32-48B3-8EA2-887E90D0AA5C}" presName="circ4Tx" presStyleLbl="revTx" presStyleIdx="0" presStyleCnt="0" custScaleX="144663">
        <dgm:presLayoutVars>
          <dgm:chMax val="0"/>
          <dgm:chPref val="0"/>
          <dgm:bulletEnabled val="1"/>
        </dgm:presLayoutVars>
      </dgm:prSet>
      <dgm:spPr/>
      <dgm:t>
        <a:bodyPr/>
        <a:lstStyle/>
        <a:p>
          <a:endParaRPr lang="es-MX"/>
        </a:p>
      </dgm:t>
    </dgm:pt>
    <dgm:pt modelId="{31217C95-6892-4D2B-AA8D-A4780B651B5E}" type="pres">
      <dgm:prSet presAssocID="{BDD5E00E-15C5-47F5-8B05-CD5170B9713B}" presName="circ5" presStyleLbl="vennNode1" presStyleIdx="4" presStyleCnt="6"/>
      <dgm:spPr/>
    </dgm:pt>
    <dgm:pt modelId="{D4694B58-B29E-426C-B269-11EA0E7D2905}" type="pres">
      <dgm:prSet presAssocID="{BDD5E00E-15C5-47F5-8B05-CD5170B9713B}" presName="circ5Tx" presStyleLbl="revTx" presStyleIdx="0" presStyleCnt="0" custScaleX="121780" custLinFactNeighborX="-23111" custLinFactNeighborY="-8590">
        <dgm:presLayoutVars>
          <dgm:chMax val="0"/>
          <dgm:chPref val="0"/>
          <dgm:bulletEnabled val="1"/>
        </dgm:presLayoutVars>
      </dgm:prSet>
      <dgm:spPr/>
      <dgm:t>
        <a:bodyPr/>
        <a:lstStyle/>
        <a:p>
          <a:endParaRPr lang="es-MX"/>
        </a:p>
      </dgm:t>
    </dgm:pt>
    <dgm:pt modelId="{692E1A41-70BA-4F20-9100-F7B3DC923D84}" type="pres">
      <dgm:prSet presAssocID="{D88454B6-55FE-45ED-940B-45C1FB0F3012}" presName="circ6" presStyleLbl="vennNode1" presStyleIdx="5" presStyleCnt="6"/>
      <dgm:spPr/>
    </dgm:pt>
    <dgm:pt modelId="{FD104810-B320-48D0-AC91-5C54361D8B45}" type="pres">
      <dgm:prSet presAssocID="{D88454B6-55FE-45ED-940B-45C1FB0F3012}" presName="circ6Tx" presStyleLbl="revTx" presStyleIdx="0" presStyleCnt="0" custLinFactNeighborX="5824" custLinFactNeighborY="950">
        <dgm:presLayoutVars>
          <dgm:chMax val="0"/>
          <dgm:chPref val="0"/>
          <dgm:bulletEnabled val="1"/>
        </dgm:presLayoutVars>
      </dgm:prSet>
      <dgm:spPr/>
      <dgm:t>
        <a:bodyPr/>
        <a:lstStyle/>
        <a:p>
          <a:endParaRPr lang="es-MX"/>
        </a:p>
      </dgm:t>
    </dgm:pt>
  </dgm:ptLst>
  <dgm:cxnLst>
    <dgm:cxn modelId="{233ED74C-553B-471D-A3C8-A104C6CA131D}" type="presOf" srcId="{EC4B225D-BB9D-4EB5-9EA5-84B3776B6A14}" destId="{D0C8CC91-70AD-4793-8F1E-62A635417925}" srcOrd="0" destOrd="0" presId="urn:microsoft.com/office/officeart/2005/8/layout/venn1"/>
    <dgm:cxn modelId="{D9BF5AFC-7DE8-4DA6-8986-608EE6EE6D64}" type="presOf" srcId="{D88454B6-55FE-45ED-940B-45C1FB0F3012}" destId="{FD104810-B320-48D0-AC91-5C54361D8B45}" srcOrd="0" destOrd="0" presId="urn:microsoft.com/office/officeart/2005/8/layout/venn1"/>
    <dgm:cxn modelId="{EA9E6D81-F43A-481C-96DE-4AAC5267CF23}" srcId="{60DE122B-513A-40E9-A6A0-5EDBA50A2508}" destId="{BDD5E00E-15C5-47F5-8B05-CD5170B9713B}" srcOrd="4" destOrd="0" parTransId="{460AD01C-58AD-4EFB-8D2E-1E9A50AA03F8}" sibTransId="{82EAA444-1720-44EC-9B74-F593098E19CA}"/>
    <dgm:cxn modelId="{E6AE931C-859D-4F6C-BF75-335A38B336A3}" srcId="{60DE122B-513A-40E9-A6A0-5EDBA50A2508}" destId="{2BFA07EF-E535-4F16-80A7-A809F6EDDBB9}" srcOrd="0" destOrd="0" parTransId="{2C2E1B77-38FE-411F-80BB-18AB5A4517B0}" sibTransId="{13A43A10-33F4-4C31-A188-D9E7F71E3317}"/>
    <dgm:cxn modelId="{02CF6638-4C46-4ADC-95C5-4F3943E73009}" srcId="{60DE122B-513A-40E9-A6A0-5EDBA50A2508}" destId="{63F40207-2D32-48B3-8EA2-887E90D0AA5C}" srcOrd="3" destOrd="0" parTransId="{6A64D7F4-4B11-458D-AC17-F786C96C72F1}" sibTransId="{D5919DB9-95E2-4B09-828A-540872C58634}"/>
    <dgm:cxn modelId="{3D873AAD-9B05-4555-945F-4BD6F7492ED5}" type="presOf" srcId="{2BFA07EF-E535-4F16-80A7-A809F6EDDBB9}" destId="{29A050FC-B9D9-4001-BF6D-0E2F31CA7B47}" srcOrd="0" destOrd="0" presId="urn:microsoft.com/office/officeart/2005/8/layout/venn1"/>
    <dgm:cxn modelId="{D0024207-8A83-4AAF-97B6-F16E84515F51}" type="presOf" srcId="{63F40207-2D32-48B3-8EA2-887E90D0AA5C}" destId="{943A3D14-9E1F-4542-A98E-60E4AEF5A6C4}" srcOrd="0" destOrd="0" presId="urn:microsoft.com/office/officeart/2005/8/layout/venn1"/>
    <dgm:cxn modelId="{F3DED028-2578-48B6-B8C0-05D960001D4D}" srcId="{60DE122B-513A-40E9-A6A0-5EDBA50A2508}" destId="{1B3D9CD5-761C-4113-B785-5CFE47B80B12}" srcOrd="1" destOrd="0" parTransId="{8CD252AC-145F-4902-A11A-67FBF76FFD1A}" sibTransId="{33F8C454-BD89-44BA-B0CE-6433E3F2D2A9}"/>
    <dgm:cxn modelId="{3FBDA7C7-95D7-4157-8378-BEEF84DF063C}" srcId="{60DE122B-513A-40E9-A6A0-5EDBA50A2508}" destId="{D88454B6-55FE-45ED-940B-45C1FB0F3012}" srcOrd="5" destOrd="0" parTransId="{CE872D3C-4AF0-47E8-9FE3-D8C00CB62DBC}" sibTransId="{24706999-98F9-4E1D-8E83-E6988C5F6409}"/>
    <dgm:cxn modelId="{F294AB81-F043-491E-A7AE-4DA49482AD8D}" type="presOf" srcId="{1B3D9CD5-761C-4113-B785-5CFE47B80B12}" destId="{55536BAB-299F-4853-BF67-660E7CD36A96}" srcOrd="0" destOrd="0" presId="urn:microsoft.com/office/officeart/2005/8/layout/venn1"/>
    <dgm:cxn modelId="{BF3FBBB4-C6C4-4894-A179-BBEAEE8E9E3D}" type="presOf" srcId="{BDD5E00E-15C5-47F5-8B05-CD5170B9713B}" destId="{D4694B58-B29E-426C-B269-11EA0E7D2905}" srcOrd="0" destOrd="0" presId="urn:microsoft.com/office/officeart/2005/8/layout/venn1"/>
    <dgm:cxn modelId="{55DEBD4E-5CC0-440D-BBE7-63DD21C7FA5A}" type="presOf" srcId="{60DE122B-513A-40E9-A6A0-5EDBA50A2508}" destId="{522F9244-7141-4550-91A7-2131D4B34455}" srcOrd="0" destOrd="0" presId="urn:microsoft.com/office/officeart/2005/8/layout/venn1"/>
    <dgm:cxn modelId="{704D1E81-18B8-4EF5-9EF9-B3D687D2C61C}" srcId="{60DE122B-513A-40E9-A6A0-5EDBA50A2508}" destId="{EC4B225D-BB9D-4EB5-9EA5-84B3776B6A14}" srcOrd="2" destOrd="0" parTransId="{D0A789F4-6D3A-41C4-AD75-8FDC9422ACC3}" sibTransId="{26CE6A22-1440-47A1-8844-3B81624EB808}"/>
    <dgm:cxn modelId="{5A2EF4E2-55A6-45C2-A6F8-FF205A9F86AC}" type="presParOf" srcId="{522F9244-7141-4550-91A7-2131D4B34455}" destId="{F8726C73-1B04-4C4A-A553-D7EE72704A28}" srcOrd="0" destOrd="0" presId="urn:microsoft.com/office/officeart/2005/8/layout/venn1"/>
    <dgm:cxn modelId="{5BD33221-F13D-47D1-8602-B94E17FA5B76}" type="presParOf" srcId="{522F9244-7141-4550-91A7-2131D4B34455}" destId="{29A050FC-B9D9-4001-BF6D-0E2F31CA7B47}" srcOrd="1" destOrd="0" presId="urn:microsoft.com/office/officeart/2005/8/layout/venn1"/>
    <dgm:cxn modelId="{F3FD3FD6-398C-4836-B2E8-6A0336FADF17}" type="presParOf" srcId="{522F9244-7141-4550-91A7-2131D4B34455}" destId="{DD572AEC-8D29-4767-B691-FA649F0553F4}" srcOrd="2" destOrd="0" presId="urn:microsoft.com/office/officeart/2005/8/layout/venn1"/>
    <dgm:cxn modelId="{4140389A-F9BA-48BA-A0C3-BD88C448C7EC}" type="presParOf" srcId="{522F9244-7141-4550-91A7-2131D4B34455}" destId="{55536BAB-299F-4853-BF67-660E7CD36A96}" srcOrd="3" destOrd="0" presId="urn:microsoft.com/office/officeart/2005/8/layout/venn1"/>
    <dgm:cxn modelId="{EDC0E06D-CE1B-4CEF-A644-D07F5DA25449}" type="presParOf" srcId="{522F9244-7141-4550-91A7-2131D4B34455}" destId="{7BB6E82C-5AB8-4426-BC76-80F4728275AB}" srcOrd="4" destOrd="0" presId="urn:microsoft.com/office/officeart/2005/8/layout/venn1"/>
    <dgm:cxn modelId="{A4236E8E-4FD6-4581-88B5-E618978B7C86}" type="presParOf" srcId="{522F9244-7141-4550-91A7-2131D4B34455}" destId="{D0C8CC91-70AD-4793-8F1E-62A635417925}" srcOrd="5" destOrd="0" presId="urn:microsoft.com/office/officeart/2005/8/layout/venn1"/>
    <dgm:cxn modelId="{B8D4A1FC-93AE-4154-897B-403799C4B326}" type="presParOf" srcId="{522F9244-7141-4550-91A7-2131D4B34455}" destId="{3D0C4E13-8590-44EE-8EE5-FC16E21D0B91}" srcOrd="6" destOrd="0" presId="urn:microsoft.com/office/officeart/2005/8/layout/venn1"/>
    <dgm:cxn modelId="{C8CAA84D-259D-4523-987A-13E45022C2A9}" type="presParOf" srcId="{522F9244-7141-4550-91A7-2131D4B34455}" destId="{943A3D14-9E1F-4542-A98E-60E4AEF5A6C4}" srcOrd="7" destOrd="0" presId="urn:microsoft.com/office/officeart/2005/8/layout/venn1"/>
    <dgm:cxn modelId="{9BBD495A-BC66-4991-850C-7E55DAF96398}" type="presParOf" srcId="{522F9244-7141-4550-91A7-2131D4B34455}" destId="{31217C95-6892-4D2B-AA8D-A4780B651B5E}" srcOrd="8" destOrd="0" presId="urn:microsoft.com/office/officeart/2005/8/layout/venn1"/>
    <dgm:cxn modelId="{878A1EA0-E23A-4976-9C9C-4DAB8EBD32A6}" type="presParOf" srcId="{522F9244-7141-4550-91A7-2131D4B34455}" destId="{D4694B58-B29E-426C-B269-11EA0E7D2905}" srcOrd="9" destOrd="0" presId="urn:microsoft.com/office/officeart/2005/8/layout/venn1"/>
    <dgm:cxn modelId="{F0173EA5-F6E0-4547-892D-D24B36CB0A9A}" type="presParOf" srcId="{522F9244-7141-4550-91A7-2131D4B34455}" destId="{692E1A41-70BA-4F20-9100-F7B3DC923D84}" srcOrd="10" destOrd="0" presId="urn:microsoft.com/office/officeart/2005/8/layout/venn1"/>
    <dgm:cxn modelId="{4DB50E8F-802E-402A-9A01-DC2C23CDAB70}" type="presParOf" srcId="{522F9244-7141-4550-91A7-2131D4B34455}" destId="{FD104810-B320-48D0-AC91-5C54361D8B45}" srcOrd="11"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837572-FA65-46F2-87EC-A962871CEF6B}"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s-MX"/>
        </a:p>
      </dgm:t>
    </dgm:pt>
    <dgm:pt modelId="{4FFDE703-7882-4FC5-91A5-A029FA240BC8}">
      <dgm:prSet phldrT="[Texto]"/>
      <dgm:spPr/>
      <dgm:t>
        <a:bodyPr/>
        <a:lstStyle/>
        <a:p>
          <a:r>
            <a:rPr lang="es-MX" b="1" dirty="0" smtClean="0">
              <a:effectLst>
                <a:outerShdw blurRad="38100" dist="38100" dir="2700000" algn="tl">
                  <a:srgbClr val="000000">
                    <a:alpha val="43137"/>
                  </a:srgbClr>
                </a:outerShdw>
              </a:effectLst>
            </a:rPr>
            <a:t>Formas básicas de Estructura Organizacional </a:t>
          </a:r>
          <a:endParaRPr lang="es-MX" b="1" dirty="0">
            <a:effectLst>
              <a:outerShdw blurRad="38100" dist="38100" dir="2700000" algn="tl">
                <a:srgbClr val="000000">
                  <a:alpha val="43137"/>
                </a:srgbClr>
              </a:outerShdw>
            </a:effectLst>
          </a:endParaRPr>
        </a:p>
      </dgm:t>
    </dgm:pt>
    <dgm:pt modelId="{226F839B-44DF-462D-A770-D047710EA383}" type="parTrans" cxnId="{30418D3F-192B-4829-A6FE-B9D4D0ED789B}">
      <dgm:prSet/>
      <dgm:spPr/>
      <dgm:t>
        <a:bodyPr/>
        <a:lstStyle/>
        <a:p>
          <a:endParaRPr lang="es-MX"/>
        </a:p>
      </dgm:t>
    </dgm:pt>
    <dgm:pt modelId="{E9952AFA-62BE-482D-97FC-B9FC90E0EDD3}" type="sibTrans" cxnId="{30418D3F-192B-4829-A6FE-B9D4D0ED789B}">
      <dgm:prSet/>
      <dgm:spPr/>
      <dgm:t>
        <a:bodyPr/>
        <a:lstStyle/>
        <a:p>
          <a:endParaRPr lang="es-MX"/>
        </a:p>
      </dgm:t>
    </dgm:pt>
    <dgm:pt modelId="{EAA78633-D873-4C89-84E9-B8F9D5DF91A4}">
      <dgm:prSet phldrT="[Texto]"/>
      <dgm:spPr/>
      <dgm:t>
        <a:bodyPr/>
        <a:lstStyle/>
        <a:p>
          <a:r>
            <a:rPr lang="es-MX" b="1" dirty="0" smtClean="0"/>
            <a:t>Organización funcional</a:t>
          </a:r>
          <a:endParaRPr lang="es-MX" b="1" dirty="0"/>
        </a:p>
      </dgm:t>
    </dgm:pt>
    <dgm:pt modelId="{E76E25E3-961F-4D0D-ACA0-B0647D1C21AA}" type="parTrans" cxnId="{B1D0EF32-617C-47B3-8B8C-290923EA39EA}">
      <dgm:prSet/>
      <dgm:spPr/>
      <dgm:t>
        <a:bodyPr/>
        <a:lstStyle/>
        <a:p>
          <a:endParaRPr lang="es-MX"/>
        </a:p>
      </dgm:t>
    </dgm:pt>
    <dgm:pt modelId="{D381F0EC-551B-4CC7-BE49-9691A562B3D8}" type="sibTrans" cxnId="{B1D0EF32-617C-47B3-8B8C-290923EA39EA}">
      <dgm:prSet/>
      <dgm:spPr/>
      <dgm:t>
        <a:bodyPr/>
        <a:lstStyle/>
        <a:p>
          <a:endParaRPr lang="es-MX"/>
        </a:p>
      </dgm:t>
    </dgm:pt>
    <dgm:pt modelId="{B43B5F47-7989-4FD0-8453-0AC196A66ADC}">
      <dgm:prSet phldrT="[Texto]"/>
      <dgm:spPr/>
      <dgm:t>
        <a:bodyPr/>
        <a:lstStyle/>
        <a:p>
          <a:r>
            <a:rPr lang="es-MX" b="1" dirty="0" smtClean="0"/>
            <a:t>Organización por producto/ servicios</a:t>
          </a:r>
          <a:endParaRPr lang="es-MX" b="1" dirty="0"/>
        </a:p>
      </dgm:t>
    </dgm:pt>
    <dgm:pt modelId="{9FD320E2-7778-45EC-AB50-BB8241AE58BF}" type="parTrans" cxnId="{ADC1D3F6-A59E-4510-9FE7-88E1DC7AF73A}">
      <dgm:prSet/>
      <dgm:spPr/>
      <dgm:t>
        <a:bodyPr/>
        <a:lstStyle/>
        <a:p>
          <a:endParaRPr lang="es-MX"/>
        </a:p>
      </dgm:t>
    </dgm:pt>
    <dgm:pt modelId="{6764E3FA-2E5B-471F-866B-7452F3171362}" type="sibTrans" cxnId="{ADC1D3F6-A59E-4510-9FE7-88E1DC7AF73A}">
      <dgm:prSet/>
      <dgm:spPr/>
      <dgm:t>
        <a:bodyPr/>
        <a:lstStyle/>
        <a:p>
          <a:endParaRPr lang="es-MX"/>
        </a:p>
      </dgm:t>
    </dgm:pt>
    <dgm:pt modelId="{1D832AA7-88FE-4A4B-8425-82AFA4841C6C}">
      <dgm:prSet phldrT="[Texto]"/>
      <dgm:spPr/>
      <dgm:t>
        <a:bodyPr/>
        <a:lstStyle/>
        <a:p>
          <a:r>
            <a:rPr lang="es-MX" b="1" dirty="0" smtClean="0"/>
            <a:t>Organización matricial</a:t>
          </a:r>
          <a:endParaRPr lang="es-MX" b="1" dirty="0"/>
        </a:p>
      </dgm:t>
    </dgm:pt>
    <dgm:pt modelId="{A5658FAF-8673-4DE2-B368-5E0AE14AEF81}" type="parTrans" cxnId="{7D9148AB-B9E4-478E-B876-E9639BD04623}">
      <dgm:prSet/>
      <dgm:spPr/>
      <dgm:t>
        <a:bodyPr/>
        <a:lstStyle/>
        <a:p>
          <a:endParaRPr lang="es-MX"/>
        </a:p>
      </dgm:t>
    </dgm:pt>
    <dgm:pt modelId="{DC0E15DE-7846-4D2F-92A3-85AF0868898D}" type="sibTrans" cxnId="{7D9148AB-B9E4-478E-B876-E9639BD04623}">
      <dgm:prSet/>
      <dgm:spPr/>
      <dgm:t>
        <a:bodyPr/>
        <a:lstStyle/>
        <a:p>
          <a:endParaRPr lang="es-MX"/>
        </a:p>
      </dgm:t>
    </dgm:pt>
    <dgm:pt modelId="{16B1C0F7-C202-4A54-82ED-2BEA7FF1D663}" type="pres">
      <dgm:prSet presAssocID="{A3837572-FA65-46F2-87EC-A962871CEF6B}" presName="cycle" presStyleCnt="0">
        <dgm:presLayoutVars>
          <dgm:chMax val="1"/>
          <dgm:dir/>
          <dgm:animLvl val="ctr"/>
          <dgm:resizeHandles val="exact"/>
        </dgm:presLayoutVars>
      </dgm:prSet>
      <dgm:spPr/>
      <dgm:t>
        <a:bodyPr/>
        <a:lstStyle/>
        <a:p>
          <a:endParaRPr lang="es-MX"/>
        </a:p>
      </dgm:t>
    </dgm:pt>
    <dgm:pt modelId="{6EC67082-DF86-4883-92DA-B0FA9965D6A3}" type="pres">
      <dgm:prSet presAssocID="{4FFDE703-7882-4FC5-91A5-A029FA240BC8}" presName="centerShape" presStyleLbl="node0" presStyleIdx="0" presStyleCnt="1"/>
      <dgm:spPr/>
      <dgm:t>
        <a:bodyPr/>
        <a:lstStyle/>
        <a:p>
          <a:endParaRPr lang="es-MX"/>
        </a:p>
      </dgm:t>
    </dgm:pt>
    <dgm:pt modelId="{0EDD271B-68DE-4D3C-B89F-B63A03A4ABB8}" type="pres">
      <dgm:prSet presAssocID="{E76E25E3-961F-4D0D-ACA0-B0647D1C21AA}" presName="parTrans" presStyleLbl="bgSibTrans2D1" presStyleIdx="0" presStyleCnt="3"/>
      <dgm:spPr/>
      <dgm:t>
        <a:bodyPr/>
        <a:lstStyle/>
        <a:p>
          <a:endParaRPr lang="es-MX"/>
        </a:p>
      </dgm:t>
    </dgm:pt>
    <dgm:pt modelId="{2CA9BA6B-EF04-4289-A510-E0CAD9F708DB}" type="pres">
      <dgm:prSet presAssocID="{EAA78633-D873-4C89-84E9-B8F9D5DF91A4}" presName="node" presStyleLbl="node1" presStyleIdx="0" presStyleCnt="3">
        <dgm:presLayoutVars>
          <dgm:bulletEnabled val="1"/>
        </dgm:presLayoutVars>
      </dgm:prSet>
      <dgm:spPr/>
      <dgm:t>
        <a:bodyPr/>
        <a:lstStyle/>
        <a:p>
          <a:endParaRPr lang="es-MX"/>
        </a:p>
      </dgm:t>
    </dgm:pt>
    <dgm:pt modelId="{8C05784D-CF43-4FB9-A712-0A7EEAF4FE31}" type="pres">
      <dgm:prSet presAssocID="{9FD320E2-7778-45EC-AB50-BB8241AE58BF}" presName="parTrans" presStyleLbl="bgSibTrans2D1" presStyleIdx="1" presStyleCnt="3"/>
      <dgm:spPr/>
      <dgm:t>
        <a:bodyPr/>
        <a:lstStyle/>
        <a:p>
          <a:endParaRPr lang="es-MX"/>
        </a:p>
      </dgm:t>
    </dgm:pt>
    <dgm:pt modelId="{6521587D-3CB9-43E3-9EE2-28CF032D7B63}" type="pres">
      <dgm:prSet presAssocID="{B43B5F47-7989-4FD0-8453-0AC196A66ADC}" presName="node" presStyleLbl="node1" presStyleIdx="1" presStyleCnt="3">
        <dgm:presLayoutVars>
          <dgm:bulletEnabled val="1"/>
        </dgm:presLayoutVars>
      </dgm:prSet>
      <dgm:spPr/>
      <dgm:t>
        <a:bodyPr/>
        <a:lstStyle/>
        <a:p>
          <a:endParaRPr lang="es-MX"/>
        </a:p>
      </dgm:t>
    </dgm:pt>
    <dgm:pt modelId="{54C19509-AE01-4713-B553-21271212DA36}" type="pres">
      <dgm:prSet presAssocID="{A5658FAF-8673-4DE2-B368-5E0AE14AEF81}" presName="parTrans" presStyleLbl="bgSibTrans2D1" presStyleIdx="2" presStyleCnt="3"/>
      <dgm:spPr/>
      <dgm:t>
        <a:bodyPr/>
        <a:lstStyle/>
        <a:p>
          <a:endParaRPr lang="es-MX"/>
        </a:p>
      </dgm:t>
    </dgm:pt>
    <dgm:pt modelId="{EB5B7732-4E29-4382-BC5A-F950768E40D2}" type="pres">
      <dgm:prSet presAssocID="{1D832AA7-88FE-4A4B-8425-82AFA4841C6C}" presName="node" presStyleLbl="node1" presStyleIdx="2" presStyleCnt="3">
        <dgm:presLayoutVars>
          <dgm:bulletEnabled val="1"/>
        </dgm:presLayoutVars>
      </dgm:prSet>
      <dgm:spPr/>
      <dgm:t>
        <a:bodyPr/>
        <a:lstStyle/>
        <a:p>
          <a:endParaRPr lang="es-MX"/>
        </a:p>
      </dgm:t>
    </dgm:pt>
  </dgm:ptLst>
  <dgm:cxnLst>
    <dgm:cxn modelId="{30418D3F-192B-4829-A6FE-B9D4D0ED789B}" srcId="{A3837572-FA65-46F2-87EC-A962871CEF6B}" destId="{4FFDE703-7882-4FC5-91A5-A029FA240BC8}" srcOrd="0" destOrd="0" parTransId="{226F839B-44DF-462D-A770-D047710EA383}" sibTransId="{E9952AFA-62BE-482D-97FC-B9FC90E0EDD3}"/>
    <dgm:cxn modelId="{F8637076-12E1-4393-AA43-361A0A12EA44}" type="presOf" srcId="{E76E25E3-961F-4D0D-ACA0-B0647D1C21AA}" destId="{0EDD271B-68DE-4D3C-B89F-B63A03A4ABB8}" srcOrd="0" destOrd="0" presId="urn:microsoft.com/office/officeart/2005/8/layout/radial4"/>
    <dgm:cxn modelId="{21D43691-E144-418A-B642-BAF38BB5CF1B}" type="presOf" srcId="{A3837572-FA65-46F2-87EC-A962871CEF6B}" destId="{16B1C0F7-C202-4A54-82ED-2BEA7FF1D663}" srcOrd="0" destOrd="0" presId="urn:microsoft.com/office/officeart/2005/8/layout/radial4"/>
    <dgm:cxn modelId="{29F268D7-B8A7-4836-9EA6-E5D95DAE3E54}" type="presOf" srcId="{9FD320E2-7778-45EC-AB50-BB8241AE58BF}" destId="{8C05784D-CF43-4FB9-A712-0A7EEAF4FE31}" srcOrd="0" destOrd="0" presId="urn:microsoft.com/office/officeart/2005/8/layout/radial4"/>
    <dgm:cxn modelId="{E5DC370A-593E-40CC-97A7-FBCF91559B70}" type="presOf" srcId="{B43B5F47-7989-4FD0-8453-0AC196A66ADC}" destId="{6521587D-3CB9-43E3-9EE2-28CF032D7B63}" srcOrd="0" destOrd="0" presId="urn:microsoft.com/office/officeart/2005/8/layout/radial4"/>
    <dgm:cxn modelId="{2B10D0C8-694B-4789-B4B2-4DD15C3111F0}" type="presOf" srcId="{1D832AA7-88FE-4A4B-8425-82AFA4841C6C}" destId="{EB5B7732-4E29-4382-BC5A-F950768E40D2}" srcOrd="0" destOrd="0" presId="urn:microsoft.com/office/officeart/2005/8/layout/radial4"/>
    <dgm:cxn modelId="{5FA699B7-C6AA-4BF0-A9BD-3BF7120C0FCF}" type="presOf" srcId="{EAA78633-D873-4C89-84E9-B8F9D5DF91A4}" destId="{2CA9BA6B-EF04-4289-A510-E0CAD9F708DB}" srcOrd="0" destOrd="0" presId="urn:microsoft.com/office/officeart/2005/8/layout/radial4"/>
    <dgm:cxn modelId="{7D9148AB-B9E4-478E-B876-E9639BD04623}" srcId="{4FFDE703-7882-4FC5-91A5-A029FA240BC8}" destId="{1D832AA7-88FE-4A4B-8425-82AFA4841C6C}" srcOrd="2" destOrd="0" parTransId="{A5658FAF-8673-4DE2-B368-5E0AE14AEF81}" sibTransId="{DC0E15DE-7846-4D2F-92A3-85AF0868898D}"/>
    <dgm:cxn modelId="{16EDA9D6-677D-44D6-A699-52AEDE157FE6}" type="presOf" srcId="{A5658FAF-8673-4DE2-B368-5E0AE14AEF81}" destId="{54C19509-AE01-4713-B553-21271212DA36}" srcOrd="0" destOrd="0" presId="urn:microsoft.com/office/officeart/2005/8/layout/radial4"/>
    <dgm:cxn modelId="{ADC1D3F6-A59E-4510-9FE7-88E1DC7AF73A}" srcId="{4FFDE703-7882-4FC5-91A5-A029FA240BC8}" destId="{B43B5F47-7989-4FD0-8453-0AC196A66ADC}" srcOrd="1" destOrd="0" parTransId="{9FD320E2-7778-45EC-AB50-BB8241AE58BF}" sibTransId="{6764E3FA-2E5B-471F-866B-7452F3171362}"/>
    <dgm:cxn modelId="{B1D0EF32-617C-47B3-8B8C-290923EA39EA}" srcId="{4FFDE703-7882-4FC5-91A5-A029FA240BC8}" destId="{EAA78633-D873-4C89-84E9-B8F9D5DF91A4}" srcOrd="0" destOrd="0" parTransId="{E76E25E3-961F-4D0D-ACA0-B0647D1C21AA}" sibTransId="{D381F0EC-551B-4CC7-BE49-9691A562B3D8}"/>
    <dgm:cxn modelId="{3F4A0F9A-FC8A-4FA2-BF12-739C78DD08BE}" type="presOf" srcId="{4FFDE703-7882-4FC5-91A5-A029FA240BC8}" destId="{6EC67082-DF86-4883-92DA-B0FA9965D6A3}" srcOrd="0" destOrd="0" presId="urn:microsoft.com/office/officeart/2005/8/layout/radial4"/>
    <dgm:cxn modelId="{FE1CA510-8ADA-40E3-BB69-C76F24D1DBC5}" type="presParOf" srcId="{16B1C0F7-C202-4A54-82ED-2BEA7FF1D663}" destId="{6EC67082-DF86-4883-92DA-B0FA9965D6A3}" srcOrd="0" destOrd="0" presId="urn:microsoft.com/office/officeart/2005/8/layout/radial4"/>
    <dgm:cxn modelId="{53CA57FE-A684-4263-87F1-27CF62642460}" type="presParOf" srcId="{16B1C0F7-C202-4A54-82ED-2BEA7FF1D663}" destId="{0EDD271B-68DE-4D3C-B89F-B63A03A4ABB8}" srcOrd="1" destOrd="0" presId="urn:microsoft.com/office/officeart/2005/8/layout/radial4"/>
    <dgm:cxn modelId="{4FB3DECC-30DC-4C17-948C-013FD4EB9540}" type="presParOf" srcId="{16B1C0F7-C202-4A54-82ED-2BEA7FF1D663}" destId="{2CA9BA6B-EF04-4289-A510-E0CAD9F708DB}" srcOrd="2" destOrd="0" presId="urn:microsoft.com/office/officeart/2005/8/layout/radial4"/>
    <dgm:cxn modelId="{6BE99390-C03D-4C0D-9CFC-0075557710AC}" type="presParOf" srcId="{16B1C0F7-C202-4A54-82ED-2BEA7FF1D663}" destId="{8C05784D-CF43-4FB9-A712-0A7EEAF4FE31}" srcOrd="3" destOrd="0" presId="urn:microsoft.com/office/officeart/2005/8/layout/radial4"/>
    <dgm:cxn modelId="{99ED3EE0-5C28-4254-A8F6-ECD828C42AD9}" type="presParOf" srcId="{16B1C0F7-C202-4A54-82ED-2BEA7FF1D663}" destId="{6521587D-3CB9-43E3-9EE2-28CF032D7B63}" srcOrd="4" destOrd="0" presId="urn:microsoft.com/office/officeart/2005/8/layout/radial4"/>
    <dgm:cxn modelId="{48E1F3BB-2FF5-461D-8E35-89DE98550E59}" type="presParOf" srcId="{16B1C0F7-C202-4A54-82ED-2BEA7FF1D663}" destId="{54C19509-AE01-4713-B553-21271212DA36}" srcOrd="5" destOrd="0" presId="urn:microsoft.com/office/officeart/2005/8/layout/radial4"/>
    <dgm:cxn modelId="{88F32392-D8DB-4592-9CBA-3797A0E1C1A8}" type="presParOf" srcId="{16B1C0F7-C202-4A54-82ED-2BEA7FF1D663}" destId="{EB5B7732-4E29-4382-BC5A-F950768E40D2}"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8270C1-08F6-4712-9799-5A468C25ED09}" type="doc">
      <dgm:prSet loTypeId="urn:microsoft.com/office/officeart/2005/8/layout/hierarchy2" loCatId="hierarchy" qsTypeId="urn:microsoft.com/office/officeart/2005/8/quickstyle/3d1" qsCatId="3D" csTypeId="urn:microsoft.com/office/officeart/2005/8/colors/colorful4" csCatId="colorful" phldr="1"/>
      <dgm:spPr/>
      <dgm:t>
        <a:bodyPr/>
        <a:lstStyle/>
        <a:p>
          <a:endParaRPr lang="es-MX"/>
        </a:p>
      </dgm:t>
    </dgm:pt>
    <dgm:pt modelId="{E4D4AC5B-6F14-4438-8151-19CA8F6666B6}">
      <dgm:prSet phldrT="[Texto]"/>
      <dgm:spPr/>
      <dgm:t>
        <a:bodyPr/>
        <a:lstStyle/>
        <a:p>
          <a:r>
            <a:rPr lang="es-MX" b="1" dirty="0" smtClean="0"/>
            <a:t>TIPOS DE COMUNICACIÓN</a:t>
          </a:r>
          <a:endParaRPr lang="es-MX" dirty="0"/>
        </a:p>
      </dgm:t>
    </dgm:pt>
    <dgm:pt modelId="{3F266BBF-373F-4262-9BDF-48922388497E}" type="parTrans" cxnId="{4E3244D1-A465-49A0-BD4A-53501D69C6B4}">
      <dgm:prSet/>
      <dgm:spPr/>
      <dgm:t>
        <a:bodyPr/>
        <a:lstStyle/>
        <a:p>
          <a:endParaRPr lang="es-MX"/>
        </a:p>
      </dgm:t>
    </dgm:pt>
    <dgm:pt modelId="{BCD1D6B4-0C36-45F7-A28A-AC0C87445C20}" type="sibTrans" cxnId="{4E3244D1-A465-49A0-BD4A-53501D69C6B4}">
      <dgm:prSet/>
      <dgm:spPr/>
      <dgm:t>
        <a:bodyPr/>
        <a:lstStyle/>
        <a:p>
          <a:endParaRPr lang="es-MX"/>
        </a:p>
      </dgm:t>
    </dgm:pt>
    <dgm:pt modelId="{0CD37A5C-1142-434D-9A92-FFCAD5DC6899}">
      <dgm:prSet phldrT="[Texto]"/>
      <dgm:spPr/>
      <dgm:t>
        <a:bodyPr/>
        <a:lstStyle/>
        <a:p>
          <a:pPr algn="ctr"/>
          <a:r>
            <a:rPr lang="es-MX" b="1" i="1" dirty="0" smtClean="0"/>
            <a:t>La comunicación verbal</a:t>
          </a:r>
        </a:p>
        <a:p>
          <a:pPr algn="just"/>
          <a:r>
            <a:rPr lang="es-MX" b="1" i="1" dirty="0" smtClean="0"/>
            <a:t> S</a:t>
          </a:r>
          <a:r>
            <a:rPr lang="es-MX" dirty="0" smtClean="0"/>
            <a:t>e refiere a las palabras que utilizamos y a las inflexiones de nuestra voz (tono de voz).</a:t>
          </a:r>
          <a:endParaRPr lang="es-MX" dirty="0"/>
        </a:p>
      </dgm:t>
    </dgm:pt>
    <dgm:pt modelId="{C81A2796-7640-47D3-81BB-194AE8ECDDD5}" type="parTrans" cxnId="{AB9C959A-E120-4F65-8ADA-FCEA369E21D0}">
      <dgm:prSet/>
      <dgm:spPr/>
      <dgm:t>
        <a:bodyPr/>
        <a:lstStyle/>
        <a:p>
          <a:endParaRPr lang="es-MX"/>
        </a:p>
      </dgm:t>
    </dgm:pt>
    <dgm:pt modelId="{EA7FDA0C-85AE-47A0-BFEA-CA64AF265EA9}" type="sibTrans" cxnId="{AB9C959A-E120-4F65-8ADA-FCEA369E21D0}">
      <dgm:prSet/>
      <dgm:spPr/>
      <dgm:t>
        <a:bodyPr/>
        <a:lstStyle/>
        <a:p>
          <a:endParaRPr lang="es-MX"/>
        </a:p>
      </dgm:t>
    </dgm:pt>
    <dgm:pt modelId="{67E69B58-49B5-4C90-A0B3-844F24417657}">
      <dgm:prSet phldrT="[Texto]"/>
      <dgm:spPr/>
      <dgm:t>
        <a:bodyPr/>
        <a:lstStyle/>
        <a:p>
          <a:pPr algn="ctr"/>
          <a:r>
            <a:rPr lang="es-MX" b="1" i="1" dirty="0" smtClean="0"/>
            <a:t>La comunicación no verbal </a:t>
          </a:r>
        </a:p>
        <a:p>
          <a:pPr algn="just"/>
          <a:r>
            <a:rPr lang="es-MX" dirty="0" smtClean="0"/>
            <a:t>Hace referencia a el contacto visual, los gestos faciales, los movimientos de brazos y manos o la postura y la distancia corporal.</a:t>
          </a:r>
          <a:endParaRPr lang="es-MX" dirty="0"/>
        </a:p>
      </dgm:t>
    </dgm:pt>
    <dgm:pt modelId="{C8FEAA63-4D0E-4C00-B731-CDF371231D30}" type="parTrans" cxnId="{F31B140F-FB68-4EAB-BF2B-227A6E10F4CC}">
      <dgm:prSet/>
      <dgm:spPr/>
      <dgm:t>
        <a:bodyPr/>
        <a:lstStyle/>
        <a:p>
          <a:endParaRPr lang="es-MX"/>
        </a:p>
      </dgm:t>
    </dgm:pt>
    <dgm:pt modelId="{4819C195-7B3C-4BC9-9CEF-4B2EC643E869}" type="sibTrans" cxnId="{F31B140F-FB68-4EAB-BF2B-227A6E10F4CC}">
      <dgm:prSet/>
      <dgm:spPr/>
      <dgm:t>
        <a:bodyPr/>
        <a:lstStyle/>
        <a:p>
          <a:endParaRPr lang="es-MX"/>
        </a:p>
      </dgm:t>
    </dgm:pt>
    <dgm:pt modelId="{178AB041-48E7-4BA9-BCE8-8BB222EA6DC0}" type="pres">
      <dgm:prSet presAssocID="{CB8270C1-08F6-4712-9799-5A468C25ED09}" presName="diagram" presStyleCnt="0">
        <dgm:presLayoutVars>
          <dgm:chPref val="1"/>
          <dgm:dir/>
          <dgm:animOne val="branch"/>
          <dgm:animLvl val="lvl"/>
          <dgm:resizeHandles val="exact"/>
        </dgm:presLayoutVars>
      </dgm:prSet>
      <dgm:spPr/>
      <dgm:t>
        <a:bodyPr/>
        <a:lstStyle/>
        <a:p>
          <a:endParaRPr lang="es-MX"/>
        </a:p>
      </dgm:t>
    </dgm:pt>
    <dgm:pt modelId="{D0C7AB8A-6D26-416A-8542-3216FD0BD1C1}" type="pres">
      <dgm:prSet presAssocID="{E4D4AC5B-6F14-4438-8151-19CA8F6666B6}" presName="root1" presStyleCnt="0"/>
      <dgm:spPr/>
    </dgm:pt>
    <dgm:pt modelId="{A5D73749-851A-406E-A8CA-D16AEA4A49DB}" type="pres">
      <dgm:prSet presAssocID="{E4D4AC5B-6F14-4438-8151-19CA8F6666B6}" presName="LevelOneTextNode" presStyleLbl="node0" presStyleIdx="0" presStyleCnt="1" custScaleX="71989">
        <dgm:presLayoutVars>
          <dgm:chPref val="3"/>
        </dgm:presLayoutVars>
      </dgm:prSet>
      <dgm:spPr/>
      <dgm:t>
        <a:bodyPr/>
        <a:lstStyle/>
        <a:p>
          <a:endParaRPr lang="es-MX"/>
        </a:p>
      </dgm:t>
    </dgm:pt>
    <dgm:pt modelId="{C724485C-5D7D-48BA-A5AA-B07FDC3B1078}" type="pres">
      <dgm:prSet presAssocID="{E4D4AC5B-6F14-4438-8151-19CA8F6666B6}" presName="level2hierChild" presStyleCnt="0"/>
      <dgm:spPr/>
    </dgm:pt>
    <dgm:pt modelId="{4F8F6A73-ED4A-4F36-9F10-A9C8C0B857EB}" type="pres">
      <dgm:prSet presAssocID="{C81A2796-7640-47D3-81BB-194AE8ECDDD5}" presName="conn2-1" presStyleLbl="parChTrans1D2" presStyleIdx="0" presStyleCnt="2"/>
      <dgm:spPr/>
      <dgm:t>
        <a:bodyPr/>
        <a:lstStyle/>
        <a:p>
          <a:endParaRPr lang="es-MX"/>
        </a:p>
      </dgm:t>
    </dgm:pt>
    <dgm:pt modelId="{EF472413-17D4-4F06-8239-D78DB389A0D9}" type="pres">
      <dgm:prSet presAssocID="{C81A2796-7640-47D3-81BB-194AE8ECDDD5}" presName="connTx" presStyleLbl="parChTrans1D2" presStyleIdx="0" presStyleCnt="2"/>
      <dgm:spPr/>
      <dgm:t>
        <a:bodyPr/>
        <a:lstStyle/>
        <a:p>
          <a:endParaRPr lang="es-MX"/>
        </a:p>
      </dgm:t>
    </dgm:pt>
    <dgm:pt modelId="{D71D901F-076B-4081-8D90-BD6641152720}" type="pres">
      <dgm:prSet presAssocID="{0CD37A5C-1142-434D-9A92-FFCAD5DC6899}" presName="root2" presStyleCnt="0"/>
      <dgm:spPr/>
    </dgm:pt>
    <dgm:pt modelId="{77AC17D3-78F7-4AE7-875C-BBFEF1E4EEBA}" type="pres">
      <dgm:prSet presAssocID="{0CD37A5C-1142-434D-9A92-FFCAD5DC6899}" presName="LevelTwoTextNode" presStyleLbl="node2" presStyleIdx="0" presStyleCnt="2" custScaleX="103414" custLinFactNeighborX="-3243" custLinFactNeighborY="-11271">
        <dgm:presLayoutVars>
          <dgm:chPref val="3"/>
        </dgm:presLayoutVars>
      </dgm:prSet>
      <dgm:spPr/>
      <dgm:t>
        <a:bodyPr/>
        <a:lstStyle/>
        <a:p>
          <a:endParaRPr lang="es-MX"/>
        </a:p>
      </dgm:t>
    </dgm:pt>
    <dgm:pt modelId="{06BC845D-52E9-4DB5-9773-F7C6B8B48CFA}" type="pres">
      <dgm:prSet presAssocID="{0CD37A5C-1142-434D-9A92-FFCAD5DC6899}" presName="level3hierChild" presStyleCnt="0"/>
      <dgm:spPr/>
    </dgm:pt>
    <dgm:pt modelId="{DB096C82-AEA3-43BD-BFE6-10E6FAD7C0AF}" type="pres">
      <dgm:prSet presAssocID="{C8FEAA63-4D0E-4C00-B731-CDF371231D30}" presName="conn2-1" presStyleLbl="parChTrans1D2" presStyleIdx="1" presStyleCnt="2"/>
      <dgm:spPr/>
      <dgm:t>
        <a:bodyPr/>
        <a:lstStyle/>
        <a:p>
          <a:endParaRPr lang="es-MX"/>
        </a:p>
      </dgm:t>
    </dgm:pt>
    <dgm:pt modelId="{ECAE4327-785D-4519-9684-A55B51BFDB24}" type="pres">
      <dgm:prSet presAssocID="{C8FEAA63-4D0E-4C00-B731-CDF371231D30}" presName="connTx" presStyleLbl="parChTrans1D2" presStyleIdx="1" presStyleCnt="2"/>
      <dgm:spPr/>
      <dgm:t>
        <a:bodyPr/>
        <a:lstStyle/>
        <a:p>
          <a:endParaRPr lang="es-MX"/>
        </a:p>
      </dgm:t>
    </dgm:pt>
    <dgm:pt modelId="{9EC37329-B12D-4BBA-86F3-2C39A70CF7B3}" type="pres">
      <dgm:prSet presAssocID="{67E69B58-49B5-4C90-A0B3-844F24417657}" presName="root2" presStyleCnt="0"/>
      <dgm:spPr/>
    </dgm:pt>
    <dgm:pt modelId="{8CB3826A-163C-4D18-BB30-302E0CCE84A8}" type="pres">
      <dgm:prSet presAssocID="{67E69B58-49B5-4C90-A0B3-844F24417657}" presName="LevelTwoTextNode" presStyleLbl="node2" presStyleIdx="1" presStyleCnt="2" custScaleX="102106" custLinFactNeighborX="-2579" custLinFactNeighborY="25884">
        <dgm:presLayoutVars>
          <dgm:chPref val="3"/>
        </dgm:presLayoutVars>
      </dgm:prSet>
      <dgm:spPr/>
      <dgm:t>
        <a:bodyPr/>
        <a:lstStyle/>
        <a:p>
          <a:endParaRPr lang="es-MX"/>
        </a:p>
      </dgm:t>
    </dgm:pt>
    <dgm:pt modelId="{796AD9D9-DD67-468C-B54D-0EF946D8AFC9}" type="pres">
      <dgm:prSet presAssocID="{67E69B58-49B5-4C90-A0B3-844F24417657}" presName="level3hierChild" presStyleCnt="0"/>
      <dgm:spPr/>
    </dgm:pt>
  </dgm:ptLst>
  <dgm:cxnLst>
    <dgm:cxn modelId="{87DF530C-9894-4652-94CA-0EEEB81A5F28}" type="presOf" srcId="{C81A2796-7640-47D3-81BB-194AE8ECDDD5}" destId="{EF472413-17D4-4F06-8239-D78DB389A0D9}" srcOrd="1" destOrd="0" presId="urn:microsoft.com/office/officeart/2005/8/layout/hierarchy2"/>
    <dgm:cxn modelId="{1717EBE5-8E0D-4C85-A5F8-9499E23ACA4A}" type="presOf" srcId="{CB8270C1-08F6-4712-9799-5A468C25ED09}" destId="{178AB041-48E7-4BA9-BCE8-8BB222EA6DC0}" srcOrd="0" destOrd="0" presId="urn:microsoft.com/office/officeart/2005/8/layout/hierarchy2"/>
    <dgm:cxn modelId="{7B6E964B-B637-4468-B448-0E05B7A787ED}" type="presOf" srcId="{67E69B58-49B5-4C90-A0B3-844F24417657}" destId="{8CB3826A-163C-4D18-BB30-302E0CCE84A8}" srcOrd="0" destOrd="0" presId="urn:microsoft.com/office/officeart/2005/8/layout/hierarchy2"/>
    <dgm:cxn modelId="{910C31FD-0D18-4359-BDA2-B315F15569D4}" type="presOf" srcId="{C8FEAA63-4D0E-4C00-B731-CDF371231D30}" destId="{DB096C82-AEA3-43BD-BFE6-10E6FAD7C0AF}" srcOrd="0" destOrd="0" presId="urn:microsoft.com/office/officeart/2005/8/layout/hierarchy2"/>
    <dgm:cxn modelId="{B405E68D-080D-4E3B-9032-3274B033CAEA}" type="presOf" srcId="{E4D4AC5B-6F14-4438-8151-19CA8F6666B6}" destId="{A5D73749-851A-406E-A8CA-D16AEA4A49DB}" srcOrd="0" destOrd="0" presId="urn:microsoft.com/office/officeart/2005/8/layout/hierarchy2"/>
    <dgm:cxn modelId="{0DD52431-9E90-4059-9C53-8DE5C8602454}" type="presOf" srcId="{0CD37A5C-1142-434D-9A92-FFCAD5DC6899}" destId="{77AC17D3-78F7-4AE7-875C-BBFEF1E4EEBA}" srcOrd="0" destOrd="0" presId="urn:microsoft.com/office/officeart/2005/8/layout/hierarchy2"/>
    <dgm:cxn modelId="{F77DCCC0-F17E-4732-AAEA-2555CEED13D0}" type="presOf" srcId="{C8FEAA63-4D0E-4C00-B731-CDF371231D30}" destId="{ECAE4327-785D-4519-9684-A55B51BFDB24}" srcOrd="1" destOrd="0" presId="urn:microsoft.com/office/officeart/2005/8/layout/hierarchy2"/>
    <dgm:cxn modelId="{F31B140F-FB68-4EAB-BF2B-227A6E10F4CC}" srcId="{E4D4AC5B-6F14-4438-8151-19CA8F6666B6}" destId="{67E69B58-49B5-4C90-A0B3-844F24417657}" srcOrd="1" destOrd="0" parTransId="{C8FEAA63-4D0E-4C00-B731-CDF371231D30}" sibTransId="{4819C195-7B3C-4BC9-9CEF-4B2EC643E869}"/>
    <dgm:cxn modelId="{486A1ABE-1774-4517-832F-AF6304A1113B}" type="presOf" srcId="{C81A2796-7640-47D3-81BB-194AE8ECDDD5}" destId="{4F8F6A73-ED4A-4F36-9F10-A9C8C0B857EB}" srcOrd="0" destOrd="0" presId="urn:microsoft.com/office/officeart/2005/8/layout/hierarchy2"/>
    <dgm:cxn modelId="{4E3244D1-A465-49A0-BD4A-53501D69C6B4}" srcId="{CB8270C1-08F6-4712-9799-5A468C25ED09}" destId="{E4D4AC5B-6F14-4438-8151-19CA8F6666B6}" srcOrd="0" destOrd="0" parTransId="{3F266BBF-373F-4262-9BDF-48922388497E}" sibTransId="{BCD1D6B4-0C36-45F7-A28A-AC0C87445C20}"/>
    <dgm:cxn modelId="{AB9C959A-E120-4F65-8ADA-FCEA369E21D0}" srcId="{E4D4AC5B-6F14-4438-8151-19CA8F6666B6}" destId="{0CD37A5C-1142-434D-9A92-FFCAD5DC6899}" srcOrd="0" destOrd="0" parTransId="{C81A2796-7640-47D3-81BB-194AE8ECDDD5}" sibTransId="{EA7FDA0C-85AE-47A0-BFEA-CA64AF265EA9}"/>
    <dgm:cxn modelId="{F7F51D59-90DB-4FDF-8021-3251D2E8FCDC}" type="presParOf" srcId="{178AB041-48E7-4BA9-BCE8-8BB222EA6DC0}" destId="{D0C7AB8A-6D26-416A-8542-3216FD0BD1C1}" srcOrd="0" destOrd="0" presId="urn:microsoft.com/office/officeart/2005/8/layout/hierarchy2"/>
    <dgm:cxn modelId="{714722F3-FB44-4D18-84F5-FCF8024723D5}" type="presParOf" srcId="{D0C7AB8A-6D26-416A-8542-3216FD0BD1C1}" destId="{A5D73749-851A-406E-A8CA-D16AEA4A49DB}" srcOrd="0" destOrd="0" presId="urn:microsoft.com/office/officeart/2005/8/layout/hierarchy2"/>
    <dgm:cxn modelId="{FBAA8509-5CBF-4045-A260-5AD6BD6D0E4D}" type="presParOf" srcId="{D0C7AB8A-6D26-416A-8542-3216FD0BD1C1}" destId="{C724485C-5D7D-48BA-A5AA-B07FDC3B1078}" srcOrd="1" destOrd="0" presId="urn:microsoft.com/office/officeart/2005/8/layout/hierarchy2"/>
    <dgm:cxn modelId="{0E545D19-7EF8-4B7F-9A95-D81F75FDF057}" type="presParOf" srcId="{C724485C-5D7D-48BA-A5AA-B07FDC3B1078}" destId="{4F8F6A73-ED4A-4F36-9F10-A9C8C0B857EB}" srcOrd="0" destOrd="0" presId="urn:microsoft.com/office/officeart/2005/8/layout/hierarchy2"/>
    <dgm:cxn modelId="{BE611038-3E89-4F83-96AA-B73D3519B0EE}" type="presParOf" srcId="{4F8F6A73-ED4A-4F36-9F10-A9C8C0B857EB}" destId="{EF472413-17D4-4F06-8239-D78DB389A0D9}" srcOrd="0" destOrd="0" presId="urn:microsoft.com/office/officeart/2005/8/layout/hierarchy2"/>
    <dgm:cxn modelId="{14DD74A3-EAB5-485A-90C1-A0647E8766D3}" type="presParOf" srcId="{C724485C-5D7D-48BA-A5AA-B07FDC3B1078}" destId="{D71D901F-076B-4081-8D90-BD6641152720}" srcOrd="1" destOrd="0" presId="urn:microsoft.com/office/officeart/2005/8/layout/hierarchy2"/>
    <dgm:cxn modelId="{2BBFD615-E0AD-4AB6-ABAE-54A2773E21B7}" type="presParOf" srcId="{D71D901F-076B-4081-8D90-BD6641152720}" destId="{77AC17D3-78F7-4AE7-875C-BBFEF1E4EEBA}" srcOrd="0" destOrd="0" presId="urn:microsoft.com/office/officeart/2005/8/layout/hierarchy2"/>
    <dgm:cxn modelId="{F4F95B73-6CAA-4564-B5CC-EDACD27D581D}" type="presParOf" srcId="{D71D901F-076B-4081-8D90-BD6641152720}" destId="{06BC845D-52E9-4DB5-9773-F7C6B8B48CFA}" srcOrd="1" destOrd="0" presId="urn:microsoft.com/office/officeart/2005/8/layout/hierarchy2"/>
    <dgm:cxn modelId="{A5D1055C-2AC8-49DC-AECE-B113D5E21403}" type="presParOf" srcId="{C724485C-5D7D-48BA-A5AA-B07FDC3B1078}" destId="{DB096C82-AEA3-43BD-BFE6-10E6FAD7C0AF}" srcOrd="2" destOrd="0" presId="urn:microsoft.com/office/officeart/2005/8/layout/hierarchy2"/>
    <dgm:cxn modelId="{16AAE27F-4E4B-47E7-9AE0-1DF0DEDB172A}" type="presParOf" srcId="{DB096C82-AEA3-43BD-BFE6-10E6FAD7C0AF}" destId="{ECAE4327-785D-4519-9684-A55B51BFDB24}" srcOrd="0" destOrd="0" presId="urn:microsoft.com/office/officeart/2005/8/layout/hierarchy2"/>
    <dgm:cxn modelId="{E32BD231-EBB4-43CB-91E1-64E8A25B9ED8}" type="presParOf" srcId="{C724485C-5D7D-48BA-A5AA-B07FDC3B1078}" destId="{9EC37329-B12D-4BBA-86F3-2C39A70CF7B3}" srcOrd="3" destOrd="0" presId="urn:microsoft.com/office/officeart/2005/8/layout/hierarchy2"/>
    <dgm:cxn modelId="{2F54BCC6-BACE-4EC6-A21D-967D713A10EF}" type="presParOf" srcId="{9EC37329-B12D-4BBA-86F3-2C39A70CF7B3}" destId="{8CB3826A-163C-4D18-BB30-302E0CCE84A8}" srcOrd="0" destOrd="0" presId="urn:microsoft.com/office/officeart/2005/8/layout/hierarchy2"/>
    <dgm:cxn modelId="{DA86847A-98E6-4E22-8C35-050066C47EA2}" type="presParOf" srcId="{9EC37329-B12D-4BBA-86F3-2C39A70CF7B3}" destId="{796AD9D9-DD67-468C-B54D-0EF946D8AFC9}" srcOrd="1" destOrd="0" presId="urn:microsoft.com/office/officeart/2005/8/layout/hierarchy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0E2145-2C06-4B1D-BD57-B8ECE0061671}" type="doc">
      <dgm:prSet loTypeId="urn:microsoft.com/office/officeart/2005/8/layout/funnel1" loCatId="process" qsTypeId="urn:microsoft.com/office/officeart/2005/8/quickstyle/simple1" qsCatId="simple" csTypeId="urn:microsoft.com/office/officeart/2005/8/colors/colorful2" csCatId="colorful" phldr="1"/>
      <dgm:spPr/>
      <dgm:t>
        <a:bodyPr/>
        <a:lstStyle/>
        <a:p>
          <a:endParaRPr lang="es-MX"/>
        </a:p>
      </dgm:t>
    </dgm:pt>
    <dgm:pt modelId="{C35E1ADE-E894-4D2C-BF76-86669D19EFD4}">
      <dgm:prSet phldrT="[Texto]"/>
      <dgm:spPr/>
      <dgm:t>
        <a:bodyPr/>
        <a:lstStyle/>
        <a:p>
          <a:r>
            <a:rPr lang="es-MX" dirty="0" smtClean="0"/>
            <a:t>CONDUCTA PASIVA</a:t>
          </a:r>
          <a:endParaRPr lang="es-MX" dirty="0"/>
        </a:p>
      </dgm:t>
    </dgm:pt>
    <dgm:pt modelId="{19AC6E4D-1BBB-45D8-9DE9-9EABC44448D8}" type="parTrans" cxnId="{1970CF4B-263C-4782-ADB4-200F90B02F16}">
      <dgm:prSet/>
      <dgm:spPr/>
      <dgm:t>
        <a:bodyPr/>
        <a:lstStyle/>
        <a:p>
          <a:endParaRPr lang="es-MX"/>
        </a:p>
      </dgm:t>
    </dgm:pt>
    <dgm:pt modelId="{B85D852B-D049-478A-8C7E-6C9A1BB8941F}" type="sibTrans" cxnId="{1970CF4B-263C-4782-ADB4-200F90B02F16}">
      <dgm:prSet/>
      <dgm:spPr/>
      <dgm:t>
        <a:bodyPr/>
        <a:lstStyle/>
        <a:p>
          <a:endParaRPr lang="es-MX"/>
        </a:p>
      </dgm:t>
    </dgm:pt>
    <dgm:pt modelId="{D219B28C-C6EB-4CA0-841A-C1ACB8D8FEAC}">
      <dgm:prSet phldrT="[Texto]"/>
      <dgm:spPr/>
      <dgm:t>
        <a:bodyPr/>
        <a:lstStyle/>
        <a:p>
          <a:r>
            <a:rPr lang="es-MX" dirty="0" smtClean="0"/>
            <a:t>CONDUCTA AGRESIVA</a:t>
          </a:r>
          <a:endParaRPr lang="es-MX" dirty="0"/>
        </a:p>
      </dgm:t>
    </dgm:pt>
    <dgm:pt modelId="{88B46E70-9DF1-47F8-884E-C27817EDA8B4}" type="parTrans" cxnId="{EA608056-03B6-4B3C-8D45-153A811287F8}">
      <dgm:prSet/>
      <dgm:spPr/>
      <dgm:t>
        <a:bodyPr/>
        <a:lstStyle/>
        <a:p>
          <a:endParaRPr lang="es-MX"/>
        </a:p>
      </dgm:t>
    </dgm:pt>
    <dgm:pt modelId="{BE5DCB18-BCFF-4E5D-BAF4-82804C1C2B75}" type="sibTrans" cxnId="{EA608056-03B6-4B3C-8D45-153A811287F8}">
      <dgm:prSet/>
      <dgm:spPr/>
      <dgm:t>
        <a:bodyPr/>
        <a:lstStyle/>
        <a:p>
          <a:endParaRPr lang="es-MX"/>
        </a:p>
      </dgm:t>
    </dgm:pt>
    <dgm:pt modelId="{E0E46715-0774-4EC3-A4BB-33E2B068E39F}">
      <dgm:prSet phldrT="[Texto]"/>
      <dgm:spPr/>
      <dgm:t>
        <a:bodyPr/>
        <a:lstStyle/>
        <a:p>
          <a:r>
            <a:rPr lang="es-MX" dirty="0" smtClean="0"/>
            <a:t>CONDUCTA ASERTIVA</a:t>
          </a:r>
          <a:endParaRPr lang="es-MX" dirty="0"/>
        </a:p>
      </dgm:t>
    </dgm:pt>
    <dgm:pt modelId="{37792D6B-4A19-4D51-A44B-C2F242FEAE20}" type="parTrans" cxnId="{EFD8A13B-75A4-4414-926B-AD9C3F670357}">
      <dgm:prSet/>
      <dgm:spPr/>
      <dgm:t>
        <a:bodyPr/>
        <a:lstStyle/>
        <a:p>
          <a:endParaRPr lang="es-MX"/>
        </a:p>
      </dgm:t>
    </dgm:pt>
    <dgm:pt modelId="{206E0ECE-B0B9-4908-B0DA-A36C3D68C8AC}" type="sibTrans" cxnId="{EFD8A13B-75A4-4414-926B-AD9C3F670357}">
      <dgm:prSet/>
      <dgm:spPr/>
      <dgm:t>
        <a:bodyPr/>
        <a:lstStyle/>
        <a:p>
          <a:endParaRPr lang="es-MX"/>
        </a:p>
      </dgm:t>
    </dgm:pt>
    <dgm:pt modelId="{64214DFF-EB3C-4C57-A230-AD76BE1DE7E1}">
      <dgm:prSet phldrT="[Texto]">
        <dgm:style>
          <a:lnRef idx="1">
            <a:schemeClr val="accent2"/>
          </a:lnRef>
          <a:fillRef idx="2">
            <a:schemeClr val="accent2"/>
          </a:fillRef>
          <a:effectRef idx="1">
            <a:schemeClr val="accent2"/>
          </a:effectRef>
          <a:fontRef idx="minor">
            <a:schemeClr val="dk1"/>
          </a:fontRef>
        </dgm:style>
      </dgm:prSet>
      <dgm:spPr/>
      <dgm:t>
        <a:bodyPr/>
        <a:lstStyle/>
        <a:p>
          <a:r>
            <a:rPr lang="es-MX" b="1" u="none" dirty="0" smtClean="0"/>
            <a:t>ESTILOS DE COMUNICACIÓN</a:t>
          </a:r>
          <a:endParaRPr lang="es-MX" b="1" u="none" dirty="0"/>
        </a:p>
      </dgm:t>
    </dgm:pt>
    <dgm:pt modelId="{709D8CCD-1115-4C02-8B06-DCF8ABE5251D}" type="parTrans" cxnId="{89A6437F-E124-4BF9-8EB0-C29A528BF539}">
      <dgm:prSet/>
      <dgm:spPr/>
      <dgm:t>
        <a:bodyPr/>
        <a:lstStyle/>
        <a:p>
          <a:endParaRPr lang="es-MX"/>
        </a:p>
      </dgm:t>
    </dgm:pt>
    <dgm:pt modelId="{BBC65009-86E9-4E42-B030-DF99697908EE}" type="sibTrans" cxnId="{89A6437F-E124-4BF9-8EB0-C29A528BF539}">
      <dgm:prSet/>
      <dgm:spPr/>
      <dgm:t>
        <a:bodyPr/>
        <a:lstStyle/>
        <a:p>
          <a:endParaRPr lang="es-MX"/>
        </a:p>
      </dgm:t>
    </dgm:pt>
    <dgm:pt modelId="{F44C3702-4EB0-4D63-8AC7-D7AA10068A34}" type="pres">
      <dgm:prSet presAssocID="{180E2145-2C06-4B1D-BD57-B8ECE0061671}" presName="Name0" presStyleCnt="0">
        <dgm:presLayoutVars>
          <dgm:chMax val="4"/>
          <dgm:resizeHandles val="exact"/>
        </dgm:presLayoutVars>
      </dgm:prSet>
      <dgm:spPr/>
      <dgm:t>
        <a:bodyPr/>
        <a:lstStyle/>
        <a:p>
          <a:endParaRPr lang="es-MX"/>
        </a:p>
      </dgm:t>
    </dgm:pt>
    <dgm:pt modelId="{47044E32-FFCE-4501-9F37-0C01D3A9AC40}" type="pres">
      <dgm:prSet presAssocID="{180E2145-2C06-4B1D-BD57-B8ECE0061671}" presName="ellipse" presStyleLbl="trBgShp" presStyleIdx="0" presStyleCnt="1"/>
      <dgm:spPr/>
    </dgm:pt>
    <dgm:pt modelId="{C88277DC-4B41-4F3F-B275-3E272E9275A3}" type="pres">
      <dgm:prSet presAssocID="{180E2145-2C06-4B1D-BD57-B8ECE0061671}" presName="arrow1" presStyleLbl="fgShp" presStyleIdx="0" presStyleCnt="1" custLinFactNeighborX="6920" custLinFactNeighborY="-49321"/>
      <dgm:spPr/>
    </dgm:pt>
    <dgm:pt modelId="{B7BA5366-5701-474D-840B-C1647C5CD8ED}" type="pres">
      <dgm:prSet presAssocID="{180E2145-2C06-4B1D-BD57-B8ECE0061671}" presName="rectangle" presStyleLbl="revTx" presStyleIdx="0" presStyleCnt="1" custScaleX="103171" custScaleY="62362" custLinFactNeighborX="3226" custLinFactNeighborY="-36754">
        <dgm:presLayoutVars>
          <dgm:bulletEnabled val="1"/>
        </dgm:presLayoutVars>
      </dgm:prSet>
      <dgm:spPr/>
      <dgm:t>
        <a:bodyPr/>
        <a:lstStyle/>
        <a:p>
          <a:endParaRPr lang="es-MX"/>
        </a:p>
      </dgm:t>
    </dgm:pt>
    <dgm:pt modelId="{EEFC9B69-8AE0-4BBD-9A82-0B9EB3E16A78}" type="pres">
      <dgm:prSet presAssocID="{D219B28C-C6EB-4CA0-841A-C1ACB8D8FEAC}" presName="item1" presStyleLbl="node1" presStyleIdx="0" presStyleCnt="3">
        <dgm:presLayoutVars>
          <dgm:bulletEnabled val="1"/>
        </dgm:presLayoutVars>
      </dgm:prSet>
      <dgm:spPr/>
      <dgm:t>
        <a:bodyPr/>
        <a:lstStyle/>
        <a:p>
          <a:endParaRPr lang="es-MX"/>
        </a:p>
      </dgm:t>
    </dgm:pt>
    <dgm:pt modelId="{61FD0413-4235-4EFB-A5F6-ED033409E5B4}" type="pres">
      <dgm:prSet presAssocID="{E0E46715-0774-4EC3-A4BB-33E2B068E39F}" presName="item2" presStyleLbl="node1" presStyleIdx="1" presStyleCnt="3">
        <dgm:presLayoutVars>
          <dgm:bulletEnabled val="1"/>
        </dgm:presLayoutVars>
      </dgm:prSet>
      <dgm:spPr/>
      <dgm:t>
        <a:bodyPr/>
        <a:lstStyle/>
        <a:p>
          <a:endParaRPr lang="es-MX"/>
        </a:p>
      </dgm:t>
    </dgm:pt>
    <dgm:pt modelId="{D934914F-FE1C-49CE-B064-FFBD1AF16E02}" type="pres">
      <dgm:prSet presAssocID="{64214DFF-EB3C-4C57-A230-AD76BE1DE7E1}" presName="item3" presStyleLbl="node1" presStyleIdx="2" presStyleCnt="3">
        <dgm:presLayoutVars>
          <dgm:bulletEnabled val="1"/>
        </dgm:presLayoutVars>
      </dgm:prSet>
      <dgm:spPr/>
      <dgm:t>
        <a:bodyPr/>
        <a:lstStyle/>
        <a:p>
          <a:endParaRPr lang="es-MX"/>
        </a:p>
      </dgm:t>
    </dgm:pt>
    <dgm:pt modelId="{D2699071-2715-4E2B-BE73-56ADB62CB761}" type="pres">
      <dgm:prSet presAssocID="{180E2145-2C06-4B1D-BD57-B8ECE0061671}" presName="funnel" presStyleLbl="trAlignAcc1" presStyleIdx="0" presStyleCnt="1" custLinFactNeighborX="1827" custLinFactNeighborY="-6540"/>
      <dgm:spPr/>
    </dgm:pt>
  </dgm:ptLst>
  <dgm:cxnLst>
    <dgm:cxn modelId="{9F15D626-86F9-4C6B-BDD6-4D3CF42E5C92}" type="presOf" srcId="{C35E1ADE-E894-4D2C-BF76-86669D19EFD4}" destId="{D934914F-FE1C-49CE-B064-FFBD1AF16E02}" srcOrd="0" destOrd="0" presId="urn:microsoft.com/office/officeart/2005/8/layout/funnel1"/>
    <dgm:cxn modelId="{EA608056-03B6-4B3C-8D45-153A811287F8}" srcId="{180E2145-2C06-4B1D-BD57-B8ECE0061671}" destId="{D219B28C-C6EB-4CA0-841A-C1ACB8D8FEAC}" srcOrd="1" destOrd="0" parTransId="{88B46E70-9DF1-47F8-884E-C27817EDA8B4}" sibTransId="{BE5DCB18-BCFF-4E5D-BAF4-82804C1C2B75}"/>
    <dgm:cxn modelId="{27B0DDC7-3BE5-4B30-9D61-A90E7A200514}" type="presOf" srcId="{64214DFF-EB3C-4C57-A230-AD76BE1DE7E1}" destId="{B7BA5366-5701-474D-840B-C1647C5CD8ED}" srcOrd="0" destOrd="0" presId="urn:microsoft.com/office/officeart/2005/8/layout/funnel1"/>
    <dgm:cxn modelId="{2F626624-DD7C-4B5E-8528-DD0F50201A49}" type="presOf" srcId="{D219B28C-C6EB-4CA0-841A-C1ACB8D8FEAC}" destId="{61FD0413-4235-4EFB-A5F6-ED033409E5B4}" srcOrd="0" destOrd="0" presId="urn:microsoft.com/office/officeart/2005/8/layout/funnel1"/>
    <dgm:cxn modelId="{EFD8A13B-75A4-4414-926B-AD9C3F670357}" srcId="{180E2145-2C06-4B1D-BD57-B8ECE0061671}" destId="{E0E46715-0774-4EC3-A4BB-33E2B068E39F}" srcOrd="2" destOrd="0" parTransId="{37792D6B-4A19-4D51-A44B-C2F242FEAE20}" sibTransId="{206E0ECE-B0B9-4908-B0DA-A36C3D68C8AC}"/>
    <dgm:cxn modelId="{E47BCD03-D5A2-4F92-90E1-2D0CF2E54315}" type="presOf" srcId="{180E2145-2C06-4B1D-BD57-B8ECE0061671}" destId="{F44C3702-4EB0-4D63-8AC7-D7AA10068A34}" srcOrd="0" destOrd="0" presId="urn:microsoft.com/office/officeart/2005/8/layout/funnel1"/>
    <dgm:cxn modelId="{89A6437F-E124-4BF9-8EB0-C29A528BF539}" srcId="{180E2145-2C06-4B1D-BD57-B8ECE0061671}" destId="{64214DFF-EB3C-4C57-A230-AD76BE1DE7E1}" srcOrd="3" destOrd="0" parTransId="{709D8CCD-1115-4C02-8B06-DCF8ABE5251D}" sibTransId="{BBC65009-86E9-4E42-B030-DF99697908EE}"/>
    <dgm:cxn modelId="{1970CF4B-263C-4782-ADB4-200F90B02F16}" srcId="{180E2145-2C06-4B1D-BD57-B8ECE0061671}" destId="{C35E1ADE-E894-4D2C-BF76-86669D19EFD4}" srcOrd="0" destOrd="0" parTransId="{19AC6E4D-1BBB-45D8-9DE9-9EABC44448D8}" sibTransId="{B85D852B-D049-478A-8C7E-6C9A1BB8941F}"/>
    <dgm:cxn modelId="{1B86F0C7-8453-4FD7-B605-B1FD41D1AE64}" type="presOf" srcId="{E0E46715-0774-4EC3-A4BB-33E2B068E39F}" destId="{EEFC9B69-8AE0-4BBD-9A82-0B9EB3E16A78}" srcOrd="0" destOrd="0" presId="urn:microsoft.com/office/officeart/2005/8/layout/funnel1"/>
    <dgm:cxn modelId="{679C45B3-E3EC-46C2-9E1B-C1805139CDD5}" type="presParOf" srcId="{F44C3702-4EB0-4D63-8AC7-D7AA10068A34}" destId="{47044E32-FFCE-4501-9F37-0C01D3A9AC40}" srcOrd="0" destOrd="0" presId="urn:microsoft.com/office/officeart/2005/8/layout/funnel1"/>
    <dgm:cxn modelId="{45B88A07-2661-4026-AC74-3DD26B390703}" type="presParOf" srcId="{F44C3702-4EB0-4D63-8AC7-D7AA10068A34}" destId="{C88277DC-4B41-4F3F-B275-3E272E9275A3}" srcOrd="1" destOrd="0" presId="urn:microsoft.com/office/officeart/2005/8/layout/funnel1"/>
    <dgm:cxn modelId="{EB9E002C-0188-415B-958E-F3071EBE8AB0}" type="presParOf" srcId="{F44C3702-4EB0-4D63-8AC7-D7AA10068A34}" destId="{B7BA5366-5701-474D-840B-C1647C5CD8ED}" srcOrd="2" destOrd="0" presId="urn:microsoft.com/office/officeart/2005/8/layout/funnel1"/>
    <dgm:cxn modelId="{0D37AA4C-2F2F-4D18-ACCC-4BC6656E5D9F}" type="presParOf" srcId="{F44C3702-4EB0-4D63-8AC7-D7AA10068A34}" destId="{EEFC9B69-8AE0-4BBD-9A82-0B9EB3E16A78}" srcOrd="3" destOrd="0" presId="urn:microsoft.com/office/officeart/2005/8/layout/funnel1"/>
    <dgm:cxn modelId="{E5887B46-8370-4B76-9261-9015D08E7F28}" type="presParOf" srcId="{F44C3702-4EB0-4D63-8AC7-D7AA10068A34}" destId="{61FD0413-4235-4EFB-A5F6-ED033409E5B4}" srcOrd="4" destOrd="0" presId="urn:microsoft.com/office/officeart/2005/8/layout/funnel1"/>
    <dgm:cxn modelId="{34B6DB72-4A77-401E-9FDF-2E6411FFD884}" type="presParOf" srcId="{F44C3702-4EB0-4D63-8AC7-D7AA10068A34}" destId="{D934914F-FE1C-49CE-B064-FFBD1AF16E02}" srcOrd="5" destOrd="0" presId="urn:microsoft.com/office/officeart/2005/8/layout/funnel1"/>
    <dgm:cxn modelId="{3819ACC0-C17B-4DA8-B653-80E0E2519A8B}" type="presParOf" srcId="{F44C3702-4EB0-4D63-8AC7-D7AA10068A34}" destId="{D2699071-2715-4E2B-BE73-56ADB62CB761}"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D0FC5E-4ECD-46E6-8389-A05ADE979B6F}" type="doc">
      <dgm:prSet loTypeId="urn:microsoft.com/office/officeart/2008/layout/SquareAccentList" loCatId="list" qsTypeId="urn:microsoft.com/office/officeart/2005/8/quickstyle/simple3" qsCatId="simple" csTypeId="urn:microsoft.com/office/officeart/2005/8/colors/accent3_2" csCatId="accent3" phldr="1"/>
      <dgm:spPr/>
      <dgm:t>
        <a:bodyPr/>
        <a:lstStyle/>
        <a:p>
          <a:endParaRPr lang="es-MX"/>
        </a:p>
      </dgm:t>
    </dgm:pt>
    <dgm:pt modelId="{B875265D-52D7-40DC-A9A1-DF3498DAE0AF}">
      <dgm:prSet phldrT="[Texto]"/>
      <dgm:spPr/>
      <dgm:t>
        <a:bodyPr/>
        <a:lstStyle/>
        <a:p>
          <a:pPr algn="ctr"/>
          <a:r>
            <a:rPr lang="es-MX" b="1" i="1" dirty="0" smtClean="0"/>
            <a:t>Características de esta conducta:</a:t>
          </a:r>
          <a:endParaRPr lang="es-MX" dirty="0"/>
        </a:p>
      </dgm:t>
    </dgm:pt>
    <dgm:pt modelId="{CCA7E4E7-B98D-40E7-A98F-84FA6DD6D864}" type="parTrans" cxnId="{808A43EB-7FE4-4DA3-AB1D-99CF0EB49A45}">
      <dgm:prSet/>
      <dgm:spPr/>
      <dgm:t>
        <a:bodyPr/>
        <a:lstStyle/>
        <a:p>
          <a:endParaRPr lang="es-MX"/>
        </a:p>
      </dgm:t>
    </dgm:pt>
    <dgm:pt modelId="{8790728E-90BF-415C-9EBD-65E02736DFCC}" type="sibTrans" cxnId="{808A43EB-7FE4-4DA3-AB1D-99CF0EB49A45}">
      <dgm:prSet/>
      <dgm:spPr/>
      <dgm:t>
        <a:bodyPr/>
        <a:lstStyle/>
        <a:p>
          <a:endParaRPr lang="es-MX"/>
        </a:p>
      </dgm:t>
    </dgm:pt>
    <dgm:pt modelId="{67AB3D9E-C40E-40F3-9450-13A516DBCD37}">
      <dgm:prSet phldrT="[Texto]"/>
      <dgm:spPr/>
      <dgm:t>
        <a:bodyPr/>
        <a:lstStyle/>
        <a:p>
          <a:r>
            <a:rPr lang="es-ES" dirty="0" smtClean="0"/>
            <a:t>Falta de control emocional</a:t>
          </a:r>
          <a:endParaRPr lang="es-MX" dirty="0"/>
        </a:p>
      </dgm:t>
    </dgm:pt>
    <dgm:pt modelId="{6A45C3EE-5624-4F09-BE20-726347A6F659}" type="parTrans" cxnId="{6DE0FB06-74CF-437B-BEE5-F26FFD070973}">
      <dgm:prSet/>
      <dgm:spPr/>
      <dgm:t>
        <a:bodyPr/>
        <a:lstStyle/>
        <a:p>
          <a:endParaRPr lang="es-MX"/>
        </a:p>
      </dgm:t>
    </dgm:pt>
    <dgm:pt modelId="{AAAC38F7-6907-4AB7-A950-BF70E83946CE}" type="sibTrans" cxnId="{6DE0FB06-74CF-437B-BEE5-F26FFD070973}">
      <dgm:prSet/>
      <dgm:spPr/>
      <dgm:t>
        <a:bodyPr/>
        <a:lstStyle/>
        <a:p>
          <a:endParaRPr lang="es-MX"/>
        </a:p>
      </dgm:t>
    </dgm:pt>
    <dgm:pt modelId="{DB6F6643-0E64-47DB-92F1-1E75A62929F4}">
      <dgm:prSet phldrT="[Texto]"/>
      <dgm:spPr/>
      <dgm:t>
        <a:bodyPr/>
        <a:lstStyle/>
        <a:p>
          <a:r>
            <a:rPr lang="es-ES" dirty="0" smtClean="0"/>
            <a:t>Alto nivel de temor.</a:t>
          </a:r>
          <a:endParaRPr lang="es-MX" dirty="0"/>
        </a:p>
      </dgm:t>
    </dgm:pt>
    <dgm:pt modelId="{7FCD8E6A-C3CC-4D7A-813A-C9D04BE01628}" type="parTrans" cxnId="{7C671FE8-95E2-47FF-BC73-FBA409E17652}">
      <dgm:prSet/>
      <dgm:spPr/>
      <dgm:t>
        <a:bodyPr/>
        <a:lstStyle/>
        <a:p>
          <a:endParaRPr lang="es-MX"/>
        </a:p>
      </dgm:t>
    </dgm:pt>
    <dgm:pt modelId="{14D39D24-7DF3-43D5-BB17-082971056136}" type="sibTrans" cxnId="{7C671FE8-95E2-47FF-BC73-FBA409E17652}">
      <dgm:prSet/>
      <dgm:spPr/>
      <dgm:t>
        <a:bodyPr/>
        <a:lstStyle/>
        <a:p>
          <a:endParaRPr lang="es-MX"/>
        </a:p>
      </dgm:t>
    </dgm:pt>
    <dgm:pt modelId="{EAC9AFB9-5425-4E84-9F02-C214D7CA13E1}">
      <dgm:prSet phldrT="[Texto]"/>
      <dgm:spPr/>
      <dgm:t>
        <a:bodyPr/>
        <a:lstStyle/>
        <a:p>
          <a:r>
            <a:rPr lang="es-ES" dirty="0" smtClean="0"/>
            <a:t>Alto nivel de inseguridad.</a:t>
          </a:r>
          <a:endParaRPr lang="es-MX" dirty="0"/>
        </a:p>
      </dgm:t>
    </dgm:pt>
    <dgm:pt modelId="{3064F2FA-00D5-4EDE-AC53-1E366F4494EB}" type="parTrans" cxnId="{4A185E3B-C0A9-4E9C-88F8-F1A8503C0140}">
      <dgm:prSet/>
      <dgm:spPr/>
      <dgm:t>
        <a:bodyPr/>
        <a:lstStyle/>
        <a:p>
          <a:endParaRPr lang="es-MX"/>
        </a:p>
      </dgm:t>
    </dgm:pt>
    <dgm:pt modelId="{C4C7B373-D7C5-4B01-86AB-876043F64977}" type="sibTrans" cxnId="{4A185E3B-C0A9-4E9C-88F8-F1A8503C0140}">
      <dgm:prSet/>
      <dgm:spPr/>
      <dgm:t>
        <a:bodyPr/>
        <a:lstStyle/>
        <a:p>
          <a:endParaRPr lang="es-MX"/>
        </a:p>
      </dgm:t>
    </dgm:pt>
    <dgm:pt modelId="{DD8CEE3C-031A-482A-80F7-28F89CE08E5B}">
      <dgm:prSet phldrT="[Texto]"/>
      <dgm:spPr/>
      <dgm:t>
        <a:bodyPr/>
        <a:lstStyle/>
        <a:p>
          <a:pPr algn="ctr"/>
          <a:r>
            <a:rPr lang="es-MX" b="1" i="1" dirty="0" smtClean="0"/>
            <a:t>Razones que motivan esta conducta:</a:t>
          </a:r>
          <a:endParaRPr lang="es-MX" dirty="0"/>
        </a:p>
      </dgm:t>
    </dgm:pt>
    <dgm:pt modelId="{2FA1DF94-E84A-4AF9-BB7C-DCFF080A0F57}" type="parTrans" cxnId="{2DF59FD5-B38E-41AE-A314-C79B0F3C3EB1}">
      <dgm:prSet/>
      <dgm:spPr/>
      <dgm:t>
        <a:bodyPr/>
        <a:lstStyle/>
        <a:p>
          <a:endParaRPr lang="es-MX"/>
        </a:p>
      </dgm:t>
    </dgm:pt>
    <dgm:pt modelId="{6306A0FB-8CB4-4B70-9602-FD4CD4511AE4}" type="sibTrans" cxnId="{2DF59FD5-B38E-41AE-A314-C79B0F3C3EB1}">
      <dgm:prSet/>
      <dgm:spPr/>
      <dgm:t>
        <a:bodyPr/>
        <a:lstStyle/>
        <a:p>
          <a:endParaRPr lang="es-MX"/>
        </a:p>
      </dgm:t>
    </dgm:pt>
    <dgm:pt modelId="{35E0F671-E970-481C-A7F6-75405210A30B}">
      <dgm:prSet phldrT="[Texto]"/>
      <dgm:spPr/>
      <dgm:t>
        <a:bodyPr/>
        <a:lstStyle/>
        <a:p>
          <a:r>
            <a:rPr lang="es-ES" dirty="0" smtClean="0"/>
            <a:t>Antepone los conflictos a toda costa.</a:t>
          </a:r>
          <a:endParaRPr lang="es-MX" dirty="0"/>
        </a:p>
      </dgm:t>
    </dgm:pt>
    <dgm:pt modelId="{7F62283F-39A8-48C7-A8C5-A09756E450CB}" type="parTrans" cxnId="{A888FF84-CEA3-4617-87D6-07BE9AB27712}">
      <dgm:prSet/>
      <dgm:spPr/>
      <dgm:t>
        <a:bodyPr/>
        <a:lstStyle/>
        <a:p>
          <a:endParaRPr lang="es-MX"/>
        </a:p>
      </dgm:t>
    </dgm:pt>
    <dgm:pt modelId="{9CA90D88-F410-4A52-B3E5-5C6918041631}" type="sibTrans" cxnId="{A888FF84-CEA3-4617-87D6-07BE9AB27712}">
      <dgm:prSet/>
      <dgm:spPr/>
      <dgm:t>
        <a:bodyPr/>
        <a:lstStyle/>
        <a:p>
          <a:endParaRPr lang="es-MX"/>
        </a:p>
      </dgm:t>
    </dgm:pt>
    <dgm:pt modelId="{FC901416-BC26-4E29-8ED9-CA432B58F4A9}">
      <dgm:prSet phldrT="[Texto]"/>
      <dgm:spPr/>
      <dgm:t>
        <a:bodyPr/>
        <a:lstStyle/>
        <a:p>
          <a:r>
            <a:rPr lang="es-ES" dirty="0" smtClean="0"/>
            <a:t>Evita expresar sus pensamientos, opiniones, creencias y sentimientos.</a:t>
          </a:r>
          <a:endParaRPr lang="es-MX" dirty="0"/>
        </a:p>
      </dgm:t>
    </dgm:pt>
    <dgm:pt modelId="{4FD85249-9C00-4FF6-9C5F-1FE50F2A8123}" type="parTrans" cxnId="{28170F68-1A65-4AB8-B526-86BF2E987E16}">
      <dgm:prSet/>
      <dgm:spPr/>
      <dgm:t>
        <a:bodyPr/>
        <a:lstStyle/>
        <a:p>
          <a:endParaRPr lang="es-MX"/>
        </a:p>
      </dgm:t>
    </dgm:pt>
    <dgm:pt modelId="{A3D38A6B-BCC8-4EE0-AF61-68621E75F364}" type="sibTrans" cxnId="{28170F68-1A65-4AB8-B526-86BF2E987E16}">
      <dgm:prSet/>
      <dgm:spPr/>
      <dgm:t>
        <a:bodyPr/>
        <a:lstStyle/>
        <a:p>
          <a:endParaRPr lang="es-MX"/>
        </a:p>
      </dgm:t>
    </dgm:pt>
    <dgm:pt modelId="{741FA090-2DA6-4495-A15C-A9CDF5E0F3B5}">
      <dgm:prSet phldrT="[Texto]"/>
      <dgm:spPr/>
      <dgm:t>
        <a:bodyPr/>
        <a:lstStyle/>
        <a:p>
          <a:r>
            <a:rPr lang="es-ES" dirty="0" smtClean="0"/>
            <a:t>Deja que los otros abusen e incluso se burlen.</a:t>
          </a:r>
          <a:endParaRPr lang="es-MX" dirty="0"/>
        </a:p>
      </dgm:t>
    </dgm:pt>
    <dgm:pt modelId="{6D1918D0-C7C1-4370-9F67-9764A66F229A}" type="parTrans" cxnId="{216B3E55-5314-4C69-8F32-4A5675E3DB77}">
      <dgm:prSet/>
      <dgm:spPr/>
      <dgm:t>
        <a:bodyPr/>
        <a:lstStyle/>
        <a:p>
          <a:endParaRPr lang="es-MX"/>
        </a:p>
      </dgm:t>
    </dgm:pt>
    <dgm:pt modelId="{101CC564-380A-41D8-950A-896A9F5D918F}" type="sibTrans" cxnId="{216B3E55-5314-4C69-8F32-4A5675E3DB77}">
      <dgm:prSet/>
      <dgm:spPr/>
      <dgm:t>
        <a:bodyPr/>
        <a:lstStyle/>
        <a:p>
          <a:endParaRPr lang="es-MX"/>
        </a:p>
      </dgm:t>
    </dgm:pt>
    <dgm:pt modelId="{50DD9989-69AF-4057-864B-1AD74221238C}">
      <dgm:prSet phldrT="[Texto]"/>
      <dgm:spPr/>
      <dgm:t>
        <a:bodyPr/>
        <a:lstStyle/>
        <a:p>
          <a:r>
            <a:rPr lang="es-ES" dirty="0" smtClean="0"/>
            <a:t>Baja estima e identidad.</a:t>
          </a:r>
          <a:endParaRPr lang="es-MX" dirty="0"/>
        </a:p>
      </dgm:t>
    </dgm:pt>
    <dgm:pt modelId="{400AAF24-2C39-41CB-A730-80F5E04A20B8}" type="parTrans" cxnId="{10EB9C29-1DB2-46E3-BF83-DDC5E4544622}">
      <dgm:prSet/>
      <dgm:spPr/>
      <dgm:t>
        <a:bodyPr/>
        <a:lstStyle/>
        <a:p>
          <a:endParaRPr lang="es-MX"/>
        </a:p>
      </dgm:t>
    </dgm:pt>
    <dgm:pt modelId="{77A46E76-11F3-4EC2-8C10-2FAA8142C271}" type="sibTrans" cxnId="{10EB9C29-1DB2-46E3-BF83-DDC5E4544622}">
      <dgm:prSet/>
      <dgm:spPr/>
      <dgm:t>
        <a:bodyPr/>
        <a:lstStyle/>
        <a:p>
          <a:endParaRPr lang="es-MX"/>
        </a:p>
      </dgm:t>
    </dgm:pt>
    <dgm:pt modelId="{6175801F-E392-4D38-A6BA-8EB398374DB7}">
      <dgm:prSet phldrT="[Texto]"/>
      <dgm:spPr/>
      <dgm:t>
        <a:bodyPr/>
        <a:lstStyle/>
        <a:p>
          <a:r>
            <a:rPr lang="es-ES" dirty="0" smtClean="0"/>
            <a:t>Desconoce sus derechos personales..</a:t>
          </a:r>
          <a:endParaRPr lang="es-MX" dirty="0"/>
        </a:p>
      </dgm:t>
    </dgm:pt>
    <dgm:pt modelId="{549EC165-AFAB-4D9C-88D6-61FEB9F00413}" type="parTrans" cxnId="{6F5DC898-F520-40FA-9108-5F9F3EF29E3F}">
      <dgm:prSet/>
      <dgm:spPr/>
      <dgm:t>
        <a:bodyPr/>
        <a:lstStyle/>
        <a:p>
          <a:endParaRPr lang="es-MX"/>
        </a:p>
      </dgm:t>
    </dgm:pt>
    <dgm:pt modelId="{D40BF0AD-323D-4374-A90C-2556B9788071}" type="sibTrans" cxnId="{6F5DC898-F520-40FA-9108-5F9F3EF29E3F}">
      <dgm:prSet/>
      <dgm:spPr/>
      <dgm:t>
        <a:bodyPr/>
        <a:lstStyle/>
        <a:p>
          <a:endParaRPr lang="es-MX"/>
        </a:p>
      </dgm:t>
    </dgm:pt>
    <dgm:pt modelId="{C61AFA13-2A4F-47B4-863B-6784D16DD8C1}">
      <dgm:prSet phldrT="[Texto]"/>
      <dgm:spPr/>
      <dgm:t>
        <a:bodyPr/>
        <a:lstStyle/>
        <a:p>
          <a:r>
            <a:rPr lang="es-ES" dirty="0" smtClean="0"/>
            <a:t>Tiene miedo a no saber como cambiar</a:t>
          </a:r>
          <a:endParaRPr lang="es-MX" dirty="0"/>
        </a:p>
      </dgm:t>
    </dgm:pt>
    <dgm:pt modelId="{588BD85E-9B81-44EE-AEB5-40286E3B7A92}" type="parTrans" cxnId="{3888F571-133A-4853-8713-AB2745D58620}">
      <dgm:prSet/>
      <dgm:spPr/>
      <dgm:t>
        <a:bodyPr/>
        <a:lstStyle/>
        <a:p>
          <a:endParaRPr lang="es-MX"/>
        </a:p>
      </dgm:t>
    </dgm:pt>
    <dgm:pt modelId="{AC47CA40-0423-4D44-9366-C57EDEC8ACFB}" type="sibTrans" cxnId="{3888F571-133A-4853-8713-AB2745D58620}">
      <dgm:prSet/>
      <dgm:spPr/>
      <dgm:t>
        <a:bodyPr/>
        <a:lstStyle/>
        <a:p>
          <a:endParaRPr lang="es-MX"/>
        </a:p>
      </dgm:t>
    </dgm:pt>
    <dgm:pt modelId="{326BB2F0-4BE0-4D40-B732-6BE11A7F968A}">
      <dgm:prSet phldrT="[Texto]"/>
      <dgm:spPr/>
      <dgm:t>
        <a:bodyPr/>
        <a:lstStyle/>
        <a:p>
          <a:r>
            <a:rPr lang="es-ES" dirty="0" smtClean="0"/>
            <a:t>Es tímido al hablar. No reclama lo que le corresponde.</a:t>
          </a:r>
          <a:endParaRPr lang="es-MX" dirty="0"/>
        </a:p>
      </dgm:t>
    </dgm:pt>
    <dgm:pt modelId="{107BF73E-3E42-4865-9389-B3F2D940FEE7}" type="parTrans" cxnId="{33A5671C-49A4-4715-A7CE-6C869E779A92}">
      <dgm:prSet/>
      <dgm:spPr/>
      <dgm:t>
        <a:bodyPr/>
        <a:lstStyle/>
        <a:p>
          <a:endParaRPr lang="es-MX"/>
        </a:p>
      </dgm:t>
    </dgm:pt>
    <dgm:pt modelId="{50488B71-2F3B-44D1-AD19-5737A69A2B6C}" type="sibTrans" cxnId="{33A5671C-49A4-4715-A7CE-6C869E779A92}">
      <dgm:prSet/>
      <dgm:spPr/>
      <dgm:t>
        <a:bodyPr/>
        <a:lstStyle/>
        <a:p>
          <a:endParaRPr lang="es-MX"/>
        </a:p>
      </dgm:t>
    </dgm:pt>
    <dgm:pt modelId="{7333B0E7-E0BB-4CCE-950F-05B4616C22D3}">
      <dgm:prSet phldrT="[Texto]"/>
      <dgm:spPr/>
      <dgm:t>
        <a:bodyPr/>
        <a:lstStyle/>
        <a:p>
          <a:r>
            <a:rPr lang="es-ES" dirty="0" smtClean="0"/>
            <a:t>Se desmotiva y deprime fácilmente</a:t>
          </a:r>
          <a:endParaRPr lang="es-MX" dirty="0"/>
        </a:p>
      </dgm:t>
    </dgm:pt>
    <dgm:pt modelId="{D81C33CB-2299-46A5-BA6D-2A6028B89AE8}" type="parTrans" cxnId="{A803C0EE-82EA-4DD5-869C-DFE2592B666F}">
      <dgm:prSet/>
      <dgm:spPr/>
      <dgm:t>
        <a:bodyPr/>
        <a:lstStyle/>
        <a:p>
          <a:endParaRPr lang="es-MX"/>
        </a:p>
      </dgm:t>
    </dgm:pt>
    <dgm:pt modelId="{83E7AF25-06A4-4928-AFFC-756B7E14DD96}" type="sibTrans" cxnId="{A803C0EE-82EA-4DD5-869C-DFE2592B666F}">
      <dgm:prSet/>
      <dgm:spPr/>
      <dgm:t>
        <a:bodyPr/>
        <a:lstStyle/>
        <a:p>
          <a:endParaRPr lang="es-MX"/>
        </a:p>
      </dgm:t>
    </dgm:pt>
    <dgm:pt modelId="{B8509BA5-7EC0-4BE7-8419-1B12A81482BD}">
      <dgm:prSet phldrT="[Texto]"/>
      <dgm:spPr/>
      <dgm:t>
        <a:bodyPr/>
        <a:lstStyle/>
        <a:p>
          <a:r>
            <a:rPr lang="es-ES" dirty="0" smtClean="0"/>
            <a:t>Actúa con temor y quiere pasar inadvertido..</a:t>
          </a:r>
          <a:endParaRPr lang="es-MX" dirty="0"/>
        </a:p>
      </dgm:t>
    </dgm:pt>
    <dgm:pt modelId="{9D0E7AA7-EF33-4758-9C18-7C0E9C6D2A50}" type="parTrans" cxnId="{E0214F8A-99F0-4A0B-8ADA-2142544405FD}">
      <dgm:prSet/>
      <dgm:spPr/>
      <dgm:t>
        <a:bodyPr/>
        <a:lstStyle/>
        <a:p>
          <a:endParaRPr lang="es-MX"/>
        </a:p>
      </dgm:t>
    </dgm:pt>
    <dgm:pt modelId="{6E0D8B7B-2244-4E34-AE31-5ADFB916B88F}" type="sibTrans" cxnId="{E0214F8A-99F0-4A0B-8ADA-2142544405FD}">
      <dgm:prSet/>
      <dgm:spPr/>
      <dgm:t>
        <a:bodyPr/>
        <a:lstStyle/>
        <a:p>
          <a:endParaRPr lang="es-MX"/>
        </a:p>
      </dgm:t>
    </dgm:pt>
    <dgm:pt modelId="{9ED1C5C4-CE6D-4B26-BC15-F316F351102A}" type="pres">
      <dgm:prSet presAssocID="{38D0FC5E-4ECD-46E6-8389-A05ADE979B6F}" presName="layout" presStyleCnt="0">
        <dgm:presLayoutVars>
          <dgm:chMax/>
          <dgm:chPref/>
          <dgm:dir/>
          <dgm:resizeHandles/>
        </dgm:presLayoutVars>
      </dgm:prSet>
      <dgm:spPr/>
      <dgm:t>
        <a:bodyPr/>
        <a:lstStyle/>
        <a:p>
          <a:endParaRPr lang="es-MX"/>
        </a:p>
      </dgm:t>
    </dgm:pt>
    <dgm:pt modelId="{011B9E07-BB28-4477-AFDA-2376C379A78C}" type="pres">
      <dgm:prSet presAssocID="{B875265D-52D7-40DC-A9A1-DF3498DAE0AF}" presName="root" presStyleCnt="0">
        <dgm:presLayoutVars>
          <dgm:chMax/>
          <dgm:chPref/>
        </dgm:presLayoutVars>
      </dgm:prSet>
      <dgm:spPr/>
    </dgm:pt>
    <dgm:pt modelId="{B1D39579-8058-459C-858C-46A96F2412A2}" type="pres">
      <dgm:prSet presAssocID="{B875265D-52D7-40DC-A9A1-DF3498DAE0AF}" presName="rootComposite" presStyleCnt="0">
        <dgm:presLayoutVars/>
      </dgm:prSet>
      <dgm:spPr/>
    </dgm:pt>
    <dgm:pt modelId="{2B889F1B-3225-4F60-BF8D-6193130BEF4D}" type="pres">
      <dgm:prSet presAssocID="{B875265D-52D7-40DC-A9A1-DF3498DAE0AF}" presName="ParentAccent" presStyleLbl="alignNode1" presStyleIdx="0" presStyleCnt="2"/>
      <dgm:spPr/>
    </dgm:pt>
    <dgm:pt modelId="{F6D7E215-EDB7-4CE3-A36D-9A7FFDB27E30}" type="pres">
      <dgm:prSet presAssocID="{B875265D-52D7-40DC-A9A1-DF3498DAE0AF}" presName="ParentSmallAccent" presStyleLbl="fgAcc1" presStyleIdx="0" presStyleCnt="2"/>
      <dgm:spPr/>
    </dgm:pt>
    <dgm:pt modelId="{01C8C2DF-553A-417A-ABAC-D13412EE88A0}" type="pres">
      <dgm:prSet presAssocID="{B875265D-52D7-40DC-A9A1-DF3498DAE0AF}" presName="Parent" presStyleLbl="revTx" presStyleIdx="0" presStyleCnt="14">
        <dgm:presLayoutVars>
          <dgm:chMax/>
          <dgm:chPref val="4"/>
          <dgm:bulletEnabled val="1"/>
        </dgm:presLayoutVars>
      </dgm:prSet>
      <dgm:spPr/>
      <dgm:t>
        <a:bodyPr/>
        <a:lstStyle/>
        <a:p>
          <a:endParaRPr lang="es-MX"/>
        </a:p>
      </dgm:t>
    </dgm:pt>
    <dgm:pt modelId="{8604BA57-9E9C-4B9C-9C13-B8EAA1CD5CDD}" type="pres">
      <dgm:prSet presAssocID="{B875265D-52D7-40DC-A9A1-DF3498DAE0AF}" presName="childShape" presStyleCnt="0">
        <dgm:presLayoutVars>
          <dgm:chMax val="0"/>
          <dgm:chPref val="0"/>
        </dgm:presLayoutVars>
      </dgm:prSet>
      <dgm:spPr/>
    </dgm:pt>
    <dgm:pt modelId="{D5F76D5C-F5D4-4FDB-9F7E-82E93B3BB5CF}" type="pres">
      <dgm:prSet presAssocID="{67AB3D9E-C40E-40F3-9450-13A516DBCD37}" presName="childComposite" presStyleCnt="0">
        <dgm:presLayoutVars>
          <dgm:chMax val="0"/>
          <dgm:chPref val="0"/>
        </dgm:presLayoutVars>
      </dgm:prSet>
      <dgm:spPr/>
    </dgm:pt>
    <dgm:pt modelId="{0E5CEFC8-2A23-4BC2-BA4E-6E01824062CE}" type="pres">
      <dgm:prSet presAssocID="{67AB3D9E-C40E-40F3-9450-13A516DBCD37}" presName="ChildAccent" presStyleLbl="solidFgAcc1" presStyleIdx="0" presStyleCnt="12"/>
      <dgm:spPr/>
    </dgm:pt>
    <dgm:pt modelId="{7DF81D60-9DF2-41E6-B133-989F881B966E}" type="pres">
      <dgm:prSet presAssocID="{67AB3D9E-C40E-40F3-9450-13A516DBCD37}" presName="Child" presStyleLbl="revTx" presStyleIdx="1" presStyleCnt="14">
        <dgm:presLayoutVars>
          <dgm:chMax val="0"/>
          <dgm:chPref val="0"/>
          <dgm:bulletEnabled val="1"/>
        </dgm:presLayoutVars>
      </dgm:prSet>
      <dgm:spPr/>
      <dgm:t>
        <a:bodyPr/>
        <a:lstStyle/>
        <a:p>
          <a:endParaRPr lang="es-MX"/>
        </a:p>
      </dgm:t>
    </dgm:pt>
    <dgm:pt modelId="{08C81659-6966-4143-BF40-1AE59DD140CE}" type="pres">
      <dgm:prSet presAssocID="{DB6F6643-0E64-47DB-92F1-1E75A62929F4}" presName="childComposite" presStyleCnt="0">
        <dgm:presLayoutVars>
          <dgm:chMax val="0"/>
          <dgm:chPref val="0"/>
        </dgm:presLayoutVars>
      </dgm:prSet>
      <dgm:spPr/>
    </dgm:pt>
    <dgm:pt modelId="{2A9AA432-ED3B-49A6-8928-9CA8DF3772D3}" type="pres">
      <dgm:prSet presAssocID="{DB6F6643-0E64-47DB-92F1-1E75A62929F4}" presName="ChildAccent" presStyleLbl="solidFgAcc1" presStyleIdx="1" presStyleCnt="12"/>
      <dgm:spPr/>
    </dgm:pt>
    <dgm:pt modelId="{E5DA69A5-95BE-4606-920D-0FF10789E77E}" type="pres">
      <dgm:prSet presAssocID="{DB6F6643-0E64-47DB-92F1-1E75A62929F4}" presName="Child" presStyleLbl="revTx" presStyleIdx="2" presStyleCnt="14">
        <dgm:presLayoutVars>
          <dgm:chMax val="0"/>
          <dgm:chPref val="0"/>
          <dgm:bulletEnabled val="1"/>
        </dgm:presLayoutVars>
      </dgm:prSet>
      <dgm:spPr/>
      <dgm:t>
        <a:bodyPr/>
        <a:lstStyle/>
        <a:p>
          <a:endParaRPr lang="es-MX"/>
        </a:p>
      </dgm:t>
    </dgm:pt>
    <dgm:pt modelId="{E160EF16-9A7A-4C43-8546-B778455601CA}" type="pres">
      <dgm:prSet presAssocID="{EAC9AFB9-5425-4E84-9F02-C214D7CA13E1}" presName="childComposite" presStyleCnt="0">
        <dgm:presLayoutVars>
          <dgm:chMax val="0"/>
          <dgm:chPref val="0"/>
        </dgm:presLayoutVars>
      </dgm:prSet>
      <dgm:spPr/>
    </dgm:pt>
    <dgm:pt modelId="{E38BA2E1-32CB-45BD-ABA5-DA4C692E8288}" type="pres">
      <dgm:prSet presAssocID="{EAC9AFB9-5425-4E84-9F02-C214D7CA13E1}" presName="ChildAccent" presStyleLbl="solidFgAcc1" presStyleIdx="2" presStyleCnt="12"/>
      <dgm:spPr/>
    </dgm:pt>
    <dgm:pt modelId="{0B57394C-3914-4BCA-87BC-40EFAA86E451}" type="pres">
      <dgm:prSet presAssocID="{EAC9AFB9-5425-4E84-9F02-C214D7CA13E1}" presName="Child" presStyleLbl="revTx" presStyleIdx="3" presStyleCnt="14">
        <dgm:presLayoutVars>
          <dgm:chMax val="0"/>
          <dgm:chPref val="0"/>
          <dgm:bulletEnabled val="1"/>
        </dgm:presLayoutVars>
      </dgm:prSet>
      <dgm:spPr/>
      <dgm:t>
        <a:bodyPr/>
        <a:lstStyle/>
        <a:p>
          <a:endParaRPr lang="es-MX"/>
        </a:p>
      </dgm:t>
    </dgm:pt>
    <dgm:pt modelId="{250065F7-7985-4CC7-A046-9846C1F83B6D}" type="pres">
      <dgm:prSet presAssocID="{50DD9989-69AF-4057-864B-1AD74221238C}" presName="childComposite" presStyleCnt="0">
        <dgm:presLayoutVars>
          <dgm:chMax val="0"/>
          <dgm:chPref val="0"/>
        </dgm:presLayoutVars>
      </dgm:prSet>
      <dgm:spPr/>
    </dgm:pt>
    <dgm:pt modelId="{9851248A-DEAF-445B-ACE5-2AA9D15E0615}" type="pres">
      <dgm:prSet presAssocID="{50DD9989-69AF-4057-864B-1AD74221238C}" presName="ChildAccent" presStyleLbl="solidFgAcc1" presStyleIdx="3" presStyleCnt="12"/>
      <dgm:spPr/>
    </dgm:pt>
    <dgm:pt modelId="{5BAC0BB1-247C-4B9D-81DE-DB4B755365CB}" type="pres">
      <dgm:prSet presAssocID="{50DD9989-69AF-4057-864B-1AD74221238C}" presName="Child" presStyleLbl="revTx" presStyleIdx="4" presStyleCnt="14">
        <dgm:presLayoutVars>
          <dgm:chMax val="0"/>
          <dgm:chPref val="0"/>
          <dgm:bulletEnabled val="1"/>
        </dgm:presLayoutVars>
      </dgm:prSet>
      <dgm:spPr/>
      <dgm:t>
        <a:bodyPr/>
        <a:lstStyle/>
        <a:p>
          <a:endParaRPr lang="es-MX"/>
        </a:p>
      </dgm:t>
    </dgm:pt>
    <dgm:pt modelId="{B4823AAB-036E-43A5-8F99-827705E9FCC3}" type="pres">
      <dgm:prSet presAssocID="{6175801F-E392-4D38-A6BA-8EB398374DB7}" presName="childComposite" presStyleCnt="0">
        <dgm:presLayoutVars>
          <dgm:chMax val="0"/>
          <dgm:chPref val="0"/>
        </dgm:presLayoutVars>
      </dgm:prSet>
      <dgm:spPr/>
    </dgm:pt>
    <dgm:pt modelId="{3884E348-70C8-4D49-B6D5-CBC1D7C93CE8}" type="pres">
      <dgm:prSet presAssocID="{6175801F-E392-4D38-A6BA-8EB398374DB7}" presName="ChildAccent" presStyleLbl="solidFgAcc1" presStyleIdx="4" presStyleCnt="12"/>
      <dgm:spPr/>
    </dgm:pt>
    <dgm:pt modelId="{40F398CE-8E00-45FF-8D19-31EC6E1A10F3}" type="pres">
      <dgm:prSet presAssocID="{6175801F-E392-4D38-A6BA-8EB398374DB7}" presName="Child" presStyleLbl="revTx" presStyleIdx="5" presStyleCnt="14">
        <dgm:presLayoutVars>
          <dgm:chMax val="0"/>
          <dgm:chPref val="0"/>
          <dgm:bulletEnabled val="1"/>
        </dgm:presLayoutVars>
      </dgm:prSet>
      <dgm:spPr/>
      <dgm:t>
        <a:bodyPr/>
        <a:lstStyle/>
        <a:p>
          <a:endParaRPr lang="es-MX"/>
        </a:p>
      </dgm:t>
    </dgm:pt>
    <dgm:pt modelId="{64D4F9C1-0A48-461A-B8AE-B741AA527DB7}" type="pres">
      <dgm:prSet presAssocID="{C61AFA13-2A4F-47B4-863B-6784D16DD8C1}" presName="childComposite" presStyleCnt="0">
        <dgm:presLayoutVars>
          <dgm:chMax val="0"/>
          <dgm:chPref val="0"/>
        </dgm:presLayoutVars>
      </dgm:prSet>
      <dgm:spPr/>
    </dgm:pt>
    <dgm:pt modelId="{A3E07902-D26E-455B-950F-EFBF3D8D4A98}" type="pres">
      <dgm:prSet presAssocID="{C61AFA13-2A4F-47B4-863B-6784D16DD8C1}" presName="ChildAccent" presStyleLbl="solidFgAcc1" presStyleIdx="5" presStyleCnt="12"/>
      <dgm:spPr/>
    </dgm:pt>
    <dgm:pt modelId="{2DE30391-3A28-4943-8988-400BCC4930B4}" type="pres">
      <dgm:prSet presAssocID="{C61AFA13-2A4F-47B4-863B-6784D16DD8C1}" presName="Child" presStyleLbl="revTx" presStyleIdx="6" presStyleCnt="14">
        <dgm:presLayoutVars>
          <dgm:chMax val="0"/>
          <dgm:chPref val="0"/>
          <dgm:bulletEnabled val="1"/>
        </dgm:presLayoutVars>
      </dgm:prSet>
      <dgm:spPr/>
      <dgm:t>
        <a:bodyPr/>
        <a:lstStyle/>
        <a:p>
          <a:endParaRPr lang="es-MX"/>
        </a:p>
      </dgm:t>
    </dgm:pt>
    <dgm:pt modelId="{C06DC303-8DD6-4202-977C-7B966AFD108A}" type="pres">
      <dgm:prSet presAssocID="{DD8CEE3C-031A-482A-80F7-28F89CE08E5B}" presName="root" presStyleCnt="0">
        <dgm:presLayoutVars>
          <dgm:chMax/>
          <dgm:chPref/>
        </dgm:presLayoutVars>
      </dgm:prSet>
      <dgm:spPr/>
    </dgm:pt>
    <dgm:pt modelId="{E7940BFA-5E4F-4FC6-9973-A3B6060EA9A7}" type="pres">
      <dgm:prSet presAssocID="{DD8CEE3C-031A-482A-80F7-28F89CE08E5B}" presName="rootComposite" presStyleCnt="0">
        <dgm:presLayoutVars/>
      </dgm:prSet>
      <dgm:spPr/>
    </dgm:pt>
    <dgm:pt modelId="{D738EE2A-7D6E-4695-80D4-725A0B1FB39E}" type="pres">
      <dgm:prSet presAssocID="{DD8CEE3C-031A-482A-80F7-28F89CE08E5B}" presName="ParentAccent" presStyleLbl="alignNode1" presStyleIdx="1" presStyleCnt="2"/>
      <dgm:spPr/>
    </dgm:pt>
    <dgm:pt modelId="{3B0DA11C-2A58-44AE-A80F-42EAFDA0A85A}" type="pres">
      <dgm:prSet presAssocID="{DD8CEE3C-031A-482A-80F7-28F89CE08E5B}" presName="ParentSmallAccent" presStyleLbl="fgAcc1" presStyleIdx="1" presStyleCnt="2"/>
      <dgm:spPr/>
    </dgm:pt>
    <dgm:pt modelId="{BD3B9D4B-18D4-448F-A7E0-AD350613B498}" type="pres">
      <dgm:prSet presAssocID="{DD8CEE3C-031A-482A-80F7-28F89CE08E5B}" presName="Parent" presStyleLbl="revTx" presStyleIdx="7" presStyleCnt="14">
        <dgm:presLayoutVars>
          <dgm:chMax/>
          <dgm:chPref val="4"/>
          <dgm:bulletEnabled val="1"/>
        </dgm:presLayoutVars>
      </dgm:prSet>
      <dgm:spPr/>
      <dgm:t>
        <a:bodyPr/>
        <a:lstStyle/>
        <a:p>
          <a:endParaRPr lang="es-MX"/>
        </a:p>
      </dgm:t>
    </dgm:pt>
    <dgm:pt modelId="{BF32A832-CEF2-415E-B9A2-64B8121F064D}" type="pres">
      <dgm:prSet presAssocID="{DD8CEE3C-031A-482A-80F7-28F89CE08E5B}" presName="childShape" presStyleCnt="0">
        <dgm:presLayoutVars>
          <dgm:chMax val="0"/>
          <dgm:chPref val="0"/>
        </dgm:presLayoutVars>
      </dgm:prSet>
      <dgm:spPr/>
    </dgm:pt>
    <dgm:pt modelId="{52BED5E8-75B4-4170-A7CA-CA0C00ACA986}" type="pres">
      <dgm:prSet presAssocID="{35E0F671-E970-481C-A7F6-75405210A30B}" presName="childComposite" presStyleCnt="0">
        <dgm:presLayoutVars>
          <dgm:chMax val="0"/>
          <dgm:chPref val="0"/>
        </dgm:presLayoutVars>
      </dgm:prSet>
      <dgm:spPr/>
    </dgm:pt>
    <dgm:pt modelId="{9B32919F-A6EF-41A7-A2E8-BFF117EE0B43}" type="pres">
      <dgm:prSet presAssocID="{35E0F671-E970-481C-A7F6-75405210A30B}" presName="ChildAccent" presStyleLbl="solidFgAcc1" presStyleIdx="6" presStyleCnt="12"/>
      <dgm:spPr/>
    </dgm:pt>
    <dgm:pt modelId="{3D4525D0-A303-4759-92AF-5FC3525CFFAC}" type="pres">
      <dgm:prSet presAssocID="{35E0F671-E970-481C-A7F6-75405210A30B}" presName="Child" presStyleLbl="revTx" presStyleIdx="8" presStyleCnt="14">
        <dgm:presLayoutVars>
          <dgm:chMax val="0"/>
          <dgm:chPref val="0"/>
          <dgm:bulletEnabled val="1"/>
        </dgm:presLayoutVars>
      </dgm:prSet>
      <dgm:spPr/>
      <dgm:t>
        <a:bodyPr/>
        <a:lstStyle/>
        <a:p>
          <a:endParaRPr lang="es-MX"/>
        </a:p>
      </dgm:t>
    </dgm:pt>
    <dgm:pt modelId="{4B27DEB0-0DF9-4694-B74A-E65D08FB8BE4}" type="pres">
      <dgm:prSet presAssocID="{FC901416-BC26-4E29-8ED9-CA432B58F4A9}" presName="childComposite" presStyleCnt="0">
        <dgm:presLayoutVars>
          <dgm:chMax val="0"/>
          <dgm:chPref val="0"/>
        </dgm:presLayoutVars>
      </dgm:prSet>
      <dgm:spPr/>
    </dgm:pt>
    <dgm:pt modelId="{BF37A0B6-0DC5-439E-B89D-FD4A6EDAF38A}" type="pres">
      <dgm:prSet presAssocID="{FC901416-BC26-4E29-8ED9-CA432B58F4A9}" presName="ChildAccent" presStyleLbl="solidFgAcc1" presStyleIdx="7" presStyleCnt="12"/>
      <dgm:spPr/>
    </dgm:pt>
    <dgm:pt modelId="{2C2C9D6F-A454-44C8-85AF-AAF58BB432F0}" type="pres">
      <dgm:prSet presAssocID="{FC901416-BC26-4E29-8ED9-CA432B58F4A9}" presName="Child" presStyleLbl="revTx" presStyleIdx="9" presStyleCnt="14">
        <dgm:presLayoutVars>
          <dgm:chMax val="0"/>
          <dgm:chPref val="0"/>
          <dgm:bulletEnabled val="1"/>
        </dgm:presLayoutVars>
      </dgm:prSet>
      <dgm:spPr/>
      <dgm:t>
        <a:bodyPr/>
        <a:lstStyle/>
        <a:p>
          <a:endParaRPr lang="es-MX"/>
        </a:p>
      </dgm:t>
    </dgm:pt>
    <dgm:pt modelId="{779970A6-783D-43B6-AE10-AF0DF52C1139}" type="pres">
      <dgm:prSet presAssocID="{741FA090-2DA6-4495-A15C-A9CDF5E0F3B5}" presName="childComposite" presStyleCnt="0">
        <dgm:presLayoutVars>
          <dgm:chMax val="0"/>
          <dgm:chPref val="0"/>
        </dgm:presLayoutVars>
      </dgm:prSet>
      <dgm:spPr/>
    </dgm:pt>
    <dgm:pt modelId="{81EC5F83-B6B4-4CE0-BC9F-B6FF60130A63}" type="pres">
      <dgm:prSet presAssocID="{741FA090-2DA6-4495-A15C-A9CDF5E0F3B5}" presName="ChildAccent" presStyleLbl="solidFgAcc1" presStyleIdx="8" presStyleCnt="12"/>
      <dgm:spPr/>
    </dgm:pt>
    <dgm:pt modelId="{1E516EE8-DFD4-44F1-9FD5-F5C2DD324CCC}" type="pres">
      <dgm:prSet presAssocID="{741FA090-2DA6-4495-A15C-A9CDF5E0F3B5}" presName="Child" presStyleLbl="revTx" presStyleIdx="10" presStyleCnt="14">
        <dgm:presLayoutVars>
          <dgm:chMax val="0"/>
          <dgm:chPref val="0"/>
          <dgm:bulletEnabled val="1"/>
        </dgm:presLayoutVars>
      </dgm:prSet>
      <dgm:spPr/>
      <dgm:t>
        <a:bodyPr/>
        <a:lstStyle/>
        <a:p>
          <a:endParaRPr lang="es-MX"/>
        </a:p>
      </dgm:t>
    </dgm:pt>
    <dgm:pt modelId="{C82FEC03-D58F-4C2C-97BF-6DCD2E0751BF}" type="pres">
      <dgm:prSet presAssocID="{326BB2F0-4BE0-4D40-B732-6BE11A7F968A}" presName="childComposite" presStyleCnt="0">
        <dgm:presLayoutVars>
          <dgm:chMax val="0"/>
          <dgm:chPref val="0"/>
        </dgm:presLayoutVars>
      </dgm:prSet>
      <dgm:spPr/>
    </dgm:pt>
    <dgm:pt modelId="{22E0A9B4-55B6-438B-8890-BF7EE0D3C1C7}" type="pres">
      <dgm:prSet presAssocID="{326BB2F0-4BE0-4D40-B732-6BE11A7F968A}" presName="ChildAccent" presStyleLbl="solidFgAcc1" presStyleIdx="9" presStyleCnt="12"/>
      <dgm:spPr/>
    </dgm:pt>
    <dgm:pt modelId="{11D57810-8FF1-4F35-A489-038377316805}" type="pres">
      <dgm:prSet presAssocID="{326BB2F0-4BE0-4D40-B732-6BE11A7F968A}" presName="Child" presStyleLbl="revTx" presStyleIdx="11" presStyleCnt="14">
        <dgm:presLayoutVars>
          <dgm:chMax val="0"/>
          <dgm:chPref val="0"/>
          <dgm:bulletEnabled val="1"/>
        </dgm:presLayoutVars>
      </dgm:prSet>
      <dgm:spPr/>
      <dgm:t>
        <a:bodyPr/>
        <a:lstStyle/>
        <a:p>
          <a:endParaRPr lang="es-MX"/>
        </a:p>
      </dgm:t>
    </dgm:pt>
    <dgm:pt modelId="{06316D69-49E2-4705-AC06-37C64003C458}" type="pres">
      <dgm:prSet presAssocID="{7333B0E7-E0BB-4CCE-950F-05B4616C22D3}" presName="childComposite" presStyleCnt="0">
        <dgm:presLayoutVars>
          <dgm:chMax val="0"/>
          <dgm:chPref val="0"/>
        </dgm:presLayoutVars>
      </dgm:prSet>
      <dgm:spPr/>
    </dgm:pt>
    <dgm:pt modelId="{C41911DF-68A1-40FC-8AC8-65FADB7414CC}" type="pres">
      <dgm:prSet presAssocID="{7333B0E7-E0BB-4CCE-950F-05B4616C22D3}" presName="ChildAccent" presStyleLbl="solidFgAcc1" presStyleIdx="10" presStyleCnt="12"/>
      <dgm:spPr/>
    </dgm:pt>
    <dgm:pt modelId="{2C5E4915-34AD-451F-AD2C-AD318F6B9A34}" type="pres">
      <dgm:prSet presAssocID="{7333B0E7-E0BB-4CCE-950F-05B4616C22D3}" presName="Child" presStyleLbl="revTx" presStyleIdx="12" presStyleCnt="14">
        <dgm:presLayoutVars>
          <dgm:chMax val="0"/>
          <dgm:chPref val="0"/>
          <dgm:bulletEnabled val="1"/>
        </dgm:presLayoutVars>
      </dgm:prSet>
      <dgm:spPr/>
      <dgm:t>
        <a:bodyPr/>
        <a:lstStyle/>
        <a:p>
          <a:endParaRPr lang="es-MX"/>
        </a:p>
      </dgm:t>
    </dgm:pt>
    <dgm:pt modelId="{CB9BCB64-F79A-4BE4-A2BF-32F63E4A028B}" type="pres">
      <dgm:prSet presAssocID="{B8509BA5-7EC0-4BE7-8419-1B12A81482BD}" presName="childComposite" presStyleCnt="0">
        <dgm:presLayoutVars>
          <dgm:chMax val="0"/>
          <dgm:chPref val="0"/>
        </dgm:presLayoutVars>
      </dgm:prSet>
      <dgm:spPr/>
    </dgm:pt>
    <dgm:pt modelId="{BF96F4A5-AD40-4F29-87F6-DC5CB729A84F}" type="pres">
      <dgm:prSet presAssocID="{B8509BA5-7EC0-4BE7-8419-1B12A81482BD}" presName="ChildAccent" presStyleLbl="solidFgAcc1" presStyleIdx="11" presStyleCnt="12"/>
      <dgm:spPr/>
    </dgm:pt>
    <dgm:pt modelId="{C46C2977-3B88-4D0A-9146-0342859DB36B}" type="pres">
      <dgm:prSet presAssocID="{B8509BA5-7EC0-4BE7-8419-1B12A81482BD}" presName="Child" presStyleLbl="revTx" presStyleIdx="13" presStyleCnt="14">
        <dgm:presLayoutVars>
          <dgm:chMax val="0"/>
          <dgm:chPref val="0"/>
          <dgm:bulletEnabled val="1"/>
        </dgm:presLayoutVars>
      </dgm:prSet>
      <dgm:spPr/>
      <dgm:t>
        <a:bodyPr/>
        <a:lstStyle/>
        <a:p>
          <a:endParaRPr lang="es-MX"/>
        </a:p>
      </dgm:t>
    </dgm:pt>
  </dgm:ptLst>
  <dgm:cxnLst>
    <dgm:cxn modelId="{0A458301-8ACE-4356-B27D-C9488928C04D}" type="presOf" srcId="{C61AFA13-2A4F-47B4-863B-6784D16DD8C1}" destId="{2DE30391-3A28-4943-8988-400BCC4930B4}" srcOrd="0" destOrd="0" presId="urn:microsoft.com/office/officeart/2008/layout/SquareAccentList"/>
    <dgm:cxn modelId="{A803C0EE-82EA-4DD5-869C-DFE2592B666F}" srcId="{DD8CEE3C-031A-482A-80F7-28F89CE08E5B}" destId="{7333B0E7-E0BB-4CCE-950F-05B4616C22D3}" srcOrd="4" destOrd="0" parTransId="{D81C33CB-2299-46A5-BA6D-2A6028B89AE8}" sibTransId="{83E7AF25-06A4-4928-AFFC-756B7E14DD96}"/>
    <dgm:cxn modelId="{777116B4-8E77-4950-BA1C-D606604043AE}" type="presOf" srcId="{7333B0E7-E0BB-4CCE-950F-05B4616C22D3}" destId="{2C5E4915-34AD-451F-AD2C-AD318F6B9A34}" srcOrd="0" destOrd="0" presId="urn:microsoft.com/office/officeart/2008/layout/SquareAccentList"/>
    <dgm:cxn modelId="{808A43EB-7FE4-4DA3-AB1D-99CF0EB49A45}" srcId="{38D0FC5E-4ECD-46E6-8389-A05ADE979B6F}" destId="{B875265D-52D7-40DC-A9A1-DF3498DAE0AF}" srcOrd="0" destOrd="0" parTransId="{CCA7E4E7-B98D-40E7-A98F-84FA6DD6D864}" sibTransId="{8790728E-90BF-415C-9EBD-65E02736DFCC}"/>
    <dgm:cxn modelId="{6DE0FB06-74CF-437B-BEE5-F26FFD070973}" srcId="{B875265D-52D7-40DC-A9A1-DF3498DAE0AF}" destId="{67AB3D9E-C40E-40F3-9450-13A516DBCD37}" srcOrd="0" destOrd="0" parTransId="{6A45C3EE-5624-4F09-BE20-726347A6F659}" sibTransId="{AAAC38F7-6907-4AB7-A950-BF70E83946CE}"/>
    <dgm:cxn modelId="{3888F571-133A-4853-8713-AB2745D58620}" srcId="{B875265D-52D7-40DC-A9A1-DF3498DAE0AF}" destId="{C61AFA13-2A4F-47B4-863B-6784D16DD8C1}" srcOrd="5" destOrd="0" parTransId="{588BD85E-9B81-44EE-AEB5-40286E3B7A92}" sibTransId="{AC47CA40-0423-4D44-9366-C57EDEC8ACFB}"/>
    <dgm:cxn modelId="{7EE3E666-63B4-442E-AEE1-038BA601FA93}" type="presOf" srcId="{741FA090-2DA6-4495-A15C-A9CDF5E0F3B5}" destId="{1E516EE8-DFD4-44F1-9FD5-F5C2DD324CCC}" srcOrd="0" destOrd="0" presId="urn:microsoft.com/office/officeart/2008/layout/SquareAccentList"/>
    <dgm:cxn modelId="{7C671FE8-95E2-47FF-BC73-FBA409E17652}" srcId="{B875265D-52D7-40DC-A9A1-DF3498DAE0AF}" destId="{DB6F6643-0E64-47DB-92F1-1E75A62929F4}" srcOrd="1" destOrd="0" parTransId="{7FCD8E6A-C3CC-4D7A-813A-C9D04BE01628}" sibTransId="{14D39D24-7DF3-43D5-BB17-082971056136}"/>
    <dgm:cxn modelId="{09B79371-483C-4029-AB99-A10B1A2E87AA}" type="presOf" srcId="{326BB2F0-4BE0-4D40-B732-6BE11A7F968A}" destId="{11D57810-8FF1-4F35-A489-038377316805}" srcOrd="0" destOrd="0" presId="urn:microsoft.com/office/officeart/2008/layout/SquareAccentList"/>
    <dgm:cxn modelId="{10EB9C29-1DB2-46E3-BF83-DDC5E4544622}" srcId="{B875265D-52D7-40DC-A9A1-DF3498DAE0AF}" destId="{50DD9989-69AF-4057-864B-1AD74221238C}" srcOrd="3" destOrd="0" parTransId="{400AAF24-2C39-41CB-A730-80F5E04A20B8}" sibTransId="{77A46E76-11F3-4EC2-8C10-2FAA8142C271}"/>
    <dgm:cxn modelId="{D1EF1F7E-DD33-4016-A3C5-7DB91D2BCE3B}" type="presOf" srcId="{DB6F6643-0E64-47DB-92F1-1E75A62929F4}" destId="{E5DA69A5-95BE-4606-920D-0FF10789E77E}" srcOrd="0" destOrd="0" presId="urn:microsoft.com/office/officeart/2008/layout/SquareAccentList"/>
    <dgm:cxn modelId="{E0214F8A-99F0-4A0B-8ADA-2142544405FD}" srcId="{DD8CEE3C-031A-482A-80F7-28F89CE08E5B}" destId="{B8509BA5-7EC0-4BE7-8419-1B12A81482BD}" srcOrd="5" destOrd="0" parTransId="{9D0E7AA7-EF33-4758-9C18-7C0E9C6D2A50}" sibTransId="{6E0D8B7B-2244-4E34-AE31-5ADFB916B88F}"/>
    <dgm:cxn modelId="{D759817C-8F6C-488C-80A1-A945CA0F2DBA}" type="presOf" srcId="{35E0F671-E970-481C-A7F6-75405210A30B}" destId="{3D4525D0-A303-4759-92AF-5FC3525CFFAC}" srcOrd="0" destOrd="0" presId="urn:microsoft.com/office/officeart/2008/layout/SquareAccentList"/>
    <dgm:cxn modelId="{56B28881-E66A-465D-BE05-D48D9CF4D566}" type="presOf" srcId="{38D0FC5E-4ECD-46E6-8389-A05ADE979B6F}" destId="{9ED1C5C4-CE6D-4B26-BC15-F316F351102A}" srcOrd="0" destOrd="0" presId="urn:microsoft.com/office/officeart/2008/layout/SquareAccentList"/>
    <dgm:cxn modelId="{28170F68-1A65-4AB8-B526-86BF2E987E16}" srcId="{DD8CEE3C-031A-482A-80F7-28F89CE08E5B}" destId="{FC901416-BC26-4E29-8ED9-CA432B58F4A9}" srcOrd="1" destOrd="0" parTransId="{4FD85249-9C00-4FF6-9C5F-1FE50F2A8123}" sibTransId="{A3D38A6B-BCC8-4EE0-AF61-68621E75F364}"/>
    <dgm:cxn modelId="{A958DCC9-25C5-4C56-ACEE-27583C540C2E}" type="presOf" srcId="{6175801F-E392-4D38-A6BA-8EB398374DB7}" destId="{40F398CE-8E00-45FF-8D19-31EC6E1A10F3}" srcOrd="0" destOrd="0" presId="urn:microsoft.com/office/officeart/2008/layout/SquareAccentList"/>
    <dgm:cxn modelId="{A888FF84-CEA3-4617-87D6-07BE9AB27712}" srcId="{DD8CEE3C-031A-482A-80F7-28F89CE08E5B}" destId="{35E0F671-E970-481C-A7F6-75405210A30B}" srcOrd="0" destOrd="0" parTransId="{7F62283F-39A8-48C7-A8C5-A09756E450CB}" sibTransId="{9CA90D88-F410-4A52-B3E5-5C6918041631}"/>
    <dgm:cxn modelId="{3D515978-E8FE-440D-B21B-CBD11D773E73}" type="presOf" srcId="{DD8CEE3C-031A-482A-80F7-28F89CE08E5B}" destId="{BD3B9D4B-18D4-448F-A7E0-AD350613B498}" srcOrd="0" destOrd="0" presId="urn:microsoft.com/office/officeart/2008/layout/SquareAccentList"/>
    <dgm:cxn modelId="{4A185E3B-C0A9-4E9C-88F8-F1A8503C0140}" srcId="{B875265D-52D7-40DC-A9A1-DF3498DAE0AF}" destId="{EAC9AFB9-5425-4E84-9F02-C214D7CA13E1}" srcOrd="2" destOrd="0" parTransId="{3064F2FA-00D5-4EDE-AC53-1E366F4494EB}" sibTransId="{C4C7B373-D7C5-4B01-86AB-876043F64977}"/>
    <dgm:cxn modelId="{1E51196E-A2A7-43EA-AB2E-6C62FF873916}" type="presOf" srcId="{EAC9AFB9-5425-4E84-9F02-C214D7CA13E1}" destId="{0B57394C-3914-4BCA-87BC-40EFAA86E451}" srcOrd="0" destOrd="0" presId="urn:microsoft.com/office/officeart/2008/layout/SquareAccentList"/>
    <dgm:cxn modelId="{82EF3C95-58A1-4973-9163-8CBE4060B00B}" type="presOf" srcId="{B875265D-52D7-40DC-A9A1-DF3498DAE0AF}" destId="{01C8C2DF-553A-417A-ABAC-D13412EE88A0}" srcOrd="0" destOrd="0" presId="urn:microsoft.com/office/officeart/2008/layout/SquareAccentList"/>
    <dgm:cxn modelId="{63C1BB51-6EA3-42E1-B4EB-7422AA8E9CAF}" type="presOf" srcId="{B8509BA5-7EC0-4BE7-8419-1B12A81482BD}" destId="{C46C2977-3B88-4D0A-9146-0342859DB36B}" srcOrd="0" destOrd="0" presId="urn:microsoft.com/office/officeart/2008/layout/SquareAccentList"/>
    <dgm:cxn modelId="{216B3E55-5314-4C69-8F32-4A5675E3DB77}" srcId="{DD8CEE3C-031A-482A-80F7-28F89CE08E5B}" destId="{741FA090-2DA6-4495-A15C-A9CDF5E0F3B5}" srcOrd="2" destOrd="0" parTransId="{6D1918D0-C7C1-4370-9F67-9764A66F229A}" sibTransId="{101CC564-380A-41D8-950A-896A9F5D918F}"/>
    <dgm:cxn modelId="{6F5DC898-F520-40FA-9108-5F9F3EF29E3F}" srcId="{B875265D-52D7-40DC-A9A1-DF3498DAE0AF}" destId="{6175801F-E392-4D38-A6BA-8EB398374DB7}" srcOrd="4" destOrd="0" parTransId="{549EC165-AFAB-4D9C-88D6-61FEB9F00413}" sibTransId="{D40BF0AD-323D-4374-A90C-2556B9788071}"/>
    <dgm:cxn modelId="{0714C7E4-5D14-4D2B-B086-4CF086667FD6}" type="presOf" srcId="{FC901416-BC26-4E29-8ED9-CA432B58F4A9}" destId="{2C2C9D6F-A454-44C8-85AF-AAF58BB432F0}" srcOrd="0" destOrd="0" presId="urn:microsoft.com/office/officeart/2008/layout/SquareAccentList"/>
    <dgm:cxn modelId="{33A5671C-49A4-4715-A7CE-6C869E779A92}" srcId="{DD8CEE3C-031A-482A-80F7-28F89CE08E5B}" destId="{326BB2F0-4BE0-4D40-B732-6BE11A7F968A}" srcOrd="3" destOrd="0" parTransId="{107BF73E-3E42-4865-9389-B3F2D940FEE7}" sibTransId="{50488B71-2F3B-44D1-AD19-5737A69A2B6C}"/>
    <dgm:cxn modelId="{303BD69E-8B4D-411B-94FD-5AAE820E23C4}" type="presOf" srcId="{50DD9989-69AF-4057-864B-1AD74221238C}" destId="{5BAC0BB1-247C-4B9D-81DE-DB4B755365CB}" srcOrd="0" destOrd="0" presId="urn:microsoft.com/office/officeart/2008/layout/SquareAccentList"/>
    <dgm:cxn modelId="{1B5AAEBD-0828-4789-853D-7CD121671DFF}" type="presOf" srcId="{67AB3D9E-C40E-40F3-9450-13A516DBCD37}" destId="{7DF81D60-9DF2-41E6-B133-989F881B966E}" srcOrd="0" destOrd="0" presId="urn:microsoft.com/office/officeart/2008/layout/SquareAccentList"/>
    <dgm:cxn modelId="{2DF59FD5-B38E-41AE-A314-C79B0F3C3EB1}" srcId="{38D0FC5E-4ECD-46E6-8389-A05ADE979B6F}" destId="{DD8CEE3C-031A-482A-80F7-28F89CE08E5B}" srcOrd="1" destOrd="0" parTransId="{2FA1DF94-E84A-4AF9-BB7C-DCFF080A0F57}" sibTransId="{6306A0FB-8CB4-4B70-9602-FD4CD4511AE4}"/>
    <dgm:cxn modelId="{09405B0D-540F-4AB1-B5EB-ED3D914307F8}" type="presParOf" srcId="{9ED1C5C4-CE6D-4B26-BC15-F316F351102A}" destId="{011B9E07-BB28-4477-AFDA-2376C379A78C}" srcOrd="0" destOrd="0" presId="urn:microsoft.com/office/officeart/2008/layout/SquareAccentList"/>
    <dgm:cxn modelId="{313B9669-83A6-4A45-870A-3F5C06CE5909}" type="presParOf" srcId="{011B9E07-BB28-4477-AFDA-2376C379A78C}" destId="{B1D39579-8058-459C-858C-46A96F2412A2}" srcOrd="0" destOrd="0" presId="urn:microsoft.com/office/officeart/2008/layout/SquareAccentList"/>
    <dgm:cxn modelId="{6BC0AD80-5050-477E-9990-1CCCF8F41EF9}" type="presParOf" srcId="{B1D39579-8058-459C-858C-46A96F2412A2}" destId="{2B889F1B-3225-4F60-BF8D-6193130BEF4D}" srcOrd="0" destOrd="0" presId="urn:microsoft.com/office/officeart/2008/layout/SquareAccentList"/>
    <dgm:cxn modelId="{981C830C-BDE7-426A-8646-44668F2248CB}" type="presParOf" srcId="{B1D39579-8058-459C-858C-46A96F2412A2}" destId="{F6D7E215-EDB7-4CE3-A36D-9A7FFDB27E30}" srcOrd="1" destOrd="0" presId="urn:microsoft.com/office/officeart/2008/layout/SquareAccentList"/>
    <dgm:cxn modelId="{0209EC71-DF70-45D6-8B0E-ACDB20267DCA}" type="presParOf" srcId="{B1D39579-8058-459C-858C-46A96F2412A2}" destId="{01C8C2DF-553A-417A-ABAC-D13412EE88A0}" srcOrd="2" destOrd="0" presId="urn:microsoft.com/office/officeart/2008/layout/SquareAccentList"/>
    <dgm:cxn modelId="{990D567A-417F-4188-A112-801AF48D7DDA}" type="presParOf" srcId="{011B9E07-BB28-4477-AFDA-2376C379A78C}" destId="{8604BA57-9E9C-4B9C-9C13-B8EAA1CD5CDD}" srcOrd="1" destOrd="0" presId="urn:microsoft.com/office/officeart/2008/layout/SquareAccentList"/>
    <dgm:cxn modelId="{8643C10E-D131-47DA-B648-AA054F8CBF39}" type="presParOf" srcId="{8604BA57-9E9C-4B9C-9C13-B8EAA1CD5CDD}" destId="{D5F76D5C-F5D4-4FDB-9F7E-82E93B3BB5CF}" srcOrd="0" destOrd="0" presId="urn:microsoft.com/office/officeart/2008/layout/SquareAccentList"/>
    <dgm:cxn modelId="{D8625643-653B-41F3-807B-A23810CE529E}" type="presParOf" srcId="{D5F76D5C-F5D4-4FDB-9F7E-82E93B3BB5CF}" destId="{0E5CEFC8-2A23-4BC2-BA4E-6E01824062CE}" srcOrd="0" destOrd="0" presId="urn:microsoft.com/office/officeart/2008/layout/SquareAccentList"/>
    <dgm:cxn modelId="{F56BCAAE-1E6C-4EF1-89F2-9D745F14C5B7}" type="presParOf" srcId="{D5F76D5C-F5D4-4FDB-9F7E-82E93B3BB5CF}" destId="{7DF81D60-9DF2-41E6-B133-989F881B966E}" srcOrd="1" destOrd="0" presId="urn:microsoft.com/office/officeart/2008/layout/SquareAccentList"/>
    <dgm:cxn modelId="{55321832-822B-453E-9EEF-C72AA536C8B3}" type="presParOf" srcId="{8604BA57-9E9C-4B9C-9C13-B8EAA1CD5CDD}" destId="{08C81659-6966-4143-BF40-1AE59DD140CE}" srcOrd="1" destOrd="0" presId="urn:microsoft.com/office/officeart/2008/layout/SquareAccentList"/>
    <dgm:cxn modelId="{82148428-8CD6-4ACA-9E36-5847DDFBA5CB}" type="presParOf" srcId="{08C81659-6966-4143-BF40-1AE59DD140CE}" destId="{2A9AA432-ED3B-49A6-8928-9CA8DF3772D3}" srcOrd="0" destOrd="0" presId="urn:microsoft.com/office/officeart/2008/layout/SquareAccentList"/>
    <dgm:cxn modelId="{F3A5C3FB-369F-4C07-80B9-1B26B453041E}" type="presParOf" srcId="{08C81659-6966-4143-BF40-1AE59DD140CE}" destId="{E5DA69A5-95BE-4606-920D-0FF10789E77E}" srcOrd="1" destOrd="0" presId="urn:microsoft.com/office/officeart/2008/layout/SquareAccentList"/>
    <dgm:cxn modelId="{EF1D4543-9A8B-468E-AFB9-9939D1505331}" type="presParOf" srcId="{8604BA57-9E9C-4B9C-9C13-B8EAA1CD5CDD}" destId="{E160EF16-9A7A-4C43-8546-B778455601CA}" srcOrd="2" destOrd="0" presId="urn:microsoft.com/office/officeart/2008/layout/SquareAccentList"/>
    <dgm:cxn modelId="{79FB158D-7A1A-4162-87BF-ADBAFD656E08}" type="presParOf" srcId="{E160EF16-9A7A-4C43-8546-B778455601CA}" destId="{E38BA2E1-32CB-45BD-ABA5-DA4C692E8288}" srcOrd="0" destOrd="0" presId="urn:microsoft.com/office/officeart/2008/layout/SquareAccentList"/>
    <dgm:cxn modelId="{A2054907-8721-49BE-B852-294B12BDBFE1}" type="presParOf" srcId="{E160EF16-9A7A-4C43-8546-B778455601CA}" destId="{0B57394C-3914-4BCA-87BC-40EFAA86E451}" srcOrd="1" destOrd="0" presId="urn:microsoft.com/office/officeart/2008/layout/SquareAccentList"/>
    <dgm:cxn modelId="{2EF8AE07-E1BC-421C-8B6B-A5AD1C1AE718}" type="presParOf" srcId="{8604BA57-9E9C-4B9C-9C13-B8EAA1CD5CDD}" destId="{250065F7-7985-4CC7-A046-9846C1F83B6D}" srcOrd="3" destOrd="0" presId="urn:microsoft.com/office/officeart/2008/layout/SquareAccentList"/>
    <dgm:cxn modelId="{9102BAFF-4B04-4F65-A572-EA7106A60076}" type="presParOf" srcId="{250065F7-7985-4CC7-A046-9846C1F83B6D}" destId="{9851248A-DEAF-445B-ACE5-2AA9D15E0615}" srcOrd="0" destOrd="0" presId="urn:microsoft.com/office/officeart/2008/layout/SquareAccentList"/>
    <dgm:cxn modelId="{85BE0984-8A7E-4969-8E4F-D12D3761A237}" type="presParOf" srcId="{250065F7-7985-4CC7-A046-9846C1F83B6D}" destId="{5BAC0BB1-247C-4B9D-81DE-DB4B755365CB}" srcOrd="1" destOrd="0" presId="urn:microsoft.com/office/officeart/2008/layout/SquareAccentList"/>
    <dgm:cxn modelId="{D1321B5C-D4A4-4620-A812-DD6E4E825F02}" type="presParOf" srcId="{8604BA57-9E9C-4B9C-9C13-B8EAA1CD5CDD}" destId="{B4823AAB-036E-43A5-8F99-827705E9FCC3}" srcOrd="4" destOrd="0" presId="urn:microsoft.com/office/officeart/2008/layout/SquareAccentList"/>
    <dgm:cxn modelId="{BEC586F3-063E-41D4-A255-FB48C20D3112}" type="presParOf" srcId="{B4823AAB-036E-43A5-8F99-827705E9FCC3}" destId="{3884E348-70C8-4D49-B6D5-CBC1D7C93CE8}" srcOrd="0" destOrd="0" presId="urn:microsoft.com/office/officeart/2008/layout/SquareAccentList"/>
    <dgm:cxn modelId="{69588E33-A5C2-43EF-83E7-0E19F734453C}" type="presParOf" srcId="{B4823AAB-036E-43A5-8F99-827705E9FCC3}" destId="{40F398CE-8E00-45FF-8D19-31EC6E1A10F3}" srcOrd="1" destOrd="0" presId="urn:microsoft.com/office/officeart/2008/layout/SquareAccentList"/>
    <dgm:cxn modelId="{B442C3C5-EF32-4A2B-93A4-6F25B3697AC5}" type="presParOf" srcId="{8604BA57-9E9C-4B9C-9C13-B8EAA1CD5CDD}" destId="{64D4F9C1-0A48-461A-B8AE-B741AA527DB7}" srcOrd="5" destOrd="0" presId="urn:microsoft.com/office/officeart/2008/layout/SquareAccentList"/>
    <dgm:cxn modelId="{FD255043-7844-4E55-B4CB-A65CCED740CB}" type="presParOf" srcId="{64D4F9C1-0A48-461A-B8AE-B741AA527DB7}" destId="{A3E07902-D26E-455B-950F-EFBF3D8D4A98}" srcOrd="0" destOrd="0" presId="urn:microsoft.com/office/officeart/2008/layout/SquareAccentList"/>
    <dgm:cxn modelId="{ED4F142A-E7CD-4050-80DA-D42100ECF3F6}" type="presParOf" srcId="{64D4F9C1-0A48-461A-B8AE-B741AA527DB7}" destId="{2DE30391-3A28-4943-8988-400BCC4930B4}" srcOrd="1" destOrd="0" presId="urn:microsoft.com/office/officeart/2008/layout/SquareAccentList"/>
    <dgm:cxn modelId="{83AF5BE4-DD77-46DA-B774-C63CA87428DB}" type="presParOf" srcId="{9ED1C5C4-CE6D-4B26-BC15-F316F351102A}" destId="{C06DC303-8DD6-4202-977C-7B966AFD108A}" srcOrd="1" destOrd="0" presId="urn:microsoft.com/office/officeart/2008/layout/SquareAccentList"/>
    <dgm:cxn modelId="{50D1CFB6-2BA6-428B-9B50-24D3F464E716}" type="presParOf" srcId="{C06DC303-8DD6-4202-977C-7B966AFD108A}" destId="{E7940BFA-5E4F-4FC6-9973-A3B6060EA9A7}" srcOrd="0" destOrd="0" presId="urn:microsoft.com/office/officeart/2008/layout/SquareAccentList"/>
    <dgm:cxn modelId="{2CF526FD-4800-41C6-89B0-5C9839ED8E15}" type="presParOf" srcId="{E7940BFA-5E4F-4FC6-9973-A3B6060EA9A7}" destId="{D738EE2A-7D6E-4695-80D4-725A0B1FB39E}" srcOrd="0" destOrd="0" presId="urn:microsoft.com/office/officeart/2008/layout/SquareAccentList"/>
    <dgm:cxn modelId="{4222555D-4394-4125-97BC-5A1DD7BD3523}" type="presParOf" srcId="{E7940BFA-5E4F-4FC6-9973-A3B6060EA9A7}" destId="{3B0DA11C-2A58-44AE-A80F-42EAFDA0A85A}" srcOrd="1" destOrd="0" presId="urn:microsoft.com/office/officeart/2008/layout/SquareAccentList"/>
    <dgm:cxn modelId="{96942E1C-45DF-41B0-907B-7DAA68D6B2D7}" type="presParOf" srcId="{E7940BFA-5E4F-4FC6-9973-A3B6060EA9A7}" destId="{BD3B9D4B-18D4-448F-A7E0-AD350613B498}" srcOrd="2" destOrd="0" presId="urn:microsoft.com/office/officeart/2008/layout/SquareAccentList"/>
    <dgm:cxn modelId="{2D98ADE7-7DAA-4114-81E4-4052BD9DC225}" type="presParOf" srcId="{C06DC303-8DD6-4202-977C-7B966AFD108A}" destId="{BF32A832-CEF2-415E-B9A2-64B8121F064D}" srcOrd="1" destOrd="0" presId="urn:microsoft.com/office/officeart/2008/layout/SquareAccentList"/>
    <dgm:cxn modelId="{EB167FE3-9E0D-4B71-9808-353D0381F64D}" type="presParOf" srcId="{BF32A832-CEF2-415E-B9A2-64B8121F064D}" destId="{52BED5E8-75B4-4170-A7CA-CA0C00ACA986}" srcOrd="0" destOrd="0" presId="urn:microsoft.com/office/officeart/2008/layout/SquareAccentList"/>
    <dgm:cxn modelId="{1BAD33DB-6183-4BDF-9E22-DEC471035972}" type="presParOf" srcId="{52BED5E8-75B4-4170-A7CA-CA0C00ACA986}" destId="{9B32919F-A6EF-41A7-A2E8-BFF117EE0B43}" srcOrd="0" destOrd="0" presId="urn:microsoft.com/office/officeart/2008/layout/SquareAccentList"/>
    <dgm:cxn modelId="{F0FC6D4C-4627-4A4C-91B2-314282F45153}" type="presParOf" srcId="{52BED5E8-75B4-4170-A7CA-CA0C00ACA986}" destId="{3D4525D0-A303-4759-92AF-5FC3525CFFAC}" srcOrd="1" destOrd="0" presId="urn:microsoft.com/office/officeart/2008/layout/SquareAccentList"/>
    <dgm:cxn modelId="{97EAB5A6-3641-44F4-800C-C687B191523A}" type="presParOf" srcId="{BF32A832-CEF2-415E-B9A2-64B8121F064D}" destId="{4B27DEB0-0DF9-4694-B74A-E65D08FB8BE4}" srcOrd="1" destOrd="0" presId="urn:microsoft.com/office/officeart/2008/layout/SquareAccentList"/>
    <dgm:cxn modelId="{5F4DA902-C3FC-4D13-85AD-4BB37DDA6D58}" type="presParOf" srcId="{4B27DEB0-0DF9-4694-B74A-E65D08FB8BE4}" destId="{BF37A0B6-0DC5-439E-B89D-FD4A6EDAF38A}" srcOrd="0" destOrd="0" presId="urn:microsoft.com/office/officeart/2008/layout/SquareAccentList"/>
    <dgm:cxn modelId="{271CF799-8DC2-4027-ACB1-0F3E18162EEE}" type="presParOf" srcId="{4B27DEB0-0DF9-4694-B74A-E65D08FB8BE4}" destId="{2C2C9D6F-A454-44C8-85AF-AAF58BB432F0}" srcOrd="1" destOrd="0" presId="urn:microsoft.com/office/officeart/2008/layout/SquareAccentList"/>
    <dgm:cxn modelId="{70F5E5AF-C17B-4FFD-9327-F604E2E1EB6A}" type="presParOf" srcId="{BF32A832-CEF2-415E-B9A2-64B8121F064D}" destId="{779970A6-783D-43B6-AE10-AF0DF52C1139}" srcOrd="2" destOrd="0" presId="urn:microsoft.com/office/officeart/2008/layout/SquareAccentList"/>
    <dgm:cxn modelId="{BD4D84F4-4EE8-435E-A985-103A1BA3581B}" type="presParOf" srcId="{779970A6-783D-43B6-AE10-AF0DF52C1139}" destId="{81EC5F83-B6B4-4CE0-BC9F-B6FF60130A63}" srcOrd="0" destOrd="0" presId="urn:microsoft.com/office/officeart/2008/layout/SquareAccentList"/>
    <dgm:cxn modelId="{16B120DE-5E88-483C-B23C-53F9FA314131}" type="presParOf" srcId="{779970A6-783D-43B6-AE10-AF0DF52C1139}" destId="{1E516EE8-DFD4-44F1-9FD5-F5C2DD324CCC}" srcOrd="1" destOrd="0" presId="urn:microsoft.com/office/officeart/2008/layout/SquareAccentList"/>
    <dgm:cxn modelId="{C0AAFDD5-AFF2-4002-A536-ED6EAB099ACC}" type="presParOf" srcId="{BF32A832-CEF2-415E-B9A2-64B8121F064D}" destId="{C82FEC03-D58F-4C2C-97BF-6DCD2E0751BF}" srcOrd="3" destOrd="0" presId="urn:microsoft.com/office/officeart/2008/layout/SquareAccentList"/>
    <dgm:cxn modelId="{12DDE643-ACCA-430B-A7A9-314C9EABF90E}" type="presParOf" srcId="{C82FEC03-D58F-4C2C-97BF-6DCD2E0751BF}" destId="{22E0A9B4-55B6-438B-8890-BF7EE0D3C1C7}" srcOrd="0" destOrd="0" presId="urn:microsoft.com/office/officeart/2008/layout/SquareAccentList"/>
    <dgm:cxn modelId="{1375CAAD-692E-4E59-B471-0FFB65FA7ED4}" type="presParOf" srcId="{C82FEC03-D58F-4C2C-97BF-6DCD2E0751BF}" destId="{11D57810-8FF1-4F35-A489-038377316805}" srcOrd="1" destOrd="0" presId="urn:microsoft.com/office/officeart/2008/layout/SquareAccentList"/>
    <dgm:cxn modelId="{B420C6E9-9E87-4E02-B7B7-9D253287EC51}" type="presParOf" srcId="{BF32A832-CEF2-415E-B9A2-64B8121F064D}" destId="{06316D69-49E2-4705-AC06-37C64003C458}" srcOrd="4" destOrd="0" presId="urn:microsoft.com/office/officeart/2008/layout/SquareAccentList"/>
    <dgm:cxn modelId="{6AC87ADF-E6A2-4F5E-A14E-01EA85537C15}" type="presParOf" srcId="{06316D69-49E2-4705-AC06-37C64003C458}" destId="{C41911DF-68A1-40FC-8AC8-65FADB7414CC}" srcOrd="0" destOrd="0" presId="urn:microsoft.com/office/officeart/2008/layout/SquareAccentList"/>
    <dgm:cxn modelId="{2CE8BA93-82D3-4630-8A52-75C616FBBD5D}" type="presParOf" srcId="{06316D69-49E2-4705-AC06-37C64003C458}" destId="{2C5E4915-34AD-451F-AD2C-AD318F6B9A34}" srcOrd="1" destOrd="0" presId="urn:microsoft.com/office/officeart/2008/layout/SquareAccentList"/>
    <dgm:cxn modelId="{CE0AE7AE-4209-4A17-B5F2-B68AB261223F}" type="presParOf" srcId="{BF32A832-CEF2-415E-B9A2-64B8121F064D}" destId="{CB9BCB64-F79A-4BE4-A2BF-32F63E4A028B}" srcOrd="5" destOrd="0" presId="urn:microsoft.com/office/officeart/2008/layout/SquareAccentList"/>
    <dgm:cxn modelId="{1734EFD8-A776-433C-9137-362AD1D4F5AD}" type="presParOf" srcId="{CB9BCB64-F79A-4BE4-A2BF-32F63E4A028B}" destId="{BF96F4A5-AD40-4F29-87F6-DC5CB729A84F}" srcOrd="0" destOrd="0" presId="urn:microsoft.com/office/officeart/2008/layout/SquareAccentList"/>
    <dgm:cxn modelId="{1C68B513-C1B9-4600-81F4-046407D58CED}" type="presParOf" srcId="{CB9BCB64-F79A-4BE4-A2BF-32F63E4A028B}" destId="{C46C2977-3B88-4D0A-9146-0342859DB36B}"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D0FC5E-4ECD-46E6-8389-A05ADE979B6F}" type="doc">
      <dgm:prSet loTypeId="urn:microsoft.com/office/officeart/2008/layout/SquareAccentList" loCatId="list" qsTypeId="urn:microsoft.com/office/officeart/2005/8/quickstyle/simple3" qsCatId="simple" csTypeId="urn:microsoft.com/office/officeart/2005/8/colors/accent3_2" csCatId="accent3" phldr="1"/>
      <dgm:spPr/>
      <dgm:t>
        <a:bodyPr/>
        <a:lstStyle/>
        <a:p>
          <a:endParaRPr lang="es-MX"/>
        </a:p>
      </dgm:t>
    </dgm:pt>
    <dgm:pt modelId="{B875265D-52D7-40DC-A9A1-DF3498DAE0AF}">
      <dgm:prSet phldrT="[Texto]"/>
      <dgm:spPr/>
      <dgm:t>
        <a:bodyPr/>
        <a:lstStyle/>
        <a:p>
          <a:pPr algn="ctr"/>
          <a:r>
            <a:rPr lang="es-MX" b="1" i="1" dirty="0" smtClean="0"/>
            <a:t>Características de esta conducta:</a:t>
          </a:r>
          <a:endParaRPr lang="es-MX" dirty="0"/>
        </a:p>
      </dgm:t>
    </dgm:pt>
    <dgm:pt modelId="{CCA7E4E7-B98D-40E7-A98F-84FA6DD6D864}" type="parTrans" cxnId="{808A43EB-7FE4-4DA3-AB1D-99CF0EB49A45}">
      <dgm:prSet/>
      <dgm:spPr/>
      <dgm:t>
        <a:bodyPr/>
        <a:lstStyle/>
        <a:p>
          <a:endParaRPr lang="es-MX"/>
        </a:p>
      </dgm:t>
    </dgm:pt>
    <dgm:pt modelId="{8790728E-90BF-415C-9EBD-65E02736DFCC}" type="sibTrans" cxnId="{808A43EB-7FE4-4DA3-AB1D-99CF0EB49A45}">
      <dgm:prSet/>
      <dgm:spPr/>
      <dgm:t>
        <a:bodyPr/>
        <a:lstStyle/>
        <a:p>
          <a:endParaRPr lang="es-MX"/>
        </a:p>
      </dgm:t>
    </dgm:pt>
    <dgm:pt modelId="{67AB3D9E-C40E-40F3-9450-13A516DBCD37}">
      <dgm:prSet phldrT="[Texto]"/>
      <dgm:spPr/>
      <dgm:t>
        <a:bodyPr/>
        <a:lstStyle/>
        <a:p>
          <a:r>
            <a:rPr lang="es-ES" dirty="0" smtClean="0"/>
            <a:t>Se irrita con facilidad y sin motivo.</a:t>
          </a:r>
          <a:endParaRPr lang="es-MX" dirty="0"/>
        </a:p>
      </dgm:t>
    </dgm:pt>
    <dgm:pt modelId="{6A45C3EE-5624-4F09-BE20-726347A6F659}" type="parTrans" cxnId="{6DE0FB06-74CF-437B-BEE5-F26FFD070973}">
      <dgm:prSet/>
      <dgm:spPr/>
      <dgm:t>
        <a:bodyPr/>
        <a:lstStyle/>
        <a:p>
          <a:endParaRPr lang="es-MX"/>
        </a:p>
      </dgm:t>
    </dgm:pt>
    <dgm:pt modelId="{AAAC38F7-6907-4AB7-A950-BF70E83946CE}" type="sibTrans" cxnId="{6DE0FB06-74CF-437B-BEE5-F26FFD070973}">
      <dgm:prSet/>
      <dgm:spPr/>
      <dgm:t>
        <a:bodyPr/>
        <a:lstStyle/>
        <a:p>
          <a:endParaRPr lang="es-MX"/>
        </a:p>
      </dgm:t>
    </dgm:pt>
    <dgm:pt modelId="{DB6F6643-0E64-47DB-92F1-1E75A62929F4}">
      <dgm:prSet phldrT="[Texto]"/>
      <dgm:spPr/>
      <dgm:t>
        <a:bodyPr/>
        <a:lstStyle/>
        <a:p>
          <a:r>
            <a:rPr lang="es-ES" dirty="0" smtClean="0"/>
            <a:t>Es rígida o inflexible.</a:t>
          </a:r>
          <a:endParaRPr lang="es-MX" dirty="0"/>
        </a:p>
      </dgm:t>
    </dgm:pt>
    <dgm:pt modelId="{7FCD8E6A-C3CC-4D7A-813A-C9D04BE01628}" type="parTrans" cxnId="{7C671FE8-95E2-47FF-BC73-FBA409E17652}">
      <dgm:prSet/>
      <dgm:spPr/>
      <dgm:t>
        <a:bodyPr/>
        <a:lstStyle/>
        <a:p>
          <a:endParaRPr lang="es-MX"/>
        </a:p>
      </dgm:t>
    </dgm:pt>
    <dgm:pt modelId="{14D39D24-7DF3-43D5-BB17-082971056136}" type="sibTrans" cxnId="{7C671FE8-95E2-47FF-BC73-FBA409E17652}">
      <dgm:prSet/>
      <dgm:spPr/>
      <dgm:t>
        <a:bodyPr/>
        <a:lstStyle/>
        <a:p>
          <a:endParaRPr lang="es-MX"/>
        </a:p>
      </dgm:t>
    </dgm:pt>
    <dgm:pt modelId="{EAC9AFB9-5425-4E84-9F02-C214D7CA13E1}">
      <dgm:prSet phldrT="[Texto]"/>
      <dgm:spPr/>
      <dgm:t>
        <a:bodyPr/>
        <a:lstStyle/>
        <a:p>
          <a:r>
            <a:rPr lang="es-ES" dirty="0" smtClean="0"/>
            <a:t>No sabe escuchar.</a:t>
          </a:r>
          <a:endParaRPr lang="es-MX" dirty="0"/>
        </a:p>
      </dgm:t>
    </dgm:pt>
    <dgm:pt modelId="{3064F2FA-00D5-4EDE-AC53-1E366F4494EB}" type="parTrans" cxnId="{4A185E3B-C0A9-4E9C-88F8-F1A8503C0140}">
      <dgm:prSet/>
      <dgm:spPr/>
      <dgm:t>
        <a:bodyPr/>
        <a:lstStyle/>
        <a:p>
          <a:endParaRPr lang="es-MX"/>
        </a:p>
      </dgm:t>
    </dgm:pt>
    <dgm:pt modelId="{C4C7B373-D7C5-4B01-86AB-876043F64977}" type="sibTrans" cxnId="{4A185E3B-C0A9-4E9C-88F8-F1A8503C0140}">
      <dgm:prSet/>
      <dgm:spPr/>
      <dgm:t>
        <a:bodyPr/>
        <a:lstStyle/>
        <a:p>
          <a:endParaRPr lang="es-MX"/>
        </a:p>
      </dgm:t>
    </dgm:pt>
    <dgm:pt modelId="{DD8CEE3C-031A-482A-80F7-28F89CE08E5B}">
      <dgm:prSet phldrT="[Texto]"/>
      <dgm:spPr/>
      <dgm:t>
        <a:bodyPr/>
        <a:lstStyle/>
        <a:p>
          <a:pPr algn="ctr"/>
          <a:r>
            <a:rPr lang="es-MX" b="1" i="1" dirty="0" smtClean="0"/>
            <a:t>Razones que motivan esta conducta:</a:t>
          </a:r>
          <a:endParaRPr lang="es-MX" dirty="0"/>
        </a:p>
      </dgm:t>
    </dgm:pt>
    <dgm:pt modelId="{2FA1DF94-E84A-4AF9-BB7C-DCFF080A0F57}" type="parTrans" cxnId="{2DF59FD5-B38E-41AE-A314-C79B0F3C3EB1}">
      <dgm:prSet/>
      <dgm:spPr/>
      <dgm:t>
        <a:bodyPr/>
        <a:lstStyle/>
        <a:p>
          <a:endParaRPr lang="es-MX"/>
        </a:p>
      </dgm:t>
    </dgm:pt>
    <dgm:pt modelId="{6306A0FB-8CB4-4B70-9602-FD4CD4511AE4}" type="sibTrans" cxnId="{2DF59FD5-B38E-41AE-A314-C79B0F3C3EB1}">
      <dgm:prSet/>
      <dgm:spPr/>
      <dgm:t>
        <a:bodyPr/>
        <a:lstStyle/>
        <a:p>
          <a:endParaRPr lang="es-MX"/>
        </a:p>
      </dgm:t>
    </dgm:pt>
    <dgm:pt modelId="{35E0F671-E970-481C-A7F6-75405210A30B}">
      <dgm:prSet phldrT="[Texto]"/>
      <dgm:spPr/>
      <dgm:t>
        <a:bodyPr/>
        <a:lstStyle/>
        <a:p>
          <a:r>
            <a:rPr lang="es-ES" dirty="0" smtClean="0"/>
            <a:t>Poco control de sus emociones..</a:t>
          </a:r>
          <a:endParaRPr lang="es-MX" dirty="0"/>
        </a:p>
      </dgm:t>
    </dgm:pt>
    <dgm:pt modelId="{7F62283F-39A8-48C7-A8C5-A09756E450CB}" type="parTrans" cxnId="{A888FF84-CEA3-4617-87D6-07BE9AB27712}">
      <dgm:prSet/>
      <dgm:spPr/>
      <dgm:t>
        <a:bodyPr/>
        <a:lstStyle/>
        <a:p>
          <a:endParaRPr lang="es-MX"/>
        </a:p>
      </dgm:t>
    </dgm:pt>
    <dgm:pt modelId="{9CA90D88-F410-4A52-B3E5-5C6918041631}" type="sibTrans" cxnId="{A888FF84-CEA3-4617-87D6-07BE9AB27712}">
      <dgm:prSet/>
      <dgm:spPr/>
      <dgm:t>
        <a:bodyPr/>
        <a:lstStyle/>
        <a:p>
          <a:endParaRPr lang="es-MX"/>
        </a:p>
      </dgm:t>
    </dgm:pt>
    <dgm:pt modelId="{FC901416-BC26-4E29-8ED9-CA432B58F4A9}">
      <dgm:prSet phldrT="[Texto]"/>
      <dgm:spPr/>
      <dgm:t>
        <a:bodyPr/>
        <a:lstStyle/>
        <a:p>
          <a:r>
            <a:rPr lang="es-ES" dirty="0" smtClean="0"/>
            <a:t>Necesidad de poder y estatus..</a:t>
          </a:r>
          <a:endParaRPr lang="es-MX" dirty="0"/>
        </a:p>
      </dgm:t>
    </dgm:pt>
    <dgm:pt modelId="{4FD85249-9C00-4FF6-9C5F-1FE50F2A8123}" type="parTrans" cxnId="{28170F68-1A65-4AB8-B526-86BF2E987E16}">
      <dgm:prSet/>
      <dgm:spPr/>
      <dgm:t>
        <a:bodyPr/>
        <a:lstStyle/>
        <a:p>
          <a:endParaRPr lang="es-MX"/>
        </a:p>
      </dgm:t>
    </dgm:pt>
    <dgm:pt modelId="{A3D38A6B-BCC8-4EE0-AF61-68621E75F364}" type="sibTrans" cxnId="{28170F68-1A65-4AB8-B526-86BF2E987E16}">
      <dgm:prSet/>
      <dgm:spPr/>
      <dgm:t>
        <a:bodyPr/>
        <a:lstStyle/>
        <a:p>
          <a:endParaRPr lang="es-MX"/>
        </a:p>
      </dgm:t>
    </dgm:pt>
    <dgm:pt modelId="{741FA090-2DA6-4495-A15C-A9CDF5E0F3B5}">
      <dgm:prSet phldrT="[Texto]"/>
      <dgm:spPr/>
      <dgm:t>
        <a:bodyPr/>
        <a:lstStyle/>
        <a:p>
          <a:r>
            <a:rPr lang="es-ES" dirty="0" smtClean="0"/>
            <a:t>Alto nivel de inseguridad.</a:t>
          </a:r>
          <a:endParaRPr lang="es-MX" dirty="0"/>
        </a:p>
      </dgm:t>
    </dgm:pt>
    <dgm:pt modelId="{6D1918D0-C7C1-4370-9F67-9764A66F229A}" type="parTrans" cxnId="{216B3E55-5314-4C69-8F32-4A5675E3DB77}">
      <dgm:prSet/>
      <dgm:spPr/>
      <dgm:t>
        <a:bodyPr/>
        <a:lstStyle/>
        <a:p>
          <a:endParaRPr lang="es-MX"/>
        </a:p>
      </dgm:t>
    </dgm:pt>
    <dgm:pt modelId="{101CC564-380A-41D8-950A-896A9F5D918F}" type="sibTrans" cxnId="{216B3E55-5314-4C69-8F32-4A5675E3DB77}">
      <dgm:prSet/>
      <dgm:spPr/>
      <dgm:t>
        <a:bodyPr/>
        <a:lstStyle/>
        <a:p>
          <a:endParaRPr lang="es-MX"/>
        </a:p>
      </dgm:t>
    </dgm:pt>
    <dgm:pt modelId="{50DD9989-69AF-4057-864B-1AD74221238C}">
      <dgm:prSet phldrT="[Texto]"/>
      <dgm:spPr/>
      <dgm:t>
        <a:bodyPr/>
        <a:lstStyle/>
        <a:p>
          <a:r>
            <a:rPr lang="es-ES" dirty="0" smtClean="0"/>
            <a:t>Ridiculiza a los demás.</a:t>
          </a:r>
          <a:endParaRPr lang="es-MX" dirty="0"/>
        </a:p>
      </dgm:t>
    </dgm:pt>
    <dgm:pt modelId="{400AAF24-2C39-41CB-A730-80F5E04A20B8}" type="parTrans" cxnId="{10EB9C29-1DB2-46E3-BF83-DDC5E4544622}">
      <dgm:prSet/>
      <dgm:spPr/>
      <dgm:t>
        <a:bodyPr/>
        <a:lstStyle/>
        <a:p>
          <a:endParaRPr lang="es-MX"/>
        </a:p>
      </dgm:t>
    </dgm:pt>
    <dgm:pt modelId="{77A46E76-11F3-4EC2-8C10-2FAA8142C271}" type="sibTrans" cxnId="{10EB9C29-1DB2-46E3-BF83-DDC5E4544622}">
      <dgm:prSet/>
      <dgm:spPr/>
      <dgm:t>
        <a:bodyPr/>
        <a:lstStyle/>
        <a:p>
          <a:endParaRPr lang="es-MX"/>
        </a:p>
      </dgm:t>
    </dgm:pt>
    <dgm:pt modelId="{6175801F-E392-4D38-A6BA-8EB398374DB7}">
      <dgm:prSet phldrT="[Texto]"/>
      <dgm:spPr/>
      <dgm:t>
        <a:bodyPr/>
        <a:lstStyle/>
        <a:p>
          <a:r>
            <a:rPr lang="es-ES" dirty="0" smtClean="0"/>
            <a:t>Siempre está a la defensiva.</a:t>
          </a:r>
          <a:endParaRPr lang="es-MX" dirty="0"/>
        </a:p>
      </dgm:t>
    </dgm:pt>
    <dgm:pt modelId="{549EC165-AFAB-4D9C-88D6-61FEB9F00413}" type="parTrans" cxnId="{6F5DC898-F520-40FA-9108-5F9F3EF29E3F}">
      <dgm:prSet/>
      <dgm:spPr/>
      <dgm:t>
        <a:bodyPr/>
        <a:lstStyle/>
        <a:p>
          <a:endParaRPr lang="es-MX"/>
        </a:p>
      </dgm:t>
    </dgm:pt>
    <dgm:pt modelId="{D40BF0AD-323D-4374-A90C-2556B9788071}" type="sibTrans" cxnId="{6F5DC898-F520-40FA-9108-5F9F3EF29E3F}">
      <dgm:prSet/>
      <dgm:spPr/>
      <dgm:t>
        <a:bodyPr/>
        <a:lstStyle/>
        <a:p>
          <a:endParaRPr lang="es-MX"/>
        </a:p>
      </dgm:t>
    </dgm:pt>
    <dgm:pt modelId="{C61AFA13-2A4F-47B4-863B-6784D16DD8C1}">
      <dgm:prSet phldrT="[Texto]"/>
      <dgm:spPr/>
      <dgm:t>
        <a:bodyPr/>
        <a:lstStyle/>
        <a:p>
          <a:r>
            <a:rPr lang="es-ES" dirty="0" smtClean="0"/>
            <a:t>Juzga y culpa a los demás sin fundamentos.</a:t>
          </a:r>
          <a:endParaRPr lang="es-MX" dirty="0"/>
        </a:p>
      </dgm:t>
    </dgm:pt>
    <dgm:pt modelId="{588BD85E-9B81-44EE-AEB5-40286E3B7A92}" type="parTrans" cxnId="{3888F571-133A-4853-8713-AB2745D58620}">
      <dgm:prSet/>
      <dgm:spPr/>
      <dgm:t>
        <a:bodyPr/>
        <a:lstStyle/>
        <a:p>
          <a:endParaRPr lang="es-MX"/>
        </a:p>
      </dgm:t>
    </dgm:pt>
    <dgm:pt modelId="{AC47CA40-0423-4D44-9366-C57EDEC8ACFB}" type="sibTrans" cxnId="{3888F571-133A-4853-8713-AB2745D58620}">
      <dgm:prSet/>
      <dgm:spPr/>
      <dgm:t>
        <a:bodyPr/>
        <a:lstStyle/>
        <a:p>
          <a:endParaRPr lang="es-MX"/>
        </a:p>
      </dgm:t>
    </dgm:pt>
    <dgm:pt modelId="{326BB2F0-4BE0-4D40-B732-6BE11A7F968A}">
      <dgm:prSet phldrT="[Texto]"/>
      <dgm:spPr/>
      <dgm:t>
        <a:bodyPr/>
        <a:lstStyle/>
        <a:p>
          <a:r>
            <a:rPr lang="es-ES" dirty="0" smtClean="0"/>
            <a:t>Baja estima e identidad.</a:t>
          </a:r>
          <a:endParaRPr lang="es-MX" dirty="0"/>
        </a:p>
      </dgm:t>
    </dgm:pt>
    <dgm:pt modelId="{107BF73E-3E42-4865-9389-B3F2D940FEE7}" type="parTrans" cxnId="{33A5671C-49A4-4715-A7CE-6C869E779A92}">
      <dgm:prSet/>
      <dgm:spPr/>
      <dgm:t>
        <a:bodyPr/>
        <a:lstStyle/>
        <a:p>
          <a:endParaRPr lang="es-MX"/>
        </a:p>
      </dgm:t>
    </dgm:pt>
    <dgm:pt modelId="{50488B71-2F3B-44D1-AD19-5737A69A2B6C}" type="sibTrans" cxnId="{33A5671C-49A4-4715-A7CE-6C869E779A92}">
      <dgm:prSet/>
      <dgm:spPr/>
      <dgm:t>
        <a:bodyPr/>
        <a:lstStyle/>
        <a:p>
          <a:endParaRPr lang="es-MX"/>
        </a:p>
      </dgm:t>
    </dgm:pt>
    <dgm:pt modelId="{7333B0E7-E0BB-4CCE-950F-05B4616C22D3}">
      <dgm:prSet phldrT="[Texto]"/>
      <dgm:spPr/>
      <dgm:t>
        <a:bodyPr/>
        <a:lstStyle/>
        <a:p>
          <a:r>
            <a:rPr lang="es-ES" dirty="0" smtClean="0"/>
            <a:t>No acepta errores ni desacuerdos.</a:t>
          </a:r>
          <a:endParaRPr lang="es-MX" dirty="0"/>
        </a:p>
      </dgm:t>
    </dgm:pt>
    <dgm:pt modelId="{D81C33CB-2299-46A5-BA6D-2A6028B89AE8}" type="parTrans" cxnId="{A803C0EE-82EA-4DD5-869C-DFE2592B666F}">
      <dgm:prSet/>
      <dgm:spPr/>
      <dgm:t>
        <a:bodyPr/>
        <a:lstStyle/>
        <a:p>
          <a:endParaRPr lang="es-MX"/>
        </a:p>
      </dgm:t>
    </dgm:pt>
    <dgm:pt modelId="{83E7AF25-06A4-4928-AFFC-756B7E14DD96}" type="sibTrans" cxnId="{A803C0EE-82EA-4DD5-869C-DFE2592B666F}">
      <dgm:prSet/>
      <dgm:spPr/>
      <dgm:t>
        <a:bodyPr/>
        <a:lstStyle/>
        <a:p>
          <a:endParaRPr lang="es-MX"/>
        </a:p>
      </dgm:t>
    </dgm:pt>
    <dgm:pt modelId="{B8509BA5-7EC0-4BE7-8419-1B12A81482BD}">
      <dgm:prSet phldrT="[Texto]"/>
      <dgm:spPr/>
      <dgm:t>
        <a:bodyPr/>
        <a:lstStyle/>
        <a:p>
          <a:r>
            <a:rPr lang="es-ES" dirty="0" smtClean="0"/>
            <a:t>No quiere cambiar. Los demás deben cambiar.</a:t>
          </a:r>
          <a:endParaRPr lang="es-MX" dirty="0"/>
        </a:p>
      </dgm:t>
    </dgm:pt>
    <dgm:pt modelId="{9D0E7AA7-EF33-4758-9C18-7C0E9C6D2A50}" type="parTrans" cxnId="{E0214F8A-99F0-4A0B-8ADA-2142544405FD}">
      <dgm:prSet/>
      <dgm:spPr/>
      <dgm:t>
        <a:bodyPr/>
        <a:lstStyle/>
        <a:p>
          <a:endParaRPr lang="es-MX"/>
        </a:p>
      </dgm:t>
    </dgm:pt>
    <dgm:pt modelId="{6E0D8B7B-2244-4E34-AE31-5ADFB916B88F}" type="sibTrans" cxnId="{E0214F8A-99F0-4A0B-8ADA-2142544405FD}">
      <dgm:prSet/>
      <dgm:spPr/>
      <dgm:t>
        <a:bodyPr/>
        <a:lstStyle/>
        <a:p>
          <a:endParaRPr lang="es-MX"/>
        </a:p>
      </dgm:t>
    </dgm:pt>
    <dgm:pt modelId="{9ED1C5C4-CE6D-4B26-BC15-F316F351102A}" type="pres">
      <dgm:prSet presAssocID="{38D0FC5E-4ECD-46E6-8389-A05ADE979B6F}" presName="layout" presStyleCnt="0">
        <dgm:presLayoutVars>
          <dgm:chMax/>
          <dgm:chPref/>
          <dgm:dir/>
          <dgm:resizeHandles/>
        </dgm:presLayoutVars>
      </dgm:prSet>
      <dgm:spPr/>
      <dgm:t>
        <a:bodyPr/>
        <a:lstStyle/>
        <a:p>
          <a:endParaRPr lang="es-MX"/>
        </a:p>
      </dgm:t>
    </dgm:pt>
    <dgm:pt modelId="{011B9E07-BB28-4477-AFDA-2376C379A78C}" type="pres">
      <dgm:prSet presAssocID="{B875265D-52D7-40DC-A9A1-DF3498DAE0AF}" presName="root" presStyleCnt="0">
        <dgm:presLayoutVars>
          <dgm:chMax/>
          <dgm:chPref/>
        </dgm:presLayoutVars>
      </dgm:prSet>
      <dgm:spPr/>
    </dgm:pt>
    <dgm:pt modelId="{B1D39579-8058-459C-858C-46A96F2412A2}" type="pres">
      <dgm:prSet presAssocID="{B875265D-52D7-40DC-A9A1-DF3498DAE0AF}" presName="rootComposite" presStyleCnt="0">
        <dgm:presLayoutVars/>
      </dgm:prSet>
      <dgm:spPr/>
    </dgm:pt>
    <dgm:pt modelId="{2B889F1B-3225-4F60-BF8D-6193130BEF4D}" type="pres">
      <dgm:prSet presAssocID="{B875265D-52D7-40DC-A9A1-DF3498DAE0AF}" presName="ParentAccent" presStyleLbl="alignNode1" presStyleIdx="0" presStyleCnt="2">
        <dgm:style>
          <a:lnRef idx="1">
            <a:schemeClr val="accent2"/>
          </a:lnRef>
          <a:fillRef idx="2">
            <a:schemeClr val="accent2"/>
          </a:fillRef>
          <a:effectRef idx="1">
            <a:schemeClr val="accent2"/>
          </a:effectRef>
          <a:fontRef idx="minor">
            <a:schemeClr val="dk1"/>
          </a:fontRef>
        </dgm:style>
      </dgm:prSet>
      <dgm:spPr/>
      <dgm:t>
        <a:bodyPr/>
        <a:lstStyle/>
        <a:p>
          <a:endParaRPr lang="es-MX"/>
        </a:p>
      </dgm:t>
    </dgm:pt>
    <dgm:pt modelId="{F6D7E215-EDB7-4CE3-A36D-9A7FFDB27E30}" type="pres">
      <dgm:prSet presAssocID="{B875265D-52D7-40DC-A9A1-DF3498DAE0AF}" presName="ParentSmallAccent" presStyleLbl="fgAcc1" presStyleIdx="0" presStyleCnt="2"/>
      <dgm:spPr/>
    </dgm:pt>
    <dgm:pt modelId="{01C8C2DF-553A-417A-ABAC-D13412EE88A0}" type="pres">
      <dgm:prSet presAssocID="{B875265D-52D7-40DC-A9A1-DF3498DAE0AF}" presName="Parent" presStyleLbl="revTx" presStyleIdx="0" presStyleCnt="14">
        <dgm:presLayoutVars>
          <dgm:chMax/>
          <dgm:chPref val="4"/>
          <dgm:bulletEnabled val="1"/>
        </dgm:presLayoutVars>
      </dgm:prSet>
      <dgm:spPr/>
      <dgm:t>
        <a:bodyPr/>
        <a:lstStyle/>
        <a:p>
          <a:endParaRPr lang="es-MX"/>
        </a:p>
      </dgm:t>
    </dgm:pt>
    <dgm:pt modelId="{8604BA57-9E9C-4B9C-9C13-B8EAA1CD5CDD}" type="pres">
      <dgm:prSet presAssocID="{B875265D-52D7-40DC-A9A1-DF3498DAE0AF}" presName="childShape" presStyleCnt="0">
        <dgm:presLayoutVars>
          <dgm:chMax val="0"/>
          <dgm:chPref val="0"/>
        </dgm:presLayoutVars>
      </dgm:prSet>
      <dgm:spPr/>
    </dgm:pt>
    <dgm:pt modelId="{D5F76D5C-F5D4-4FDB-9F7E-82E93B3BB5CF}" type="pres">
      <dgm:prSet presAssocID="{67AB3D9E-C40E-40F3-9450-13A516DBCD37}" presName="childComposite" presStyleCnt="0">
        <dgm:presLayoutVars>
          <dgm:chMax val="0"/>
          <dgm:chPref val="0"/>
        </dgm:presLayoutVars>
      </dgm:prSet>
      <dgm:spPr/>
    </dgm:pt>
    <dgm:pt modelId="{0E5CEFC8-2A23-4BC2-BA4E-6E01824062CE}" type="pres">
      <dgm:prSet presAssocID="{67AB3D9E-C40E-40F3-9450-13A516DBCD37}" presName="ChildAccent" presStyleLbl="solidFgAcc1" presStyleIdx="0" presStyleCnt="12">
        <dgm:style>
          <a:lnRef idx="2">
            <a:schemeClr val="accent2"/>
          </a:lnRef>
          <a:fillRef idx="1">
            <a:schemeClr val="lt1"/>
          </a:fillRef>
          <a:effectRef idx="0">
            <a:schemeClr val="accent2"/>
          </a:effectRef>
          <a:fontRef idx="minor">
            <a:schemeClr val="dk1"/>
          </a:fontRef>
        </dgm:style>
      </dgm:prSet>
      <dgm:spPr/>
      <dgm:t>
        <a:bodyPr/>
        <a:lstStyle/>
        <a:p>
          <a:endParaRPr lang="es-MX"/>
        </a:p>
      </dgm:t>
    </dgm:pt>
    <dgm:pt modelId="{7DF81D60-9DF2-41E6-B133-989F881B966E}" type="pres">
      <dgm:prSet presAssocID="{67AB3D9E-C40E-40F3-9450-13A516DBCD37}" presName="Child" presStyleLbl="revTx" presStyleIdx="1" presStyleCnt="14">
        <dgm:presLayoutVars>
          <dgm:chMax val="0"/>
          <dgm:chPref val="0"/>
          <dgm:bulletEnabled val="1"/>
        </dgm:presLayoutVars>
      </dgm:prSet>
      <dgm:spPr/>
      <dgm:t>
        <a:bodyPr/>
        <a:lstStyle/>
        <a:p>
          <a:endParaRPr lang="es-MX"/>
        </a:p>
      </dgm:t>
    </dgm:pt>
    <dgm:pt modelId="{08C81659-6966-4143-BF40-1AE59DD140CE}" type="pres">
      <dgm:prSet presAssocID="{DB6F6643-0E64-47DB-92F1-1E75A62929F4}" presName="childComposite" presStyleCnt="0">
        <dgm:presLayoutVars>
          <dgm:chMax val="0"/>
          <dgm:chPref val="0"/>
        </dgm:presLayoutVars>
      </dgm:prSet>
      <dgm:spPr/>
    </dgm:pt>
    <dgm:pt modelId="{2A9AA432-ED3B-49A6-8928-9CA8DF3772D3}" type="pres">
      <dgm:prSet presAssocID="{DB6F6643-0E64-47DB-92F1-1E75A62929F4}" presName="ChildAccent" presStyleLbl="solidFgAcc1" presStyleIdx="1" presStyleCnt="12">
        <dgm:style>
          <a:lnRef idx="2">
            <a:schemeClr val="accent2"/>
          </a:lnRef>
          <a:fillRef idx="1">
            <a:schemeClr val="lt1"/>
          </a:fillRef>
          <a:effectRef idx="0">
            <a:schemeClr val="accent2"/>
          </a:effectRef>
          <a:fontRef idx="minor">
            <a:schemeClr val="dk1"/>
          </a:fontRef>
        </dgm:style>
      </dgm:prSet>
      <dgm:spPr/>
      <dgm:t>
        <a:bodyPr/>
        <a:lstStyle/>
        <a:p>
          <a:endParaRPr lang="es-MX"/>
        </a:p>
      </dgm:t>
    </dgm:pt>
    <dgm:pt modelId="{E5DA69A5-95BE-4606-920D-0FF10789E77E}" type="pres">
      <dgm:prSet presAssocID="{DB6F6643-0E64-47DB-92F1-1E75A62929F4}" presName="Child" presStyleLbl="revTx" presStyleIdx="2" presStyleCnt="14">
        <dgm:presLayoutVars>
          <dgm:chMax val="0"/>
          <dgm:chPref val="0"/>
          <dgm:bulletEnabled val="1"/>
        </dgm:presLayoutVars>
      </dgm:prSet>
      <dgm:spPr/>
      <dgm:t>
        <a:bodyPr/>
        <a:lstStyle/>
        <a:p>
          <a:endParaRPr lang="es-MX"/>
        </a:p>
      </dgm:t>
    </dgm:pt>
    <dgm:pt modelId="{E160EF16-9A7A-4C43-8546-B778455601CA}" type="pres">
      <dgm:prSet presAssocID="{EAC9AFB9-5425-4E84-9F02-C214D7CA13E1}" presName="childComposite" presStyleCnt="0">
        <dgm:presLayoutVars>
          <dgm:chMax val="0"/>
          <dgm:chPref val="0"/>
        </dgm:presLayoutVars>
      </dgm:prSet>
      <dgm:spPr/>
    </dgm:pt>
    <dgm:pt modelId="{E38BA2E1-32CB-45BD-ABA5-DA4C692E8288}" type="pres">
      <dgm:prSet presAssocID="{EAC9AFB9-5425-4E84-9F02-C214D7CA13E1}" presName="ChildAccent" presStyleLbl="solidFgAcc1" presStyleIdx="2" presStyleCnt="12">
        <dgm:style>
          <a:lnRef idx="2">
            <a:schemeClr val="accent2"/>
          </a:lnRef>
          <a:fillRef idx="1">
            <a:schemeClr val="lt1"/>
          </a:fillRef>
          <a:effectRef idx="0">
            <a:schemeClr val="accent2"/>
          </a:effectRef>
          <a:fontRef idx="minor">
            <a:schemeClr val="dk1"/>
          </a:fontRef>
        </dgm:style>
      </dgm:prSet>
      <dgm:spPr/>
      <dgm:t>
        <a:bodyPr/>
        <a:lstStyle/>
        <a:p>
          <a:endParaRPr lang="es-MX"/>
        </a:p>
      </dgm:t>
    </dgm:pt>
    <dgm:pt modelId="{0B57394C-3914-4BCA-87BC-40EFAA86E451}" type="pres">
      <dgm:prSet presAssocID="{EAC9AFB9-5425-4E84-9F02-C214D7CA13E1}" presName="Child" presStyleLbl="revTx" presStyleIdx="3" presStyleCnt="14">
        <dgm:presLayoutVars>
          <dgm:chMax val="0"/>
          <dgm:chPref val="0"/>
          <dgm:bulletEnabled val="1"/>
        </dgm:presLayoutVars>
      </dgm:prSet>
      <dgm:spPr/>
      <dgm:t>
        <a:bodyPr/>
        <a:lstStyle/>
        <a:p>
          <a:endParaRPr lang="es-MX"/>
        </a:p>
      </dgm:t>
    </dgm:pt>
    <dgm:pt modelId="{250065F7-7985-4CC7-A046-9846C1F83B6D}" type="pres">
      <dgm:prSet presAssocID="{50DD9989-69AF-4057-864B-1AD74221238C}" presName="childComposite" presStyleCnt="0">
        <dgm:presLayoutVars>
          <dgm:chMax val="0"/>
          <dgm:chPref val="0"/>
        </dgm:presLayoutVars>
      </dgm:prSet>
      <dgm:spPr/>
    </dgm:pt>
    <dgm:pt modelId="{9851248A-DEAF-445B-ACE5-2AA9D15E0615}" type="pres">
      <dgm:prSet presAssocID="{50DD9989-69AF-4057-864B-1AD74221238C}" presName="ChildAccent" presStyleLbl="solidFgAcc1" presStyleIdx="3" presStyleCnt="12">
        <dgm:style>
          <a:lnRef idx="2">
            <a:schemeClr val="accent2"/>
          </a:lnRef>
          <a:fillRef idx="1">
            <a:schemeClr val="lt1"/>
          </a:fillRef>
          <a:effectRef idx="0">
            <a:schemeClr val="accent2"/>
          </a:effectRef>
          <a:fontRef idx="minor">
            <a:schemeClr val="dk1"/>
          </a:fontRef>
        </dgm:style>
      </dgm:prSet>
      <dgm:spPr/>
      <dgm:t>
        <a:bodyPr/>
        <a:lstStyle/>
        <a:p>
          <a:endParaRPr lang="es-MX"/>
        </a:p>
      </dgm:t>
    </dgm:pt>
    <dgm:pt modelId="{5BAC0BB1-247C-4B9D-81DE-DB4B755365CB}" type="pres">
      <dgm:prSet presAssocID="{50DD9989-69AF-4057-864B-1AD74221238C}" presName="Child" presStyleLbl="revTx" presStyleIdx="4" presStyleCnt="14">
        <dgm:presLayoutVars>
          <dgm:chMax val="0"/>
          <dgm:chPref val="0"/>
          <dgm:bulletEnabled val="1"/>
        </dgm:presLayoutVars>
      </dgm:prSet>
      <dgm:spPr/>
      <dgm:t>
        <a:bodyPr/>
        <a:lstStyle/>
        <a:p>
          <a:endParaRPr lang="es-MX"/>
        </a:p>
      </dgm:t>
    </dgm:pt>
    <dgm:pt modelId="{B4823AAB-036E-43A5-8F99-827705E9FCC3}" type="pres">
      <dgm:prSet presAssocID="{6175801F-E392-4D38-A6BA-8EB398374DB7}" presName="childComposite" presStyleCnt="0">
        <dgm:presLayoutVars>
          <dgm:chMax val="0"/>
          <dgm:chPref val="0"/>
        </dgm:presLayoutVars>
      </dgm:prSet>
      <dgm:spPr/>
    </dgm:pt>
    <dgm:pt modelId="{3884E348-70C8-4D49-B6D5-CBC1D7C93CE8}" type="pres">
      <dgm:prSet presAssocID="{6175801F-E392-4D38-A6BA-8EB398374DB7}" presName="ChildAccent" presStyleLbl="solidFgAcc1" presStyleIdx="4" presStyleCnt="12">
        <dgm:style>
          <a:lnRef idx="2">
            <a:schemeClr val="accent2"/>
          </a:lnRef>
          <a:fillRef idx="1">
            <a:schemeClr val="lt1"/>
          </a:fillRef>
          <a:effectRef idx="0">
            <a:schemeClr val="accent2"/>
          </a:effectRef>
          <a:fontRef idx="minor">
            <a:schemeClr val="dk1"/>
          </a:fontRef>
        </dgm:style>
      </dgm:prSet>
      <dgm:spPr/>
      <dgm:t>
        <a:bodyPr/>
        <a:lstStyle/>
        <a:p>
          <a:endParaRPr lang="es-MX"/>
        </a:p>
      </dgm:t>
    </dgm:pt>
    <dgm:pt modelId="{40F398CE-8E00-45FF-8D19-31EC6E1A10F3}" type="pres">
      <dgm:prSet presAssocID="{6175801F-E392-4D38-A6BA-8EB398374DB7}" presName="Child" presStyleLbl="revTx" presStyleIdx="5" presStyleCnt="14">
        <dgm:presLayoutVars>
          <dgm:chMax val="0"/>
          <dgm:chPref val="0"/>
          <dgm:bulletEnabled val="1"/>
        </dgm:presLayoutVars>
      </dgm:prSet>
      <dgm:spPr/>
      <dgm:t>
        <a:bodyPr/>
        <a:lstStyle/>
        <a:p>
          <a:endParaRPr lang="es-MX"/>
        </a:p>
      </dgm:t>
    </dgm:pt>
    <dgm:pt modelId="{64D4F9C1-0A48-461A-B8AE-B741AA527DB7}" type="pres">
      <dgm:prSet presAssocID="{C61AFA13-2A4F-47B4-863B-6784D16DD8C1}" presName="childComposite" presStyleCnt="0">
        <dgm:presLayoutVars>
          <dgm:chMax val="0"/>
          <dgm:chPref val="0"/>
        </dgm:presLayoutVars>
      </dgm:prSet>
      <dgm:spPr/>
    </dgm:pt>
    <dgm:pt modelId="{A3E07902-D26E-455B-950F-EFBF3D8D4A98}" type="pres">
      <dgm:prSet presAssocID="{C61AFA13-2A4F-47B4-863B-6784D16DD8C1}" presName="ChildAccent" presStyleLbl="solidFgAcc1" presStyleIdx="5" presStyleCnt="12">
        <dgm:style>
          <a:lnRef idx="2">
            <a:schemeClr val="accent2"/>
          </a:lnRef>
          <a:fillRef idx="1">
            <a:schemeClr val="lt1"/>
          </a:fillRef>
          <a:effectRef idx="0">
            <a:schemeClr val="accent2"/>
          </a:effectRef>
          <a:fontRef idx="minor">
            <a:schemeClr val="dk1"/>
          </a:fontRef>
        </dgm:style>
      </dgm:prSet>
      <dgm:spPr/>
      <dgm:t>
        <a:bodyPr/>
        <a:lstStyle/>
        <a:p>
          <a:endParaRPr lang="es-MX"/>
        </a:p>
      </dgm:t>
    </dgm:pt>
    <dgm:pt modelId="{2DE30391-3A28-4943-8988-400BCC4930B4}" type="pres">
      <dgm:prSet presAssocID="{C61AFA13-2A4F-47B4-863B-6784D16DD8C1}" presName="Child" presStyleLbl="revTx" presStyleIdx="6" presStyleCnt="14">
        <dgm:presLayoutVars>
          <dgm:chMax val="0"/>
          <dgm:chPref val="0"/>
          <dgm:bulletEnabled val="1"/>
        </dgm:presLayoutVars>
      </dgm:prSet>
      <dgm:spPr/>
      <dgm:t>
        <a:bodyPr/>
        <a:lstStyle/>
        <a:p>
          <a:endParaRPr lang="es-MX"/>
        </a:p>
      </dgm:t>
    </dgm:pt>
    <dgm:pt modelId="{C06DC303-8DD6-4202-977C-7B966AFD108A}" type="pres">
      <dgm:prSet presAssocID="{DD8CEE3C-031A-482A-80F7-28F89CE08E5B}" presName="root" presStyleCnt="0">
        <dgm:presLayoutVars>
          <dgm:chMax/>
          <dgm:chPref/>
        </dgm:presLayoutVars>
      </dgm:prSet>
      <dgm:spPr/>
    </dgm:pt>
    <dgm:pt modelId="{E7940BFA-5E4F-4FC6-9973-A3B6060EA9A7}" type="pres">
      <dgm:prSet presAssocID="{DD8CEE3C-031A-482A-80F7-28F89CE08E5B}" presName="rootComposite" presStyleCnt="0">
        <dgm:presLayoutVars/>
      </dgm:prSet>
      <dgm:spPr/>
    </dgm:pt>
    <dgm:pt modelId="{D738EE2A-7D6E-4695-80D4-725A0B1FB39E}" type="pres">
      <dgm:prSet presAssocID="{DD8CEE3C-031A-482A-80F7-28F89CE08E5B}" presName="ParentAccent" presStyleLbl="alignNode1" presStyleIdx="1" presStyleCnt="2">
        <dgm:style>
          <a:lnRef idx="1">
            <a:schemeClr val="accent2"/>
          </a:lnRef>
          <a:fillRef idx="2">
            <a:schemeClr val="accent2"/>
          </a:fillRef>
          <a:effectRef idx="1">
            <a:schemeClr val="accent2"/>
          </a:effectRef>
          <a:fontRef idx="minor">
            <a:schemeClr val="dk1"/>
          </a:fontRef>
        </dgm:style>
      </dgm:prSet>
      <dgm:spPr/>
      <dgm:t>
        <a:bodyPr/>
        <a:lstStyle/>
        <a:p>
          <a:endParaRPr lang="es-MX"/>
        </a:p>
      </dgm:t>
    </dgm:pt>
    <dgm:pt modelId="{3B0DA11C-2A58-44AE-A80F-42EAFDA0A85A}" type="pres">
      <dgm:prSet presAssocID="{DD8CEE3C-031A-482A-80F7-28F89CE08E5B}" presName="ParentSmallAccent" presStyleLbl="fgAcc1" presStyleIdx="1" presStyleCnt="2"/>
      <dgm:spPr/>
    </dgm:pt>
    <dgm:pt modelId="{BD3B9D4B-18D4-448F-A7E0-AD350613B498}" type="pres">
      <dgm:prSet presAssocID="{DD8CEE3C-031A-482A-80F7-28F89CE08E5B}" presName="Parent" presStyleLbl="revTx" presStyleIdx="7" presStyleCnt="14">
        <dgm:presLayoutVars>
          <dgm:chMax/>
          <dgm:chPref val="4"/>
          <dgm:bulletEnabled val="1"/>
        </dgm:presLayoutVars>
      </dgm:prSet>
      <dgm:spPr/>
      <dgm:t>
        <a:bodyPr/>
        <a:lstStyle/>
        <a:p>
          <a:endParaRPr lang="es-MX"/>
        </a:p>
      </dgm:t>
    </dgm:pt>
    <dgm:pt modelId="{BF32A832-CEF2-415E-B9A2-64B8121F064D}" type="pres">
      <dgm:prSet presAssocID="{DD8CEE3C-031A-482A-80F7-28F89CE08E5B}" presName="childShape" presStyleCnt="0">
        <dgm:presLayoutVars>
          <dgm:chMax val="0"/>
          <dgm:chPref val="0"/>
        </dgm:presLayoutVars>
      </dgm:prSet>
      <dgm:spPr/>
    </dgm:pt>
    <dgm:pt modelId="{52BED5E8-75B4-4170-A7CA-CA0C00ACA986}" type="pres">
      <dgm:prSet presAssocID="{35E0F671-E970-481C-A7F6-75405210A30B}" presName="childComposite" presStyleCnt="0">
        <dgm:presLayoutVars>
          <dgm:chMax val="0"/>
          <dgm:chPref val="0"/>
        </dgm:presLayoutVars>
      </dgm:prSet>
      <dgm:spPr/>
    </dgm:pt>
    <dgm:pt modelId="{9B32919F-A6EF-41A7-A2E8-BFF117EE0B43}" type="pres">
      <dgm:prSet presAssocID="{35E0F671-E970-481C-A7F6-75405210A30B}" presName="ChildAccent" presStyleLbl="solidFgAcc1" presStyleIdx="6" presStyleCnt="12">
        <dgm:style>
          <a:lnRef idx="2">
            <a:schemeClr val="accent2"/>
          </a:lnRef>
          <a:fillRef idx="1">
            <a:schemeClr val="lt1"/>
          </a:fillRef>
          <a:effectRef idx="0">
            <a:schemeClr val="accent2"/>
          </a:effectRef>
          <a:fontRef idx="minor">
            <a:schemeClr val="dk1"/>
          </a:fontRef>
        </dgm:style>
      </dgm:prSet>
      <dgm:spPr/>
      <dgm:t>
        <a:bodyPr/>
        <a:lstStyle/>
        <a:p>
          <a:endParaRPr lang="es-MX"/>
        </a:p>
      </dgm:t>
    </dgm:pt>
    <dgm:pt modelId="{3D4525D0-A303-4759-92AF-5FC3525CFFAC}" type="pres">
      <dgm:prSet presAssocID="{35E0F671-E970-481C-A7F6-75405210A30B}" presName="Child" presStyleLbl="revTx" presStyleIdx="8" presStyleCnt="14">
        <dgm:presLayoutVars>
          <dgm:chMax val="0"/>
          <dgm:chPref val="0"/>
          <dgm:bulletEnabled val="1"/>
        </dgm:presLayoutVars>
      </dgm:prSet>
      <dgm:spPr/>
      <dgm:t>
        <a:bodyPr/>
        <a:lstStyle/>
        <a:p>
          <a:endParaRPr lang="es-MX"/>
        </a:p>
      </dgm:t>
    </dgm:pt>
    <dgm:pt modelId="{4B27DEB0-0DF9-4694-B74A-E65D08FB8BE4}" type="pres">
      <dgm:prSet presAssocID="{FC901416-BC26-4E29-8ED9-CA432B58F4A9}" presName="childComposite" presStyleCnt="0">
        <dgm:presLayoutVars>
          <dgm:chMax val="0"/>
          <dgm:chPref val="0"/>
        </dgm:presLayoutVars>
      </dgm:prSet>
      <dgm:spPr/>
    </dgm:pt>
    <dgm:pt modelId="{BF37A0B6-0DC5-439E-B89D-FD4A6EDAF38A}" type="pres">
      <dgm:prSet presAssocID="{FC901416-BC26-4E29-8ED9-CA432B58F4A9}" presName="ChildAccent" presStyleLbl="solidFgAcc1" presStyleIdx="7" presStyleCnt="12">
        <dgm:style>
          <a:lnRef idx="2">
            <a:schemeClr val="accent2"/>
          </a:lnRef>
          <a:fillRef idx="1">
            <a:schemeClr val="lt1"/>
          </a:fillRef>
          <a:effectRef idx="0">
            <a:schemeClr val="accent2"/>
          </a:effectRef>
          <a:fontRef idx="minor">
            <a:schemeClr val="dk1"/>
          </a:fontRef>
        </dgm:style>
      </dgm:prSet>
      <dgm:spPr/>
      <dgm:t>
        <a:bodyPr/>
        <a:lstStyle/>
        <a:p>
          <a:endParaRPr lang="es-MX"/>
        </a:p>
      </dgm:t>
    </dgm:pt>
    <dgm:pt modelId="{2C2C9D6F-A454-44C8-85AF-AAF58BB432F0}" type="pres">
      <dgm:prSet presAssocID="{FC901416-BC26-4E29-8ED9-CA432B58F4A9}" presName="Child" presStyleLbl="revTx" presStyleIdx="9" presStyleCnt="14">
        <dgm:presLayoutVars>
          <dgm:chMax val="0"/>
          <dgm:chPref val="0"/>
          <dgm:bulletEnabled val="1"/>
        </dgm:presLayoutVars>
      </dgm:prSet>
      <dgm:spPr/>
      <dgm:t>
        <a:bodyPr/>
        <a:lstStyle/>
        <a:p>
          <a:endParaRPr lang="es-MX"/>
        </a:p>
      </dgm:t>
    </dgm:pt>
    <dgm:pt modelId="{779970A6-783D-43B6-AE10-AF0DF52C1139}" type="pres">
      <dgm:prSet presAssocID="{741FA090-2DA6-4495-A15C-A9CDF5E0F3B5}" presName="childComposite" presStyleCnt="0">
        <dgm:presLayoutVars>
          <dgm:chMax val="0"/>
          <dgm:chPref val="0"/>
        </dgm:presLayoutVars>
      </dgm:prSet>
      <dgm:spPr/>
    </dgm:pt>
    <dgm:pt modelId="{81EC5F83-B6B4-4CE0-BC9F-B6FF60130A63}" type="pres">
      <dgm:prSet presAssocID="{741FA090-2DA6-4495-A15C-A9CDF5E0F3B5}" presName="ChildAccent" presStyleLbl="solidFgAcc1" presStyleIdx="8" presStyleCnt="12">
        <dgm:style>
          <a:lnRef idx="2">
            <a:schemeClr val="accent2"/>
          </a:lnRef>
          <a:fillRef idx="1">
            <a:schemeClr val="lt1"/>
          </a:fillRef>
          <a:effectRef idx="0">
            <a:schemeClr val="accent2"/>
          </a:effectRef>
          <a:fontRef idx="minor">
            <a:schemeClr val="dk1"/>
          </a:fontRef>
        </dgm:style>
      </dgm:prSet>
      <dgm:spPr/>
      <dgm:t>
        <a:bodyPr/>
        <a:lstStyle/>
        <a:p>
          <a:endParaRPr lang="es-MX"/>
        </a:p>
      </dgm:t>
    </dgm:pt>
    <dgm:pt modelId="{1E516EE8-DFD4-44F1-9FD5-F5C2DD324CCC}" type="pres">
      <dgm:prSet presAssocID="{741FA090-2DA6-4495-A15C-A9CDF5E0F3B5}" presName="Child" presStyleLbl="revTx" presStyleIdx="10" presStyleCnt="14">
        <dgm:presLayoutVars>
          <dgm:chMax val="0"/>
          <dgm:chPref val="0"/>
          <dgm:bulletEnabled val="1"/>
        </dgm:presLayoutVars>
      </dgm:prSet>
      <dgm:spPr/>
      <dgm:t>
        <a:bodyPr/>
        <a:lstStyle/>
        <a:p>
          <a:endParaRPr lang="es-MX"/>
        </a:p>
      </dgm:t>
    </dgm:pt>
    <dgm:pt modelId="{C82FEC03-D58F-4C2C-97BF-6DCD2E0751BF}" type="pres">
      <dgm:prSet presAssocID="{326BB2F0-4BE0-4D40-B732-6BE11A7F968A}" presName="childComposite" presStyleCnt="0">
        <dgm:presLayoutVars>
          <dgm:chMax val="0"/>
          <dgm:chPref val="0"/>
        </dgm:presLayoutVars>
      </dgm:prSet>
      <dgm:spPr/>
    </dgm:pt>
    <dgm:pt modelId="{22E0A9B4-55B6-438B-8890-BF7EE0D3C1C7}" type="pres">
      <dgm:prSet presAssocID="{326BB2F0-4BE0-4D40-B732-6BE11A7F968A}" presName="ChildAccent" presStyleLbl="solidFgAcc1" presStyleIdx="9" presStyleCnt="12">
        <dgm:style>
          <a:lnRef idx="2">
            <a:schemeClr val="accent2"/>
          </a:lnRef>
          <a:fillRef idx="1">
            <a:schemeClr val="lt1"/>
          </a:fillRef>
          <a:effectRef idx="0">
            <a:schemeClr val="accent2"/>
          </a:effectRef>
          <a:fontRef idx="minor">
            <a:schemeClr val="dk1"/>
          </a:fontRef>
        </dgm:style>
      </dgm:prSet>
      <dgm:spPr/>
      <dgm:t>
        <a:bodyPr/>
        <a:lstStyle/>
        <a:p>
          <a:endParaRPr lang="es-MX"/>
        </a:p>
      </dgm:t>
    </dgm:pt>
    <dgm:pt modelId="{11D57810-8FF1-4F35-A489-038377316805}" type="pres">
      <dgm:prSet presAssocID="{326BB2F0-4BE0-4D40-B732-6BE11A7F968A}" presName="Child" presStyleLbl="revTx" presStyleIdx="11" presStyleCnt="14">
        <dgm:presLayoutVars>
          <dgm:chMax val="0"/>
          <dgm:chPref val="0"/>
          <dgm:bulletEnabled val="1"/>
        </dgm:presLayoutVars>
      </dgm:prSet>
      <dgm:spPr/>
      <dgm:t>
        <a:bodyPr/>
        <a:lstStyle/>
        <a:p>
          <a:endParaRPr lang="es-MX"/>
        </a:p>
      </dgm:t>
    </dgm:pt>
    <dgm:pt modelId="{06316D69-49E2-4705-AC06-37C64003C458}" type="pres">
      <dgm:prSet presAssocID="{7333B0E7-E0BB-4CCE-950F-05B4616C22D3}" presName="childComposite" presStyleCnt="0">
        <dgm:presLayoutVars>
          <dgm:chMax val="0"/>
          <dgm:chPref val="0"/>
        </dgm:presLayoutVars>
      </dgm:prSet>
      <dgm:spPr/>
    </dgm:pt>
    <dgm:pt modelId="{C41911DF-68A1-40FC-8AC8-65FADB7414CC}" type="pres">
      <dgm:prSet presAssocID="{7333B0E7-E0BB-4CCE-950F-05B4616C22D3}" presName="ChildAccent" presStyleLbl="solidFgAcc1" presStyleIdx="10" presStyleCnt="12">
        <dgm:style>
          <a:lnRef idx="2">
            <a:schemeClr val="accent2"/>
          </a:lnRef>
          <a:fillRef idx="1">
            <a:schemeClr val="lt1"/>
          </a:fillRef>
          <a:effectRef idx="0">
            <a:schemeClr val="accent2"/>
          </a:effectRef>
          <a:fontRef idx="minor">
            <a:schemeClr val="dk1"/>
          </a:fontRef>
        </dgm:style>
      </dgm:prSet>
      <dgm:spPr/>
      <dgm:t>
        <a:bodyPr/>
        <a:lstStyle/>
        <a:p>
          <a:endParaRPr lang="es-MX"/>
        </a:p>
      </dgm:t>
    </dgm:pt>
    <dgm:pt modelId="{2C5E4915-34AD-451F-AD2C-AD318F6B9A34}" type="pres">
      <dgm:prSet presAssocID="{7333B0E7-E0BB-4CCE-950F-05B4616C22D3}" presName="Child" presStyleLbl="revTx" presStyleIdx="12" presStyleCnt="14">
        <dgm:presLayoutVars>
          <dgm:chMax val="0"/>
          <dgm:chPref val="0"/>
          <dgm:bulletEnabled val="1"/>
        </dgm:presLayoutVars>
      </dgm:prSet>
      <dgm:spPr/>
      <dgm:t>
        <a:bodyPr/>
        <a:lstStyle/>
        <a:p>
          <a:endParaRPr lang="es-MX"/>
        </a:p>
      </dgm:t>
    </dgm:pt>
    <dgm:pt modelId="{CB9BCB64-F79A-4BE4-A2BF-32F63E4A028B}" type="pres">
      <dgm:prSet presAssocID="{B8509BA5-7EC0-4BE7-8419-1B12A81482BD}" presName="childComposite" presStyleCnt="0">
        <dgm:presLayoutVars>
          <dgm:chMax val="0"/>
          <dgm:chPref val="0"/>
        </dgm:presLayoutVars>
      </dgm:prSet>
      <dgm:spPr/>
    </dgm:pt>
    <dgm:pt modelId="{BF96F4A5-AD40-4F29-87F6-DC5CB729A84F}" type="pres">
      <dgm:prSet presAssocID="{B8509BA5-7EC0-4BE7-8419-1B12A81482BD}" presName="ChildAccent" presStyleLbl="solidFgAcc1" presStyleIdx="11" presStyleCnt="12">
        <dgm:style>
          <a:lnRef idx="2">
            <a:schemeClr val="accent2"/>
          </a:lnRef>
          <a:fillRef idx="1">
            <a:schemeClr val="lt1"/>
          </a:fillRef>
          <a:effectRef idx="0">
            <a:schemeClr val="accent2"/>
          </a:effectRef>
          <a:fontRef idx="minor">
            <a:schemeClr val="dk1"/>
          </a:fontRef>
        </dgm:style>
      </dgm:prSet>
      <dgm:spPr/>
      <dgm:t>
        <a:bodyPr/>
        <a:lstStyle/>
        <a:p>
          <a:endParaRPr lang="es-MX"/>
        </a:p>
      </dgm:t>
    </dgm:pt>
    <dgm:pt modelId="{C46C2977-3B88-4D0A-9146-0342859DB36B}" type="pres">
      <dgm:prSet presAssocID="{B8509BA5-7EC0-4BE7-8419-1B12A81482BD}" presName="Child" presStyleLbl="revTx" presStyleIdx="13" presStyleCnt="14">
        <dgm:presLayoutVars>
          <dgm:chMax val="0"/>
          <dgm:chPref val="0"/>
          <dgm:bulletEnabled val="1"/>
        </dgm:presLayoutVars>
      </dgm:prSet>
      <dgm:spPr/>
      <dgm:t>
        <a:bodyPr/>
        <a:lstStyle/>
        <a:p>
          <a:endParaRPr lang="es-MX"/>
        </a:p>
      </dgm:t>
    </dgm:pt>
  </dgm:ptLst>
  <dgm:cxnLst>
    <dgm:cxn modelId="{D83EFC4D-B60E-4DF2-85EB-F373636496BB}" type="presOf" srcId="{FC901416-BC26-4E29-8ED9-CA432B58F4A9}" destId="{2C2C9D6F-A454-44C8-85AF-AAF58BB432F0}" srcOrd="0" destOrd="0" presId="urn:microsoft.com/office/officeart/2008/layout/SquareAccentList"/>
    <dgm:cxn modelId="{6DE0FB06-74CF-437B-BEE5-F26FFD070973}" srcId="{B875265D-52D7-40DC-A9A1-DF3498DAE0AF}" destId="{67AB3D9E-C40E-40F3-9450-13A516DBCD37}" srcOrd="0" destOrd="0" parTransId="{6A45C3EE-5624-4F09-BE20-726347A6F659}" sibTransId="{AAAC38F7-6907-4AB7-A950-BF70E83946CE}"/>
    <dgm:cxn modelId="{4A185E3B-C0A9-4E9C-88F8-F1A8503C0140}" srcId="{B875265D-52D7-40DC-A9A1-DF3498DAE0AF}" destId="{EAC9AFB9-5425-4E84-9F02-C214D7CA13E1}" srcOrd="2" destOrd="0" parTransId="{3064F2FA-00D5-4EDE-AC53-1E366F4494EB}" sibTransId="{C4C7B373-D7C5-4B01-86AB-876043F64977}"/>
    <dgm:cxn modelId="{808A43EB-7FE4-4DA3-AB1D-99CF0EB49A45}" srcId="{38D0FC5E-4ECD-46E6-8389-A05ADE979B6F}" destId="{B875265D-52D7-40DC-A9A1-DF3498DAE0AF}" srcOrd="0" destOrd="0" parTransId="{CCA7E4E7-B98D-40E7-A98F-84FA6DD6D864}" sibTransId="{8790728E-90BF-415C-9EBD-65E02736DFCC}"/>
    <dgm:cxn modelId="{678BBC38-9790-4D0A-AA34-AB45F9177FE1}" type="presOf" srcId="{326BB2F0-4BE0-4D40-B732-6BE11A7F968A}" destId="{11D57810-8FF1-4F35-A489-038377316805}" srcOrd="0" destOrd="0" presId="urn:microsoft.com/office/officeart/2008/layout/SquareAccentList"/>
    <dgm:cxn modelId="{E0214F8A-99F0-4A0B-8ADA-2142544405FD}" srcId="{DD8CEE3C-031A-482A-80F7-28F89CE08E5B}" destId="{B8509BA5-7EC0-4BE7-8419-1B12A81482BD}" srcOrd="5" destOrd="0" parTransId="{9D0E7AA7-EF33-4758-9C18-7C0E9C6D2A50}" sibTransId="{6E0D8B7B-2244-4E34-AE31-5ADFB916B88F}"/>
    <dgm:cxn modelId="{68AA0446-5C01-417F-A5BB-CB5642299056}" type="presOf" srcId="{B875265D-52D7-40DC-A9A1-DF3498DAE0AF}" destId="{01C8C2DF-553A-417A-ABAC-D13412EE88A0}" srcOrd="0" destOrd="0" presId="urn:microsoft.com/office/officeart/2008/layout/SquareAccentList"/>
    <dgm:cxn modelId="{D367649F-4D64-443B-85C4-12E7770E5E02}" type="presOf" srcId="{DB6F6643-0E64-47DB-92F1-1E75A62929F4}" destId="{E5DA69A5-95BE-4606-920D-0FF10789E77E}" srcOrd="0" destOrd="0" presId="urn:microsoft.com/office/officeart/2008/layout/SquareAccentList"/>
    <dgm:cxn modelId="{EAAF3A3F-13E9-4B60-A2CB-0BD3A1DD7451}" type="presOf" srcId="{7333B0E7-E0BB-4CCE-950F-05B4616C22D3}" destId="{2C5E4915-34AD-451F-AD2C-AD318F6B9A34}" srcOrd="0" destOrd="0" presId="urn:microsoft.com/office/officeart/2008/layout/SquareAccentList"/>
    <dgm:cxn modelId="{6F5DC898-F520-40FA-9108-5F9F3EF29E3F}" srcId="{B875265D-52D7-40DC-A9A1-DF3498DAE0AF}" destId="{6175801F-E392-4D38-A6BA-8EB398374DB7}" srcOrd="4" destOrd="0" parTransId="{549EC165-AFAB-4D9C-88D6-61FEB9F00413}" sibTransId="{D40BF0AD-323D-4374-A90C-2556B9788071}"/>
    <dgm:cxn modelId="{9BC3BDB5-463D-4EF4-B540-924111165CA7}" type="presOf" srcId="{DD8CEE3C-031A-482A-80F7-28F89CE08E5B}" destId="{BD3B9D4B-18D4-448F-A7E0-AD350613B498}" srcOrd="0" destOrd="0" presId="urn:microsoft.com/office/officeart/2008/layout/SquareAccentList"/>
    <dgm:cxn modelId="{3B00CD3A-3803-450A-9C5A-3791600CEB9A}" type="presOf" srcId="{741FA090-2DA6-4495-A15C-A9CDF5E0F3B5}" destId="{1E516EE8-DFD4-44F1-9FD5-F5C2DD324CCC}" srcOrd="0" destOrd="0" presId="urn:microsoft.com/office/officeart/2008/layout/SquareAccentList"/>
    <dgm:cxn modelId="{F4A5A13B-D4E0-42FE-BE77-513198229510}" type="presOf" srcId="{6175801F-E392-4D38-A6BA-8EB398374DB7}" destId="{40F398CE-8E00-45FF-8D19-31EC6E1A10F3}" srcOrd="0" destOrd="0" presId="urn:microsoft.com/office/officeart/2008/layout/SquareAccentList"/>
    <dgm:cxn modelId="{216B3E55-5314-4C69-8F32-4A5675E3DB77}" srcId="{DD8CEE3C-031A-482A-80F7-28F89CE08E5B}" destId="{741FA090-2DA6-4495-A15C-A9CDF5E0F3B5}" srcOrd="2" destOrd="0" parTransId="{6D1918D0-C7C1-4370-9F67-9764A66F229A}" sibTransId="{101CC564-380A-41D8-950A-896A9F5D918F}"/>
    <dgm:cxn modelId="{C7536FFD-0A2B-4081-BF75-146C7C81B97B}" type="presOf" srcId="{38D0FC5E-4ECD-46E6-8389-A05ADE979B6F}" destId="{9ED1C5C4-CE6D-4B26-BC15-F316F351102A}" srcOrd="0" destOrd="0" presId="urn:microsoft.com/office/officeart/2008/layout/SquareAccentList"/>
    <dgm:cxn modelId="{10EB9C29-1DB2-46E3-BF83-DDC5E4544622}" srcId="{B875265D-52D7-40DC-A9A1-DF3498DAE0AF}" destId="{50DD9989-69AF-4057-864B-1AD74221238C}" srcOrd="3" destOrd="0" parTransId="{400AAF24-2C39-41CB-A730-80F5E04A20B8}" sibTransId="{77A46E76-11F3-4EC2-8C10-2FAA8142C271}"/>
    <dgm:cxn modelId="{F444EE5C-2EAB-4E1F-AE66-EF485EF44761}" type="presOf" srcId="{B8509BA5-7EC0-4BE7-8419-1B12A81482BD}" destId="{C46C2977-3B88-4D0A-9146-0342859DB36B}" srcOrd="0" destOrd="0" presId="urn:microsoft.com/office/officeart/2008/layout/SquareAccentList"/>
    <dgm:cxn modelId="{A803C0EE-82EA-4DD5-869C-DFE2592B666F}" srcId="{DD8CEE3C-031A-482A-80F7-28F89CE08E5B}" destId="{7333B0E7-E0BB-4CCE-950F-05B4616C22D3}" srcOrd="4" destOrd="0" parTransId="{D81C33CB-2299-46A5-BA6D-2A6028B89AE8}" sibTransId="{83E7AF25-06A4-4928-AFFC-756B7E14DD96}"/>
    <dgm:cxn modelId="{33A5671C-49A4-4715-A7CE-6C869E779A92}" srcId="{DD8CEE3C-031A-482A-80F7-28F89CE08E5B}" destId="{326BB2F0-4BE0-4D40-B732-6BE11A7F968A}" srcOrd="3" destOrd="0" parTransId="{107BF73E-3E42-4865-9389-B3F2D940FEE7}" sibTransId="{50488B71-2F3B-44D1-AD19-5737A69A2B6C}"/>
    <dgm:cxn modelId="{28170F68-1A65-4AB8-B526-86BF2E987E16}" srcId="{DD8CEE3C-031A-482A-80F7-28F89CE08E5B}" destId="{FC901416-BC26-4E29-8ED9-CA432B58F4A9}" srcOrd="1" destOrd="0" parTransId="{4FD85249-9C00-4FF6-9C5F-1FE50F2A8123}" sibTransId="{A3D38A6B-BCC8-4EE0-AF61-68621E75F364}"/>
    <dgm:cxn modelId="{43B93C2D-075D-414B-AD88-8584BF27EDDB}" type="presOf" srcId="{67AB3D9E-C40E-40F3-9450-13A516DBCD37}" destId="{7DF81D60-9DF2-41E6-B133-989F881B966E}" srcOrd="0" destOrd="0" presId="urn:microsoft.com/office/officeart/2008/layout/SquareAccentList"/>
    <dgm:cxn modelId="{2DF59FD5-B38E-41AE-A314-C79B0F3C3EB1}" srcId="{38D0FC5E-4ECD-46E6-8389-A05ADE979B6F}" destId="{DD8CEE3C-031A-482A-80F7-28F89CE08E5B}" srcOrd="1" destOrd="0" parTransId="{2FA1DF94-E84A-4AF9-BB7C-DCFF080A0F57}" sibTransId="{6306A0FB-8CB4-4B70-9602-FD4CD4511AE4}"/>
    <dgm:cxn modelId="{A888FF84-CEA3-4617-87D6-07BE9AB27712}" srcId="{DD8CEE3C-031A-482A-80F7-28F89CE08E5B}" destId="{35E0F671-E970-481C-A7F6-75405210A30B}" srcOrd="0" destOrd="0" parTransId="{7F62283F-39A8-48C7-A8C5-A09756E450CB}" sibTransId="{9CA90D88-F410-4A52-B3E5-5C6918041631}"/>
    <dgm:cxn modelId="{5476F505-57BF-4BBD-8A05-B04AB15B1388}" type="presOf" srcId="{35E0F671-E970-481C-A7F6-75405210A30B}" destId="{3D4525D0-A303-4759-92AF-5FC3525CFFAC}" srcOrd="0" destOrd="0" presId="urn:microsoft.com/office/officeart/2008/layout/SquareAccentList"/>
    <dgm:cxn modelId="{54AFE75E-4B87-4D95-9E43-D2F567CDB29B}" type="presOf" srcId="{C61AFA13-2A4F-47B4-863B-6784D16DD8C1}" destId="{2DE30391-3A28-4943-8988-400BCC4930B4}" srcOrd="0" destOrd="0" presId="urn:microsoft.com/office/officeart/2008/layout/SquareAccentList"/>
    <dgm:cxn modelId="{3888F571-133A-4853-8713-AB2745D58620}" srcId="{B875265D-52D7-40DC-A9A1-DF3498DAE0AF}" destId="{C61AFA13-2A4F-47B4-863B-6784D16DD8C1}" srcOrd="5" destOrd="0" parTransId="{588BD85E-9B81-44EE-AEB5-40286E3B7A92}" sibTransId="{AC47CA40-0423-4D44-9366-C57EDEC8ACFB}"/>
    <dgm:cxn modelId="{E2069AF7-DABF-4846-828B-56623214F944}" type="presOf" srcId="{50DD9989-69AF-4057-864B-1AD74221238C}" destId="{5BAC0BB1-247C-4B9D-81DE-DB4B755365CB}" srcOrd="0" destOrd="0" presId="urn:microsoft.com/office/officeart/2008/layout/SquareAccentList"/>
    <dgm:cxn modelId="{7C671FE8-95E2-47FF-BC73-FBA409E17652}" srcId="{B875265D-52D7-40DC-A9A1-DF3498DAE0AF}" destId="{DB6F6643-0E64-47DB-92F1-1E75A62929F4}" srcOrd="1" destOrd="0" parTransId="{7FCD8E6A-C3CC-4D7A-813A-C9D04BE01628}" sibTransId="{14D39D24-7DF3-43D5-BB17-082971056136}"/>
    <dgm:cxn modelId="{10ACE7C2-1DCF-422F-99AE-7671015949BC}" type="presOf" srcId="{EAC9AFB9-5425-4E84-9F02-C214D7CA13E1}" destId="{0B57394C-3914-4BCA-87BC-40EFAA86E451}" srcOrd="0" destOrd="0" presId="urn:microsoft.com/office/officeart/2008/layout/SquareAccentList"/>
    <dgm:cxn modelId="{9FBED44E-0078-4418-B67C-2353E0B64AB9}" type="presParOf" srcId="{9ED1C5C4-CE6D-4B26-BC15-F316F351102A}" destId="{011B9E07-BB28-4477-AFDA-2376C379A78C}" srcOrd="0" destOrd="0" presId="urn:microsoft.com/office/officeart/2008/layout/SquareAccentList"/>
    <dgm:cxn modelId="{46ED6E50-72AB-45B0-9F15-30FD02CFC18C}" type="presParOf" srcId="{011B9E07-BB28-4477-AFDA-2376C379A78C}" destId="{B1D39579-8058-459C-858C-46A96F2412A2}" srcOrd="0" destOrd="0" presId="urn:microsoft.com/office/officeart/2008/layout/SquareAccentList"/>
    <dgm:cxn modelId="{500B1C5B-0824-452A-8A9C-A02B8698E4E9}" type="presParOf" srcId="{B1D39579-8058-459C-858C-46A96F2412A2}" destId="{2B889F1B-3225-4F60-BF8D-6193130BEF4D}" srcOrd="0" destOrd="0" presId="urn:microsoft.com/office/officeart/2008/layout/SquareAccentList"/>
    <dgm:cxn modelId="{51F68F18-4DE1-4F08-AFDF-D6AF5BB548C0}" type="presParOf" srcId="{B1D39579-8058-459C-858C-46A96F2412A2}" destId="{F6D7E215-EDB7-4CE3-A36D-9A7FFDB27E30}" srcOrd="1" destOrd="0" presId="urn:microsoft.com/office/officeart/2008/layout/SquareAccentList"/>
    <dgm:cxn modelId="{3AB24F9E-B9C3-4C99-9E62-FABF1729C39C}" type="presParOf" srcId="{B1D39579-8058-459C-858C-46A96F2412A2}" destId="{01C8C2DF-553A-417A-ABAC-D13412EE88A0}" srcOrd="2" destOrd="0" presId="urn:microsoft.com/office/officeart/2008/layout/SquareAccentList"/>
    <dgm:cxn modelId="{72FADBAE-0B96-4E80-969C-B42508CFCA45}" type="presParOf" srcId="{011B9E07-BB28-4477-AFDA-2376C379A78C}" destId="{8604BA57-9E9C-4B9C-9C13-B8EAA1CD5CDD}" srcOrd="1" destOrd="0" presId="urn:microsoft.com/office/officeart/2008/layout/SquareAccentList"/>
    <dgm:cxn modelId="{E64F0C3A-233C-4C3A-9628-E50998E7C740}" type="presParOf" srcId="{8604BA57-9E9C-4B9C-9C13-B8EAA1CD5CDD}" destId="{D5F76D5C-F5D4-4FDB-9F7E-82E93B3BB5CF}" srcOrd="0" destOrd="0" presId="urn:microsoft.com/office/officeart/2008/layout/SquareAccentList"/>
    <dgm:cxn modelId="{403472C1-29A5-41A3-9C4C-2FB5854CB9A3}" type="presParOf" srcId="{D5F76D5C-F5D4-4FDB-9F7E-82E93B3BB5CF}" destId="{0E5CEFC8-2A23-4BC2-BA4E-6E01824062CE}" srcOrd="0" destOrd="0" presId="urn:microsoft.com/office/officeart/2008/layout/SquareAccentList"/>
    <dgm:cxn modelId="{30E3B5DD-59AF-454B-93FA-C837D9399EE2}" type="presParOf" srcId="{D5F76D5C-F5D4-4FDB-9F7E-82E93B3BB5CF}" destId="{7DF81D60-9DF2-41E6-B133-989F881B966E}" srcOrd="1" destOrd="0" presId="urn:microsoft.com/office/officeart/2008/layout/SquareAccentList"/>
    <dgm:cxn modelId="{25E884E6-AB0C-48F7-92C1-29509D8E8958}" type="presParOf" srcId="{8604BA57-9E9C-4B9C-9C13-B8EAA1CD5CDD}" destId="{08C81659-6966-4143-BF40-1AE59DD140CE}" srcOrd="1" destOrd="0" presId="urn:microsoft.com/office/officeart/2008/layout/SquareAccentList"/>
    <dgm:cxn modelId="{3D5B641C-286B-4C19-ADFF-7923DC7A2FA4}" type="presParOf" srcId="{08C81659-6966-4143-BF40-1AE59DD140CE}" destId="{2A9AA432-ED3B-49A6-8928-9CA8DF3772D3}" srcOrd="0" destOrd="0" presId="urn:microsoft.com/office/officeart/2008/layout/SquareAccentList"/>
    <dgm:cxn modelId="{0C0C70AA-7E48-48A4-88D6-59B2A9C7BD51}" type="presParOf" srcId="{08C81659-6966-4143-BF40-1AE59DD140CE}" destId="{E5DA69A5-95BE-4606-920D-0FF10789E77E}" srcOrd="1" destOrd="0" presId="urn:microsoft.com/office/officeart/2008/layout/SquareAccentList"/>
    <dgm:cxn modelId="{CD91CABA-4A65-4E4E-9319-FEE1F8449321}" type="presParOf" srcId="{8604BA57-9E9C-4B9C-9C13-B8EAA1CD5CDD}" destId="{E160EF16-9A7A-4C43-8546-B778455601CA}" srcOrd="2" destOrd="0" presId="urn:microsoft.com/office/officeart/2008/layout/SquareAccentList"/>
    <dgm:cxn modelId="{BC8B1648-97DA-4BA4-8571-1F1D80F067F9}" type="presParOf" srcId="{E160EF16-9A7A-4C43-8546-B778455601CA}" destId="{E38BA2E1-32CB-45BD-ABA5-DA4C692E8288}" srcOrd="0" destOrd="0" presId="urn:microsoft.com/office/officeart/2008/layout/SquareAccentList"/>
    <dgm:cxn modelId="{A3ED67E0-E372-4336-AEA9-E5F1E3F45B93}" type="presParOf" srcId="{E160EF16-9A7A-4C43-8546-B778455601CA}" destId="{0B57394C-3914-4BCA-87BC-40EFAA86E451}" srcOrd="1" destOrd="0" presId="urn:microsoft.com/office/officeart/2008/layout/SquareAccentList"/>
    <dgm:cxn modelId="{9F01F62E-FB93-433E-A688-53C699721CD8}" type="presParOf" srcId="{8604BA57-9E9C-4B9C-9C13-B8EAA1CD5CDD}" destId="{250065F7-7985-4CC7-A046-9846C1F83B6D}" srcOrd="3" destOrd="0" presId="urn:microsoft.com/office/officeart/2008/layout/SquareAccentList"/>
    <dgm:cxn modelId="{6167EDAF-724F-43ED-BCA2-B01A853E19E0}" type="presParOf" srcId="{250065F7-7985-4CC7-A046-9846C1F83B6D}" destId="{9851248A-DEAF-445B-ACE5-2AA9D15E0615}" srcOrd="0" destOrd="0" presId="urn:microsoft.com/office/officeart/2008/layout/SquareAccentList"/>
    <dgm:cxn modelId="{BBB0407D-F6D8-474B-B984-4342CA5F0BF4}" type="presParOf" srcId="{250065F7-7985-4CC7-A046-9846C1F83B6D}" destId="{5BAC0BB1-247C-4B9D-81DE-DB4B755365CB}" srcOrd="1" destOrd="0" presId="urn:microsoft.com/office/officeart/2008/layout/SquareAccentList"/>
    <dgm:cxn modelId="{D14D2E13-F337-475D-AF0B-E626333DF750}" type="presParOf" srcId="{8604BA57-9E9C-4B9C-9C13-B8EAA1CD5CDD}" destId="{B4823AAB-036E-43A5-8F99-827705E9FCC3}" srcOrd="4" destOrd="0" presId="urn:microsoft.com/office/officeart/2008/layout/SquareAccentList"/>
    <dgm:cxn modelId="{B8657AD6-F3CF-4073-B9D4-0B804B385B86}" type="presParOf" srcId="{B4823AAB-036E-43A5-8F99-827705E9FCC3}" destId="{3884E348-70C8-4D49-B6D5-CBC1D7C93CE8}" srcOrd="0" destOrd="0" presId="urn:microsoft.com/office/officeart/2008/layout/SquareAccentList"/>
    <dgm:cxn modelId="{AD92C84B-3DEB-4B87-BB57-F3623C8199F3}" type="presParOf" srcId="{B4823AAB-036E-43A5-8F99-827705E9FCC3}" destId="{40F398CE-8E00-45FF-8D19-31EC6E1A10F3}" srcOrd="1" destOrd="0" presId="urn:microsoft.com/office/officeart/2008/layout/SquareAccentList"/>
    <dgm:cxn modelId="{7681EE4A-BB2F-45DB-BA92-BCAEF40923E3}" type="presParOf" srcId="{8604BA57-9E9C-4B9C-9C13-B8EAA1CD5CDD}" destId="{64D4F9C1-0A48-461A-B8AE-B741AA527DB7}" srcOrd="5" destOrd="0" presId="urn:microsoft.com/office/officeart/2008/layout/SquareAccentList"/>
    <dgm:cxn modelId="{96F5D543-DE20-45C1-B230-CB498BEFDBDD}" type="presParOf" srcId="{64D4F9C1-0A48-461A-B8AE-B741AA527DB7}" destId="{A3E07902-D26E-455B-950F-EFBF3D8D4A98}" srcOrd="0" destOrd="0" presId="urn:microsoft.com/office/officeart/2008/layout/SquareAccentList"/>
    <dgm:cxn modelId="{6D6E57CE-E078-43B2-A229-E802EBA669AD}" type="presParOf" srcId="{64D4F9C1-0A48-461A-B8AE-B741AA527DB7}" destId="{2DE30391-3A28-4943-8988-400BCC4930B4}" srcOrd="1" destOrd="0" presId="urn:microsoft.com/office/officeart/2008/layout/SquareAccentList"/>
    <dgm:cxn modelId="{41B01F92-9449-4495-A2DA-220FA75E2C59}" type="presParOf" srcId="{9ED1C5C4-CE6D-4B26-BC15-F316F351102A}" destId="{C06DC303-8DD6-4202-977C-7B966AFD108A}" srcOrd="1" destOrd="0" presId="urn:microsoft.com/office/officeart/2008/layout/SquareAccentList"/>
    <dgm:cxn modelId="{409A1CCC-6CDA-4454-BB6D-00B4E4F0F288}" type="presParOf" srcId="{C06DC303-8DD6-4202-977C-7B966AFD108A}" destId="{E7940BFA-5E4F-4FC6-9973-A3B6060EA9A7}" srcOrd="0" destOrd="0" presId="urn:microsoft.com/office/officeart/2008/layout/SquareAccentList"/>
    <dgm:cxn modelId="{F136C4D5-39B5-448C-98BB-8E3ED2901536}" type="presParOf" srcId="{E7940BFA-5E4F-4FC6-9973-A3B6060EA9A7}" destId="{D738EE2A-7D6E-4695-80D4-725A0B1FB39E}" srcOrd="0" destOrd="0" presId="urn:microsoft.com/office/officeart/2008/layout/SquareAccentList"/>
    <dgm:cxn modelId="{E16AFC99-5381-4C7D-B26B-F105895E8986}" type="presParOf" srcId="{E7940BFA-5E4F-4FC6-9973-A3B6060EA9A7}" destId="{3B0DA11C-2A58-44AE-A80F-42EAFDA0A85A}" srcOrd="1" destOrd="0" presId="urn:microsoft.com/office/officeart/2008/layout/SquareAccentList"/>
    <dgm:cxn modelId="{FB8F2C28-6658-4A3D-86D3-98C1CC021017}" type="presParOf" srcId="{E7940BFA-5E4F-4FC6-9973-A3B6060EA9A7}" destId="{BD3B9D4B-18D4-448F-A7E0-AD350613B498}" srcOrd="2" destOrd="0" presId="urn:microsoft.com/office/officeart/2008/layout/SquareAccentList"/>
    <dgm:cxn modelId="{F1EE14F4-B6F7-4830-B9A9-209BCB67FAA6}" type="presParOf" srcId="{C06DC303-8DD6-4202-977C-7B966AFD108A}" destId="{BF32A832-CEF2-415E-B9A2-64B8121F064D}" srcOrd="1" destOrd="0" presId="urn:microsoft.com/office/officeart/2008/layout/SquareAccentList"/>
    <dgm:cxn modelId="{9EA6A9CC-35CE-4B9C-97CD-928C1409DAA2}" type="presParOf" srcId="{BF32A832-CEF2-415E-B9A2-64B8121F064D}" destId="{52BED5E8-75B4-4170-A7CA-CA0C00ACA986}" srcOrd="0" destOrd="0" presId="urn:microsoft.com/office/officeart/2008/layout/SquareAccentList"/>
    <dgm:cxn modelId="{39CC1BEE-AE6B-4005-AD64-35CC4AF10EC7}" type="presParOf" srcId="{52BED5E8-75B4-4170-A7CA-CA0C00ACA986}" destId="{9B32919F-A6EF-41A7-A2E8-BFF117EE0B43}" srcOrd="0" destOrd="0" presId="urn:microsoft.com/office/officeart/2008/layout/SquareAccentList"/>
    <dgm:cxn modelId="{5546F04D-D1E5-4C2B-8FCD-B1BC4FA795C0}" type="presParOf" srcId="{52BED5E8-75B4-4170-A7CA-CA0C00ACA986}" destId="{3D4525D0-A303-4759-92AF-5FC3525CFFAC}" srcOrd="1" destOrd="0" presId="urn:microsoft.com/office/officeart/2008/layout/SquareAccentList"/>
    <dgm:cxn modelId="{E88F339F-88F3-4E15-B28D-2DC7EB7A3947}" type="presParOf" srcId="{BF32A832-CEF2-415E-B9A2-64B8121F064D}" destId="{4B27DEB0-0DF9-4694-B74A-E65D08FB8BE4}" srcOrd="1" destOrd="0" presId="urn:microsoft.com/office/officeart/2008/layout/SquareAccentList"/>
    <dgm:cxn modelId="{B33BACEF-0B55-4843-AEF1-A47D4ACDE4EF}" type="presParOf" srcId="{4B27DEB0-0DF9-4694-B74A-E65D08FB8BE4}" destId="{BF37A0B6-0DC5-439E-B89D-FD4A6EDAF38A}" srcOrd="0" destOrd="0" presId="urn:microsoft.com/office/officeart/2008/layout/SquareAccentList"/>
    <dgm:cxn modelId="{A9C39237-144E-424E-B8B2-6E1C5247A6C0}" type="presParOf" srcId="{4B27DEB0-0DF9-4694-B74A-E65D08FB8BE4}" destId="{2C2C9D6F-A454-44C8-85AF-AAF58BB432F0}" srcOrd="1" destOrd="0" presId="urn:microsoft.com/office/officeart/2008/layout/SquareAccentList"/>
    <dgm:cxn modelId="{F9F7639E-D108-4905-92BE-4261402FF384}" type="presParOf" srcId="{BF32A832-CEF2-415E-B9A2-64B8121F064D}" destId="{779970A6-783D-43B6-AE10-AF0DF52C1139}" srcOrd="2" destOrd="0" presId="urn:microsoft.com/office/officeart/2008/layout/SquareAccentList"/>
    <dgm:cxn modelId="{E683DCC8-1BFB-4B25-B2AE-A08052C6AFA0}" type="presParOf" srcId="{779970A6-783D-43B6-AE10-AF0DF52C1139}" destId="{81EC5F83-B6B4-4CE0-BC9F-B6FF60130A63}" srcOrd="0" destOrd="0" presId="urn:microsoft.com/office/officeart/2008/layout/SquareAccentList"/>
    <dgm:cxn modelId="{F6208BAB-092D-433C-907B-E866309F60B2}" type="presParOf" srcId="{779970A6-783D-43B6-AE10-AF0DF52C1139}" destId="{1E516EE8-DFD4-44F1-9FD5-F5C2DD324CCC}" srcOrd="1" destOrd="0" presId="urn:microsoft.com/office/officeart/2008/layout/SquareAccentList"/>
    <dgm:cxn modelId="{8856639A-6BFA-4A13-8BAB-5B0531F08FF3}" type="presParOf" srcId="{BF32A832-CEF2-415E-B9A2-64B8121F064D}" destId="{C82FEC03-D58F-4C2C-97BF-6DCD2E0751BF}" srcOrd="3" destOrd="0" presId="urn:microsoft.com/office/officeart/2008/layout/SquareAccentList"/>
    <dgm:cxn modelId="{8B916F4C-1654-4E9F-A0CE-571D263CD50D}" type="presParOf" srcId="{C82FEC03-D58F-4C2C-97BF-6DCD2E0751BF}" destId="{22E0A9B4-55B6-438B-8890-BF7EE0D3C1C7}" srcOrd="0" destOrd="0" presId="urn:microsoft.com/office/officeart/2008/layout/SquareAccentList"/>
    <dgm:cxn modelId="{25E865CE-4DB3-4E10-83AC-A9F998AC03EB}" type="presParOf" srcId="{C82FEC03-D58F-4C2C-97BF-6DCD2E0751BF}" destId="{11D57810-8FF1-4F35-A489-038377316805}" srcOrd="1" destOrd="0" presId="urn:microsoft.com/office/officeart/2008/layout/SquareAccentList"/>
    <dgm:cxn modelId="{61645016-550B-41D0-BCBA-0219B5064C89}" type="presParOf" srcId="{BF32A832-CEF2-415E-B9A2-64B8121F064D}" destId="{06316D69-49E2-4705-AC06-37C64003C458}" srcOrd="4" destOrd="0" presId="urn:microsoft.com/office/officeart/2008/layout/SquareAccentList"/>
    <dgm:cxn modelId="{639DD4A4-3F96-416F-9BAF-2A76EBE97A81}" type="presParOf" srcId="{06316D69-49E2-4705-AC06-37C64003C458}" destId="{C41911DF-68A1-40FC-8AC8-65FADB7414CC}" srcOrd="0" destOrd="0" presId="urn:microsoft.com/office/officeart/2008/layout/SquareAccentList"/>
    <dgm:cxn modelId="{7C3DA014-A6B0-4409-9909-EB0FC504D094}" type="presParOf" srcId="{06316D69-49E2-4705-AC06-37C64003C458}" destId="{2C5E4915-34AD-451F-AD2C-AD318F6B9A34}" srcOrd="1" destOrd="0" presId="urn:microsoft.com/office/officeart/2008/layout/SquareAccentList"/>
    <dgm:cxn modelId="{F650003C-AEC8-42B4-A46A-C6F0DC931FBC}" type="presParOf" srcId="{BF32A832-CEF2-415E-B9A2-64B8121F064D}" destId="{CB9BCB64-F79A-4BE4-A2BF-32F63E4A028B}" srcOrd="5" destOrd="0" presId="urn:microsoft.com/office/officeart/2008/layout/SquareAccentList"/>
    <dgm:cxn modelId="{0486B695-F317-4184-A08C-52EABA487EA7}" type="presParOf" srcId="{CB9BCB64-F79A-4BE4-A2BF-32F63E4A028B}" destId="{BF96F4A5-AD40-4F29-87F6-DC5CB729A84F}" srcOrd="0" destOrd="0" presId="urn:microsoft.com/office/officeart/2008/layout/SquareAccentList"/>
    <dgm:cxn modelId="{4EF18F2B-2A6C-4AC8-8B8E-BE9C8DD7BE92}" type="presParOf" srcId="{CB9BCB64-F79A-4BE4-A2BF-32F63E4A028B}" destId="{C46C2977-3B88-4D0A-9146-0342859DB36B}"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8D0FC5E-4ECD-46E6-8389-A05ADE979B6F}" type="doc">
      <dgm:prSet loTypeId="urn:microsoft.com/office/officeart/2008/layout/SquareAccentList" loCatId="list" qsTypeId="urn:microsoft.com/office/officeart/2005/8/quickstyle/simple3" qsCatId="simple" csTypeId="urn:microsoft.com/office/officeart/2005/8/colors/accent3_2" csCatId="accent3" phldr="1"/>
      <dgm:spPr/>
      <dgm:t>
        <a:bodyPr/>
        <a:lstStyle/>
        <a:p>
          <a:endParaRPr lang="es-MX"/>
        </a:p>
      </dgm:t>
    </dgm:pt>
    <dgm:pt modelId="{B875265D-52D7-40DC-A9A1-DF3498DAE0AF}">
      <dgm:prSet phldrT="[Texto]"/>
      <dgm:spPr/>
      <dgm:t>
        <a:bodyPr/>
        <a:lstStyle/>
        <a:p>
          <a:pPr algn="ctr"/>
          <a:r>
            <a:rPr lang="es-MX" b="1" i="1" dirty="0" smtClean="0"/>
            <a:t>Características de esta conducta:</a:t>
          </a:r>
          <a:endParaRPr lang="es-MX" dirty="0"/>
        </a:p>
      </dgm:t>
    </dgm:pt>
    <dgm:pt modelId="{CCA7E4E7-B98D-40E7-A98F-84FA6DD6D864}" type="parTrans" cxnId="{808A43EB-7FE4-4DA3-AB1D-99CF0EB49A45}">
      <dgm:prSet/>
      <dgm:spPr/>
      <dgm:t>
        <a:bodyPr/>
        <a:lstStyle/>
        <a:p>
          <a:endParaRPr lang="es-MX"/>
        </a:p>
      </dgm:t>
    </dgm:pt>
    <dgm:pt modelId="{8790728E-90BF-415C-9EBD-65E02736DFCC}" type="sibTrans" cxnId="{808A43EB-7FE4-4DA3-AB1D-99CF0EB49A45}">
      <dgm:prSet/>
      <dgm:spPr/>
      <dgm:t>
        <a:bodyPr/>
        <a:lstStyle/>
        <a:p>
          <a:endParaRPr lang="es-MX"/>
        </a:p>
      </dgm:t>
    </dgm:pt>
    <dgm:pt modelId="{67AB3D9E-C40E-40F3-9450-13A516DBCD37}">
      <dgm:prSet phldrT="[Texto]"/>
      <dgm:spPr/>
      <dgm:t>
        <a:bodyPr/>
        <a:lstStyle/>
        <a:p>
          <a:r>
            <a:rPr lang="es-ES" dirty="0" smtClean="0"/>
            <a:t>Sabe escuchar y analiza lo que le comentan.</a:t>
          </a:r>
        </a:p>
        <a:p>
          <a:r>
            <a:rPr lang="es-ES" dirty="0" smtClean="0"/>
            <a:t>Es positivo.</a:t>
          </a:r>
          <a:endParaRPr lang="es-MX" dirty="0"/>
        </a:p>
      </dgm:t>
    </dgm:pt>
    <dgm:pt modelId="{6A45C3EE-5624-4F09-BE20-726347A6F659}" type="parTrans" cxnId="{6DE0FB06-74CF-437B-BEE5-F26FFD070973}">
      <dgm:prSet/>
      <dgm:spPr/>
      <dgm:t>
        <a:bodyPr/>
        <a:lstStyle/>
        <a:p>
          <a:endParaRPr lang="es-MX"/>
        </a:p>
      </dgm:t>
    </dgm:pt>
    <dgm:pt modelId="{AAAC38F7-6907-4AB7-A950-BF70E83946CE}" type="sibTrans" cxnId="{6DE0FB06-74CF-437B-BEE5-F26FFD070973}">
      <dgm:prSet/>
      <dgm:spPr/>
      <dgm:t>
        <a:bodyPr/>
        <a:lstStyle/>
        <a:p>
          <a:endParaRPr lang="es-MX"/>
        </a:p>
      </dgm:t>
    </dgm:pt>
    <dgm:pt modelId="{DB6F6643-0E64-47DB-92F1-1E75A62929F4}">
      <dgm:prSet phldrT="[Texto]"/>
      <dgm:spPr/>
      <dgm:t>
        <a:bodyPr/>
        <a:lstStyle/>
        <a:p>
          <a:r>
            <a:rPr lang="es-ES" dirty="0" smtClean="0"/>
            <a:t>Sabe expresar sus sentimientos negativos y defender sus derechos.</a:t>
          </a:r>
          <a:endParaRPr lang="es-MX" dirty="0"/>
        </a:p>
      </dgm:t>
    </dgm:pt>
    <dgm:pt modelId="{7FCD8E6A-C3CC-4D7A-813A-C9D04BE01628}" type="parTrans" cxnId="{7C671FE8-95E2-47FF-BC73-FBA409E17652}">
      <dgm:prSet/>
      <dgm:spPr/>
      <dgm:t>
        <a:bodyPr/>
        <a:lstStyle/>
        <a:p>
          <a:endParaRPr lang="es-MX"/>
        </a:p>
      </dgm:t>
    </dgm:pt>
    <dgm:pt modelId="{14D39D24-7DF3-43D5-BB17-082971056136}" type="sibTrans" cxnId="{7C671FE8-95E2-47FF-BC73-FBA409E17652}">
      <dgm:prSet/>
      <dgm:spPr/>
      <dgm:t>
        <a:bodyPr/>
        <a:lstStyle/>
        <a:p>
          <a:endParaRPr lang="es-MX"/>
        </a:p>
      </dgm:t>
    </dgm:pt>
    <dgm:pt modelId="{EAC9AFB9-5425-4E84-9F02-C214D7CA13E1}">
      <dgm:prSet phldrT="[Texto]"/>
      <dgm:spPr/>
      <dgm:t>
        <a:bodyPr/>
        <a:lstStyle/>
        <a:p>
          <a:r>
            <a:rPr lang="es-ES" dirty="0" smtClean="0"/>
            <a:t>Es sensible a las necesidades de los demás.</a:t>
          </a:r>
          <a:endParaRPr lang="es-MX" dirty="0"/>
        </a:p>
      </dgm:t>
    </dgm:pt>
    <dgm:pt modelId="{3064F2FA-00D5-4EDE-AC53-1E366F4494EB}" type="parTrans" cxnId="{4A185E3B-C0A9-4E9C-88F8-F1A8503C0140}">
      <dgm:prSet/>
      <dgm:spPr/>
      <dgm:t>
        <a:bodyPr/>
        <a:lstStyle/>
        <a:p>
          <a:endParaRPr lang="es-MX"/>
        </a:p>
      </dgm:t>
    </dgm:pt>
    <dgm:pt modelId="{C4C7B373-D7C5-4B01-86AB-876043F64977}" type="sibTrans" cxnId="{4A185E3B-C0A9-4E9C-88F8-F1A8503C0140}">
      <dgm:prSet/>
      <dgm:spPr/>
      <dgm:t>
        <a:bodyPr/>
        <a:lstStyle/>
        <a:p>
          <a:endParaRPr lang="es-MX"/>
        </a:p>
      </dgm:t>
    </dgm:pt>
    <dgm:pt modelId="{DD8CEE3C-031A-482A-80F7-28F89CE08E5B}">
      <dgm:prSet phldrT="[Texto]"/>
      <dgm:spPr/>
      <dgm:t>
        <a:bodyPr/>
        <a:lstStyle/>
        <a:p>
          <a:pPr algn="ctr"/>
          <a:r>
            <a:rPr lang="es-MX" b="1" i="1" dirty="0" smtClean="0"/>
            <a:t>Razones que motivan esta conducta:</a:t>
          </a:r>
          <a:endParaRPr lang="es-MX" dirty="0"/>
        </a:p>
      </dgm:t>
    </dgm:pt>
    <dgm:pt modelId="{2FA1DF94-E84A-4AF9-BB7C-DCFF080A0F57}" type="parTrans" cxnId="{2DF59FD5-B38E-41AE-A314-C79B0F3C3EB1}">
      <dgm:prSet/>
      <dgm:spPr/>
      <dgm:t>
        <a:bodyPr/>
        <a:lstStyle/>
        <a:p>
          <a:endParaRPr lang="es-MX"/>
        </a:p>
      </dgm:t>
    </dgm:pt>
    <dgm:pt modelId="{6306A0FB-8CB4-4B70-9602-FD4CD4511AE4}" type="sibTrans" cxnId="{2DF59FD5-B38E-41AE-A314-C79B0F3C3EB1}">
      <dgm:prSet/>
      <dgm:spPr/>
      <dgm:t>
        <a:bodyPr/>
        <a:lstStyle/>
        <a:p>
          <a:endParaRPr lang="es-MX"/>
        </a:p>
      </dgm:t>
    </dgm:pt>
    <dgm:pt modelId="{35E0F671-E970-481C-A7F6-75405210A30B}">
      <dgm:prSet phldrT="[Texto]"/>
      <dgm:spPr/>
      <dgm:t>
        <a:bodyPr/>
        <a:lstStyle/>
        <a:p>
          <a:r>
            <a:rPr lang="es-ES" dirty="0" smtClean="0"/>
            <a:t>Alto nivel de seguridad en sí mismo.</a:t>
          </a:r>
          <a:endParaRPr lang="es-MX" dirty="0"/>
        </a:p>
      </dgm:t>
    </dgm:pt>
    <dgm:pt modelId="{7F62283F-39A8-48C7-A8C5-A09756E450CB}" type="parTrans" cxnId="{A888FF84-CEA3-4617-87D6-07BE9AB27712}">
      <dgm:prSet/>
      <dgm:spPr/>
      <dgm:t>
        <a:bodyPr/>
        <a:lstStyle/>
        <a:p>
          <a:endParaRPr lang="es-MX"/>
        </a:p>
      </dgm:t>
    </dgm:pt>
    <dgm:pt modelId="{9CA90D88-F410-4A52-B3E5-5C6918041631}" type="sibTrans" cxnId="{A888FF84-CEA3-4617-87D6-07BE9AB27712}">
      <dgm:prSet/>
      <dgm:spPr/>
      <dgm:t>
        <a:bodyPr/>
        <a:lstStyle/>
        <a:p>
          <a:endParaRPr lang="es-MX"/>
        </a:p>
      </dgm:t>
    </dgm:pt>
    <dgm:pt modelId="{FC901416-BC26-4E29-8ED9-CA432B58F4A9}">
      <dgm:prSet phldrT="[Texto]"/>
      <dgm:spPr/>
      <dgm:t>
        <a:bodyPr/>
        <a:lstStyle/>
        <a:p>
          <a:r>
            <a:rPr lang="es-ES" dirty="0" smtClean="0"/>
            <a:t>Control adecuado de sus emociones.</a:t>
          </a:r>
          <a:endParaRPr lang="es-MX" dirty="0"/>
        </a:p>
      </dgm:t>
    </dgm:pt>
    <dgm:pt modelId="{4FD85249-9C00-4FF6-9C5F-1FE50F2A8123}" type="parTrans" cxnId="{28170F68-1A65-4AB8-B526-86BF2E987E16}">
      <dgm:prSet/>
      <dgm:spPr/>
      <dgm:t>
        <a:bodyPr/>
        <a:lstStyle/>
        <a:p>
          <a:endParaRPr lang="es-MX"/>
        </a:p>
      </dgm:t>
    </dgm:pt>
    <dgm:pt modelId="{A3D38A6B-BCC8-4EE0-AF61-68621E75F364}" type="sibTrans" cxnId="{28170F68-1A65-4AB8-B526-86BF2E987E16}">
      <dgm:prSet/>
      <dgm:spPr/>
      <dgm:t>
        <a:bodyPr/>
        <a:lstStyle/>
        <a:p>
          <a:endParaRPr lang="es-MX"/>
        </a:p>
      </dgm:t>
    </dgm:pt>
    <dgm:pt modelId="{741FA090-2DA6-4495-A15C-A9CDF5E0F3B5}">
      <dgm:prSet phldrT="[Texto]"/>
      <dgm:spPr/>
      <dgm:t>
        <a:bodyPr/>
        <a:lstStyle/>
        <a:p>
          <a:r>
            <a:rPr lang="es-ES" dirty="0" smtClean="0"/>
            <a:t>Conocimiento de sus derechos personales</a:t>
          </a:r>
          <a:endParaRPr lang="es-MX" dirty="0"/>
        </a:p>
      </dgm:t>
    </dgm:pt>
    <dgm:pt modelId="{6D1918D0-C7C1-4370-9F67-9764A66F229A}" type="parTrans" cxnId="{216B3E55-5314-4C69-8F32-4A5675E3DB77}">
      <dgm:prSet/>
      <dgm:spPr/>
      <dgm:t>
        <a:bodyPr/>
        <a:lstStyle/>
        <a:p>
          <a:endParaRPr lang="es-MX"/>
        </a:p>
      </dgm:t>
    </dgm:pt>
    <dgm:pt modelId="{101CC564-380A-41D8-950A-896A9F5D918F}" type="sibTrans" cxnId="{216B3E55-5314-4C69-8F32-4A5675E3DB77}">
      <dgm:prSet/>
      <dgm:spPr/>
      <dgm:t>
        <a:bodyPr/>
        <a:lstStyle/>
        <a:p>
          <a:endParaRPr lang="es-MX"/>
        </a:p>
      </dgm:t>
    </dgm:pt>
    <dgm:pt modelId="{50DD9989-69AF-4057-864B-1AD74221238C}">
      <dgm:prSet phldrT="[Texto]"/>
      <dgm:spPr/>
      <dgm:t>
        <a:bodyPr/>
        <a:lstStyle/>
        <a:p>
          <a:r>
            <a:rPr lang="es-ES" dirty="0" smtClean="0"/>
            <a:t>Es capaz de proporcionar información de sí mismo de forma honesta y madura.</a:t>
          </a:r>
          <a:endParaRPr lang="es-MX" dirty="0"/>
        </a:p>
      </dgm:t>
    </dgm:pt>
    <dgm:pt modelId="{400AAF24-2C39-41CB-A730-80F5E04A20B8}" type="parTrans" cxnId="{10EB9C29-1DB2-46E3-BF83-DDC5E4544622}">
      <dgm:prSet/>
      <dgm:spPr/>
      <dgm:t>
        <a:bodyPr/>
        <a:lstStyle/>
        <a:p>
          <a:endParaRPr lang="es-MX"/>
        </a:p>
      </dgm:t>
    </dgm:pt>
    <dgm:pt modelId="{77A46E76-11F3-4EC2-8C10-2FAA8142C271}" type="sibTrans" cxnId="{10EB9C29-1DB2-46E3-BF83-DDC5E4544622}">
      <dgm:prSet/>
      <dgm:spPr/>
      <dgm:t>
        <a:bodyPr/>
        <a:lstStyle/>
        <a:p>
          <a:endParaRPr lang="es-MX"/>
        </a:p>
      </dgm:t>
    </dgm:pt>
    <dgm:pt modelId="{6175801F-E392-4D38-A6BA-8EB398374DB7}">
      <dgm:prSet phldrT="[Texto]"/>
      <dgm:spPr/>
      <dgm:t>
        <a:bodyPr/>
        <a:lstStyle/>
        <a:p>
          <a:r>
            <a:rPr lang="es-ES" dirty="0" smtClean="0"/>
            <a:t>Emite sus opiniones respetuosamente.</a:t>
          </a:r>
          <a:endParaRPr lang="es-MX" dirty="0"/>
        </a:p>
      </dgm:t>
    </dgm:pt>
    <dgm:pt modelId="{549EC165-AFAB-4D9C-88D6-61FEB9F00413}" type="parTrans" cxnId="{6F5DC898-F520-40FA-9108-5F9F3EF29E3F}">
      <dgm:prSet/>
      <dgm:spPr/>
      <dgm:t>
        <a:bodyPr/>
        <a:lstStyle/>
        <a:p>
          <a:endParaRPr lang="es-MX"/>
        </a:p>
      </dgm:t>
    </dgm:pt>
    <dgm:pt modelId="{D40BF0AD-323D-4374-A90C-2556B9788071}" type="sibTrans" cxnId="{6F5DC898-F520-40FA-9108-5F9F3EF29E3F}">
      <dgm:prSet/>
      <dgm:spPr/>
      <dgm:t>
        <a:bodyPr/>
        <a:lstStyle/>
        <a:p>
          <a:endParaRPr lang="es-MX"/>
        </a:p>
      </dgm:t>
    </dgm:pt>
    <dgm:pt modelId="{C61AFA13-2A4F-47B4-863B-6784D16DD8C1}">
      <dgm:prSet phldrT="[Texto]"/>
      <dgm:spPr/>
      <dgm:t>
        <a:bodyPr/>
        <a:lstStyle/>
        <a:p>
          <a:r>
            <a:rPr lang="es-ES" dirty="0" smtClean="0"/>
            <a:t>Busca acuerdos comunes.</a:t>
          </a:r>
          <a:endParaRPr lang="es-MX" dirty="0"/>
        </a:p>
      </dgm:t>
    </dgm:pt>
    <dgm:pt modelId="{588BD85E-9B81-44EE-AEB5-40286E3B7A92}" type="parTrans" cxnId="{3888F571-133A-4853-8713-AB2745D58620}">
      <dgm:prSet/>
      <dgm:spPr/>
      <dgm:t>
        <a:bodyPr/>
        <a:lstStyle/>
        <a:p>
          <a:endParaRPr lang="es-MX"/>
        </a:p>
      </dgm:t>
    </dgm:pt>
    <dgm:pt modelId="{AC47CA40-0423-4D44-9366-C57EDEC8ACFB}" type="sibTrans" cxnId="{3888F571-133A-4853-8713-AB2745D58620}">
      <dgm:prSet/>
      <dgm:spPr/>
      <dgm:t>
        <a:bodyPr/>
        <a:lstStyle/>
        <a:p>
          <a:endParaRPr lang="es-MX"/>
        </a:p>
      </dgm:t>
    </dgm:pt>
    <dgm:pt modelId="{326BB2F0-4BE0-4D40-B732-6BE11A7F968A}">
      <dgm:prSet phldrT="[Texto]"/>
      <dgm:spPr/>
      <dgm:t>
        <a:bodyPr/>
        <a:lstStyle/>
        <a:p>
          <a:r>
            <a:rPr lang="es-ES" dirty="0" smtClean="0"/>
            <a:t>Respeto por sí mismo y por los demás.</a:t>
          </a:r>
          <a:endParaRPr lang="es-MX" dirty="0"/>
        </a:p>
      </dgm:t>
    </dgm:pt>
    <dgm:pt modelId="{107BF73E-3E42-4865-9389-B3F2D940FEE7}" type="parTrans" cxnId="{33A5671C-49A4-4715-A7CE-6C869E779A92}">
      <dgm:prSet/>
      <dgm:spPr/>
      <dgm:t>
        <a:bodyPr/>
        <a:lstStyle/>
        <a:p>
          <a:endParaRPr lang="es-MX"/>
        </a:p>
      </dgm:t>
    </dgm:pt>
    <dgm:pt modelId="{50488B71-2F3B-44D1-AD19-5737A69A2B6C}" type="sibTrans" cxnId="{33A5671C-49A4-4715-A7CE-6C869E779A92}">
      <dgm:prSet/>
      <dgm:spPr/>
      <dgm:t>
        <a:bodyPr/>
        <a:lstStyle/>
        <a:p>
          <a:endParaRPr lang="es-MX"/>
        </a:p>
      </dgm:t>
    </dgm:pt>
    <dgm:pt modelId="{7333B0E7-E0BB-4CCE-950F-05B4616C22D3}">
      <dgm:prSet phldrT="[Texto]"/>
      <dgm:spPr/>
      <dgm:t>
        <a:bodyPr/>
        <a:lstStyle/>
        <a:p>
          <a:r>
            <a:rPr lang="es-ES" dirty="0" smtClean="0"/>
            <a:t>Es congruente entre lo que piensa, dice y hace.</a:t>
          </a:r>
          <a:endParaRPr lang="es-MX" dirty="0"/>
        </a:p>
      </dgm:t>
    </dgm:pt>
    <dgm:pt modelId="{D81C33CB-2299-46A5-BA6D-2A6028B89AE8}" type="parTrans" cxnId="{A803C0EE-82EA-4DD5-869C-DFE2592B666F}">
      <dgm:prSet/>
      <dgm:spPr/>
      <dgm:t>
        <a:bodyPr/>
        <a:lstStyle/>
        <a:p>
          <a:endParaRPr lang="es-MX"/>
        </a:p>
      </dgm:t>
    </dgm:pt>
    <dgm:pt modelId="{83E7AF25-06A4-4928-AFFC-756B7E14DD96}" type="sibTrans" cxnId="{A803C0EE-82EA-4DD5-869C-DFE2592B666F}">
      <dgm:prSet/>
      <dgm:spPr/>
      <dgm:t>
        <a:bodyPr/>
        <a:lstStyle/>
        <a:p>
          <a:endParaRPr lang="es-MX"/>
        </a:p>
      </dgm:t>
    </dgm:pt>
    <dgm:pt modelId="{B8509BA5-7EC0-4BE7-8419-1B12A81482BD}">
      <dgm:prSet phldrT="[Texto]"/>
      <dgm:spPr/>
      <dgm:t>
        <a:bodyPr/>
        <a:lstStyle/>
        <a:p>
          <a:r>
            <a:rPr lang="es-ES" dirty="0" smtClean="0"/>
            <a:t>Está consciente de la necesidad de cambiar.</a:t>
          </a:r>
          <a:endParaRPr lang="es-MX" dirty="0"/>
        </a:p>
      </dgm:t>
    </dgm:pt>
    <dgm:pt modelId="{9D0E7AA7-EF33-4758-9C18-7C0E9C6D2A50}" type="parTrans" cxnId="{E0214F8A-99F0-4A0B-8ADA-2142544405FD}">
      <dgm:prSet/>
      <dgm:spPr/>
      <dgm:t>
        <a:bodyPr/>
        <a:lstStyle/>
        <a:p>
          <a:endParaRPr lang="es-MX"/>
        </a:p>
      </dgm:t>
    </dgm:pt>
    <dgm:pt modelId="{6E0D8B7B-2244-4E34-AE31-5ADFB916B88F}" type="sibTrans" cxnId="{E0214F8A-99F0-4A0B-8ADA-2142544405FD}">
      <dgm:prSet/>
      <dgm:spPr/>
      <dgm:t>
        <a:bodyPr/>
        <a:lstStyle/>
        <a:p>
          <a:endParaRPr lang="es-MX"/>
        </a:p>
      </dgm:t>
    </dgm:pt>
    <dgm:pt modelId="{9ED1C5C4-CE6D-4B26-BC15-F316F351102A}" type="pres">
      <dgm:prSet presAssocID="{38D0FC5E-4ECD-46E6-8389-A05ADE979B6F}" presName="layout" presStyleCnt="0">
        <dgm:presLayoutVars>
          <dgm:chMax/>
          <dgm:chPref/>
          <dgm:dir/>
          <dgm:resizeHandles/>
        </dgm:presLayoutVars>
      </dgm:prSet>
      <dgm:spPr/>
      <dgm:t>
        <a:bodyPr/>
        <a:lstStyle/>
        <a:p>
          <a:endParaRPr lang="es-MX"/>
        </a:p>
      </dgm:t>
    </dgm:pt>
    <dgm:pt modelId="{011B9E07-BB28-4477-AFDA-2376C379A78C}" type="pres">
      <dgm:prSet presAssocID="{B875265D-52D7-40DC-A9A1-DF3498DAE0AF}" presName="root" presStyleCnt="0">
        <dgm:presLayoutVars>
          <dgm:chMax/>
          <dgm:chPref/>
        </dgm:presLayoutVars>
      </dgm:prSet>
      <dgm:spPr/>
    </dgm:pt>
    <dgm:pt modelId="{B1D39579-8058-459C-858C-46A96F2412A2}" type="pres">
      <dgm:prSet presAssocID="{B875265D-52D7-40DC-A9A1-DF3498DAE0AF}" presName="rootComposite" presStyleCnt="0">
        <dgm:presLayoutVars/>
      </dgm:prSet>
      <dgm:spPr/>
    </dgm:pt>
    <dgm:pt modelId="{2B889F1B-3225-4F60-BF8D-6193130BEF4D}" type="pres">
      <dgm:prSet presAssocID="{B875265D-52D7-40DC-A9A1-DF3498DAE0AF}" presName="ParentAccent" presStyleLbl="alignNode1" presStyleIdx="0" presStyleCnt="2">
        <dgm:style>
          <a:lnRef idx="1">
            <a:schemeClr val="accent4"/>
          </a:lnRef>
          <a:fillRef idx="2">
            <a:schemeClr val="accent4"/>
          </a:fillRef>
          <a:effectRef idx="1">
            <a:schemeClr val="accent4"/>
          </a:effectRef>
          <a:fontRef idx="minor">
            <a:schemeClr val="dk1"/>
          </a:fontRef>
        </dgm:style>
      </dgm:prSet>
      <dgm:spPr/>
      <dgm:t>
        <a:bodyPr/>
        <a:lstStyle/>
        <a:p>
          <a:endParaRPr lang="es-MX"/>
        </a:p>
      </dgm:t>
    </dgm:pt>
    <dgm:pt modelId="{F6D7E215-EDB7-4CE3-A36D-9A7FFDB27E30}" type="pres">
      <dgm:prSet presAssocID="{B875265D-52D7-40DC-A9A1-DF3498DAE0AF}" presName="ParentSmallAccent" presStyleLbl="fgAcc1" presStyleIdx="0" presStyleCnt="2"/>
      <dgm:spPr/>
    </dgm:pt>
    <dgm:pt modelId="{01C8C2DF-553A-417A-ABAC-D13412EE88A0}" type="pres">
      <dgm:prSet presAssocID="{B875265D-52D7-40DC-A9A1-DF3498DAE0AF}" presName="Parent" presStyleLbl="revTx" presStyleIdx="0" presStyleCnt="14">
        <dgm:presLayoutVars>
          <dgm:chMax/>
          <dgm:chPref val="4"/>
          <dgm:bulletEnabled val="1"/>
        </dgm:presLayoutVars>
      </dgm:prSet>
      <dgm:spPr/>
      <dgm:t>
        <a:bodyPr/>
        <a:lstStyle/>
        <a:p>
          <a:endParaRPr lang="es-MX"/>
        </a:p>
      </dgm:t>
    </dgm:pt>
    <dgm:pt modelId="{8604BA57-9E9C-4B9C-9C13-B8EAA1CD5CDD}" type="pres">
      <dgm:prSet presAssocID="{B875265D-52D7-40DC-A9A1-DF3498DAE0AF}" presName="childShape" presStyleCnt="0">
        <dgm:presLayoutVars>
          <dgm:chMax val="0"/>
          <dgm:chPref val="0"/>
        </dgm:presLayoutVars>
      </dgm:prSet>
      <dgm:spPr/>
    </dgm:pt>
    <dgm:pt modelId="{D5F76D5C-F5D4-4FDB-9F7E-82E93B3BB5CF}" type="pres">
      <dgm:prSet presAssocID="{67AB3D9E-C40E-40F3-9450-13A516DBCD37}" presName="childComposite" presStyleCnt="0">
        <dgm:presLayoutVars>
          <dgm:chMax val="0"/>
          <dgm:chPref val="0"/>
        </dgm:presLayoutVars>
      </dgm:prSet>
      <dgm:spPr/>
    </dgm:pt>
    <dgm:pt modelId="{0E5CEFC8-2A23-4BC2-BA4E-6E01824062CE}" type="pres">
      <dgm:prSet presAssocID="{67AB3D9E-C40E-40F3-9450-13A516DBCD37}" presName="ChildAccent" presStyleLbl="solidFgAcc1" presStyleIdx="0" presStyleCnt="12">
        <dgm:style>
          <a:lnRef idx="2">
            <a:schemeClr val="accent4"/>
          </a:lnRef>
          <a:fillRef idx="1">
            <a:schemeClr val="lt1"/>
          </a:fillRef>
          <a:effectRef idx="0">
            <a:schemeClr val="accent4"/>
          </a:effectRef>
          <a:fontRef idx="minor">
            <a:schemeClr val="dk1"/>
          </a:fontRef>
        </dgm:style>
      </dgm:prSet>
      <dgm:spPr/>
      <dgm:t>
        <a:bodyPr/>
        <a:lstStyle/>
        <a:p>
          <a:endParaRPr lang="es-MX"/>
        </a:p>
      </dgm:t>
    </dgm:pt>
    <dgm:pt modelId="{7DF81D60-9DF2-41E6-B133-989F881B966E}" type="pres">
      <dgm:prSet presAssocID="{67AB3D9E-C40E-40F3-9450-13A516DBCD37}" presName="Child" presStyleLbl="revTx" presStyleIdx="1" presStyleCnt="14">
        <dgm:presLayoutVars>
          <dgm:chMax val="0"/>
          <dgm:chPref val="0"/>
          <dgm:bulletEnabled val="1"/>
        </dgm:presLayoutVars>
      </dgm:prSet>
      <dgm:spPr/>
      <dgm:t>
        <a:bodyPr/>
        <a:lstStyle/>
        <a:p>
          <a:endParaRPr lang="es-MX"/>
        </a:p>
      </dgm:t>
    </dgm:pt>
    <dgm:pt modelId="{08C81659-6966-4143-BF40-1AE59DD140CE}" type="pres">
      <dgm:prSet presAssocID="{DB6F6643-0E64-47DB-92F1-1E75A62929F4}" presName="childComposite" presStyleCnt="0">
        <dgm:presLayoutVars>
          <dgm:chMax val="0"/>
          <dgm:chPref val="0"/>
        </dgm:presLayoutVars>
      </dgm:prSet>
      <dgm:spPr/>
    </dgm:pt>
    <dgm:pt modelId="{2A9AA432-ED3B-49A6-8928-9CA8DF3772D3}" type="pres">
      <dgm:prSet presAssocID="{DB6F6643-0E64-47DB-92F1-1E75A62929F4}" presName="ChildAccent" presStyleLbl="solidFgAcc1" presStyleIdx="1" presStyleCnt="12">
        <dgm:style>
          <a:lnRef idx="2">
            <a:schemeClr val="accent4"/>
          </a:lnRef>
          <a:fillRef idx="1">
            <a:schemeClr val="lt1"/>
          </a:fillRef>
          <a:effectRef idx="0">
            <a:schemeClr val="accent4"/>
          </a:effectRef>
          <a:fontRef idx="minor">
            <a:schemeClr val="dk1"/>
          </a:fontRef>
        </dgm:style>
      </dgm:prSet>
      <dgm:spPr/>
      <dgm:t>
        <a:bodyPr/>
        <a:lstStyle/>
        <a:p>
          <a:endParaRPr lang="es-MX"/>
        </a:p>
      </dgm:t>
    </dgm:pt>
    <dgm:pt modelId="{E5DA69A5-95BE-4606-920D-0FF10789E77E}" type="pres">
      <dgm:prSet presAssocID="{DB6F6643-0E64-47DB-92F1-1E75A62929F4}" presName="Child" presStyleLbl="revTx" presStyleIdx="2" presStyleCnt="14">
        <dgm:presLayoutVars>
          <dgm:chMax val="0"/>
          <dgm:chPref val="0"/>
          <dgm:bulletEnabled val="1"/>
        </dgm:presLayoutVars>
      </dgm:prSet>
      <dgm:spPr/>
      <dgm:t>
        <a:bodyPr/>
        <a:lstStyle/>
        <a:p>
          <a:endParaRPr lang="es-MX"/>
        </a:p>
      </dgm:t>
    </dgm:pt>
    <dgm:pt modelId="{E160EF16-9A7A-4C43-8546-B778455601CA}" type="pres">
      <dgm:prSet presAssocID="{EAC9AFB9-5425-4E84-9F02-C214D7CA13E1}" presName="childComposite" presStyleCnt="0">
        <dgm:presLayoutVars>
          <dgm:chMax val="0"/>
          <dgm:chPref val="0"/>
        </dgm:presLayoutVars>
      </dgm:prSet>
      <dgm:spPr/>
    </dgm:pt>
    <dgm:pt modelId="{E38BA2E1-32CB-45BD-ABA5-DA4C692E8288}" type="pres">
      <dgm:prSet presAssocID="{EAC9AFB9-5425-4E84-9F02-C214D7CA13E1}" presName="ChildAccent" presStyleLbl="solidFgAcc1" presStyleIdx="2" presStyleCnt="12">
        <dgm:style>
          <a:lnRef idx="2">
            <a:schemeClr val="accent4"/>
          </a:lnRef>
          <a:fillRef idx="1">
            <a:schemeClr val="lt1"/>
          </a:fillRef>
          <a:effectRef idx="0">
            <a:schemeClr val="accent4"/>
          </a:effectRef>
          <a:fontRef idx="minor">
            <a:schemeClr val="dk1"/>
          </a:fontRef>
        </dgm:style>
      </dgm:prSet>
      <dgm:spPr/>
      <dgm:t>
        <a:bodyPr/>
        <a:lstStyle/>
        <a:p>
          <a:endParaRPr lang="es-MX"/>
        </a:p>
      </dgm:t>
    </dgm:pt>
    <dgm:pt modelId="{0B57394C-3914-4BCA-87BC-40EFAA86E451}" type="pres">
      <dgm:prSet presAssocID="{EAC9AFB9-5425-4E84-9F02-C214D7CA13E1}" presName="Child" presStyleLbl="revTx" presStyleIdx="3" presStyleCnt="14">
        <dgm:presLayoutVars>
          <dgm:chMax val="0"/>
          <dgm:chPref val="0"/>
          <dgm:bulletEnabled val="1"/>
        </dgm:presLayoutVars>
      </dgm:prSet>
      <dgm:spPr/>
      <dgm:t>
        <a:bodyPr/>
        <a:lstStyle/>
        <a:p>
          <a:endParaRPr lang="es-MX"/>
        </a:p>
      </dgm:t>
    </dgm:pt>
    <dgm:pt modelId="{250065F7-7985-4CC7-A046-9846C1F83B6D}" type="pres">
      <dgm:prSet presAssocID="{50DD9989-69AF-4057-864B-1AD74221238C}" presName="childComposite" presStyleCnt="0">
        <dgm:presLayoutVars>
          <dgm:chMax val="0"/>
          <dgm:chPref val="0"/>
        </dgm:presLayoutVars>
      </dgm:prSet>
      <dgm:spPr/>
    </dgm:pt>
    <dgm:pt modelId="{9851248A-DEAF-445B-ACE5-2AA9D15E0615}" type="pres">
      <dgm:prSet presAssocID="{50DD9989-69AF-4057-864B-1AD74221238C}" presName="ChildAccent" presStyleLbl="solidFgAcc1" presStyleIdx="3" presStyleCnt="12">
        <dgm:style>
          <a:lnRef idx="2">
            <a:schemeClr val="accent4"/>
          </a:lnRef>
          <a:fillRef idx="1">
            <a:schemeClr val="lt1"/>
          </a:fillRef>
          <a:effectRef idx="0">
            <a:schemeClr val="accent4"/>
          </a:effectRef>
          <a:fontRef idx="minor">
            <a:schemeClr val="dk1"/>
          </a:fontRef>
        </dgm:style>
      </dgm:prSet>
      <dgm:spPr/>
      <dgm:t>
        <a:bodyPr/>
        <a:lstStyle/>
        <a:p>
          <a:endParaRPr lang="es-MX"/>
        </a:p>
      </dgm:t>
    </dgm:pt>
    <dgm:pt modelId="{5BAC0BB1-247C-4B9D-81DE-DB4B755365CB}" type="pres">
      <dgm:prSet presAssocID="{50DD9989-69AF-4057-864B-1AD74221238C}" presName="Child" presStyleLbl="revTx" presStyleIdx="4" presStyleCnt="14">
        <dgm:presLayoutVars>
          <dgm:chMax val="0"/>
          <dgm:chPref val="0"/>
          <dgm:bulletEnabled val="1"/>
        </dgm:presLayoutVars>
      </dgm:prSet>
      <dgm:spPr/>
      <dgm:t>
        <a:bodyPr/>
        <a:lstStyle/>
        <a:p>
          <a:endParaRPr lang="es-MX"/>
        </a:p>
      </dgm:t>
    </dgm:pt>
    <dgm:pt modelId="{B4823AAB-036E-43A5-8F99-827705E9FCC3}" type="pres">
      <dgm:prSet presAssocID="{6175801F-E392-4D38-A6BA-8EB398374DB7}" presName="childComposite" presStyleCnt="0">
        <dgm:presLayoutVars>
          <dgm:chMax val="0"/>
          <dgm:chPref val="0"/>
        </dgm:presLayoutVars>
      </dgm:prSet>
      <dgm:spPr/>
    </dgm:pt>
    <dgm:pt modelId="{3884E348-70C8-4D49-B6D5-CBC1D7C93CE8}" type="pres">
      <dgm:prSet presAssocID="{6175801F-E392-4D38-A6BA-8EB398374DB7}" presName="ChildAccent" presStyleLbl="solidFgAcc1" presStyleIdx="4" presStyleCnt="12">
        <dgm:style>
          <a:lnRef idx="2">
            <a:schemeClr val="accent4"/>
          </a:lnRef>
          <a:fillRef idx="1">
            <a:schemeClr val="lt1"/>
          </a:fillRef>
          <a:effectRef idx="0">
            <a:schemeClr val="accent4"/>
          </a:effectRef>
          <a:fontRef idx="minor">
            <a:schemeClr val="dk1"/>
          </a:fontRef>
        </dgm:style>
      </dgm:prSet>
      <dgm:spPr/>
      <dgm:t>
        <a:bodyPr/>
        <a:lstStyle/>
        <a:p>
          <a:endParaRPr lang="es-MX"/>
        </a:p>
      </dgm:t>
    </dgm:pt>
    <dgm:pt modelId="{40F398CE-8E00-45FF-8D19-31EC6E1A10F3}" type="pres">
      <dgm:prSet presAssocID="{6175801F-E392-4D38-A6BA-8EB398374DB7}" presName="Child" presStyleLbl="revTx" presStyleIdx="5" presStyleCnt="14">
        <dgm:presLayoutVars>
          <dgm:chMax val="0"/>
          <dgm:chPref val="0"/>
          <dgm:bulletEnabled val="1"/>
        </dgm:presLayoutVars>
      </dgm:prSet>
      <dgm:spPr/>
      <dgm:t>
        <a:bodyPr/>
        <a:lstStyle/>
        <a:p>
          <a:endParaRPr lang="es-MX"/>
        </a:p>
      </dgm:t>
    </dgm:pt>
    <dgm:pt modelId="{64D4F9C1-0A48-461A-B8AE-B741AA527DB7}" type="pres">
      <dgm:prSet presAssocID="{C61AFA13-2A4F-47B4-863B-6784D16DD8C1}" presName="childComposite" presStyleCnt="0">
        <dgm:presLayoutVars>
          <dgm:chMax val="0"/>
          <dgm:chPref val="0"/>
        </dgm:presLayoutVars>
      </dgm:prSet>
      <dgm:spPr/>
    </dgm:pt>
    <dgm:pt modelId="{A3E07902-D26E-455B-950F-EFBF3D8D4A98}" type="pres">
      <dgm:prSet presAssocID="{C61AFA13-2A4F-47B4-863B-6784D16DD8C1}" presName="ChildAccent" presStyleLbl="solidFgAcc1" presStyleIdx="5" presStyleCnt="12">
        <dgm:style>
          <a:lnRef idx="2">
            <a:schemeClr val="accent4"/>
          </a:lnRef>
          <a:fillRef idx="1">
            <a:schemeClr val="lt1"/>
          </a:fillRef>
          <a:effectRef idx="0">
            <a:schemeClr val="accent4"/>
          </a:effectRef>
          <a:fontRef idx="minor">
            <a:schemeClr val="dk1"/>
          </a:fontRef>
        </dgm:style>
      </dgm:prSet>
      <dgm:spPr/>
      <dgm:t>
        <a:bodyPr/>
        <a:lstStyle/>
        <a:p>
          <a:endParaRPr lang="es-MX"/>
        </a:p>
      </dgm:t>
    </dgm:pt>
    <dgm:pt modelId="{2DE30391-3A28-4943-8988-400BCC4930B4}" type="pres">
      <dgm:prSet presAssocID="{C61AFA13-2A4F-47B4-863B-6784D16DD8C1}" presName="Child" presStyleLbl="revTx" presStyleIdx="6" presStyleCnt="14">
        <dgm:presLayoutVars>
          <dgm:chMax val="0"/>
          <dgm:chPref val="0"/>
          <dgm:bulletEnabled val="1"/>
        </dgm:presLayoutVars>
      </dgm:prSet>
      <dgm:spPr/>
      <dgm:t>
        <a:bodyPr/>
        <a:lstStyle/>
        <a:p>
          <a:endParaRPr lang="es-MX"/>
        </a:p>
      </dgm:t>
    </dgm:pt>
    <dgm:pt modelId="{C06DC303-8DD6-4202-977C-7B966AFD108A}" type="pres">
      <dgm:prSet presAssocID="{DD8CEE3C-031A-482A-80F7-28F89CE08E5B}" presName="root" presStyleCnt="0">
        <dgm:presLayoutVars>
          <dgm:chMax/>
          <dgm:chPref/>
        </dgm:presLayoutVars>
      </dgm:prSet>
      <dgm:spPr/>
    </dgm:pt>
    <dgm:pt modelId="{E7940BFA-5E4F-4FC6-9973-A3B6060EA9A7}" type="pres">
      <dgm:prSet presAssocID="{DD8CEE3C-031A-482A-80F7-28F89CE08E5B}" presName="rootComposite" presStyleCnt="0">
        <dgm:presLayoutVars/>
      </dgm:prSet>
      <dgm:spPr/>
    </dgm:pt>
    <dgm:pt modelId="{D738EE2A-7D6E-4695-80D4-725A0B1FB39E}" type="pres">
      <dgm:prSet presAssocID="{DD8CEE3C-031A-482A-80F7-28F89CE08E5B}" presName="ParentAccent" presStyleLbl="alignNode1" presStyleIdx="1" presStyleCnt="2">
        <dgm:style>
          <a:lnRef idx="1">
            <a:schemeClr val="accent4"/>
          </a:lnRef>
          <a:fillRef idx="2">
            <a:schemeClr val="accent4"/>
          </a:fillRef>
          <a:effectRef idx="1">
            <a:schemeClr val="accent4"/>
          </a:effectRef>
          <a:fontRef idx="minor">
            <a:schemeClr val="dk1"/>
          </a:fontRef>
        </dgm:style>
      </dgm:prSet>
      <dgm:spPr/>
      <dgm:t>
        <a:bodyPr/>
        <a:lstStyle/>
        <a:p>
          <a:endParaRPr lang="es-MX"/>
        </a:p>
      </dgm:t>
    </dgm:pt>
    <dgm:pt modelId="{3B0DA11C-2A58-44AE-A80F-42EAFDA0A85A}" type="pres">
      <dgm:prSet presAssocID="{DD8CEE3C-031A-482A-80F7-28F89CE08E5B}" presName="ParentSmallAccent" presStyleLbl="fgAcc1" presStyleIdx="1" presStyleCnt="2"/>
      <dgm:spPr/>
    </dgm:pt>
    <dgm:pt modelId="{BD3B9D4B-18D4-448F-A7E0-AD350613B498}" type="pres">
      <dgm:prSet presAssocID="{DD8CEE3C-031A-482A-80F7-28F89CE08E5B}" presName="Parent" presStyleLbl="revTx" presStyleIdx="7" presStyleCnt="14">
        <dgm:presLayoutVars>
          <dgm:chMax/>
          <dgm:chPref val="4"/>
          <dgm:bulletEnabled val="1"/>
        </dgm:presLayoutVars>
      </dgm:prSet>
      <dgm:spPr/>
      <dgm:t>
        <a:bodyPr/>
        <a:lstStyle/>
        <a:p>
          <a:endParaRPr lang="es-MX"/>
        </a:p>
      </dgm:t>
    </dgm:pt>
    <dgm:pt modelId="{BF32A832-CEF2-415E-B9A2-64B8121F064D}" type="pres">
      <dgm:prSet presAssocID="{DD8CEE3C-031A-482A-80F7-28F89CE08E5B}" presName="childShape" presStyleCnt="0">
        <dgm:presLayoutVars>
          <dgm:chMax val="0"/>
          <dgm:chPref val="0"/>
        </dgm:presLayoutVars>
      </dgm:prSet>
      <dgm:spPr/>
    </dgm:pt>
    <dgm:pt modelId="{52BED5E8-75B4-4170-A7CA-CA0C00ACA986}" type="pres">
      <dgm:prSet presAssocID="{35E0F671-E970-481C-A7F6-75405210A30B}" presName="childComposite" presStyleCnt="0">
        <dgm:presLayoutVars>
          <dgm:chMax val="0"/>
          <dgm:chPref val="0"/>
        </dgm:presLayoutVars>
      </dgm:prSet>
      <dgm:spPr/>
    </dgm:pt>
    <dgm:pt modelId="{9B32919F-A6EF-41A7-A2E8-BFF117EE0B43}" type="pres">
      <dgm:prSet presAssocID="{35E0F671-E970-481C-A7F6-75405210A30B}" presName="ChildAccent" presStyleLbl="solidFgAcc1" presStyleIdx="6" presStyleCnt="12">
        <dgm:style>
          <a:lnRef idx="2">
            <a:schemeClr val="accent4"/>
          </a:lnRef>
          <a:fillRef idx="1">
            <a:schemeClr val="lt1"/>
          </a:fillRef>
          <a:effectRef idx="0">
            <a:schemeClr val="accent4"/>
          </a:effectRef>
          <a:fontRef idx="minor">
            <a:schemeClr val="dk1"/>
          </a:fontRef>
        </dgm:style>
      </dgm:prSet>
      <dgm:spPr/>
      <dgm:t>
        <a:bodyPr/>
        <a:lstStyle/>
        <a:p>
          <a:endParaRPr lang="es-MX"/>
        </a:p>
      </dgm:t>
    </dgm:pt>
    <dgm:pt modelId="{3D4525D0-A303-4759-92AF-5FC3525CFFAC}" type="pres">
      <dgm:prSet presAssocID="{35E0F671-E970-481C-A7F6-75405210A30B}" presName="Child" presStyleLbl="revTx" presStyleIdx="8" presStyleCnt="14">
        <dgm:presLayoutVars>
          <dgm:chMax val="0"/>
          <dgm:chPref val="0"/>
          <dgm:bulletEnabled val="1"/>
        </dgm:presLayoutVars>
      </dgm:prSet>
      <dgm:spPr/>
      <dgm:t>
        <a:bodyPr/>
        <a:lstStyle/>
        <a:p>
          <a:endParaRPr lang="es-MX"/>
        </a:p>
      </dgm:t>
    </dgm:pt>
    <dgm:pt modelId="{4B27DEB0-0DF9-4694-B74A-E65D08FB8BE4}" type="pres">
      <dgm:prSet presAssocID="{FC901416-BC26-4E29-8ED9-CA432B58F4A9}" presName="childComposite" presStyleCnt="0">
        <dgm:presLayoutVars>
          <dgm:chMax val="0"/>
          <dgm:chPref val="0"/>
        </dgm:presLayoutVars>
      </dgm:prSet>
      <dgm:spPr/>
    </dgm:pt>
    <dgm:pt modelId="{BF37A0B6-0DC5-439E-B89D-FD4A6EDAF38A}" type="pres">
      <dgm:prSet presAssocID="{FC901416-BC26-4E29-8ED9-CA432B58F4A9}" presName="ChildAccent" presStyleLbl="solidFgAcc1" presStyleIdx="7" presStyleCnt="12">
        <dgm:style>
          <a:lnRef idx="2">
            <a:schemeClr val="accent4"/>
          </a:lnRef>
          <a:fillRef idx="1">
            <a:schemeClr val="lt1"/>
          </a:fillRef>
          <a:effectRef idx="0">
            <a:schemeClr val="accent4"/>
          </a:effectRef>
          <a:fontRef idx="minor">
            <a:schemeClr val="dk1"/>
          </a:fontRef>
        </dgm:style>
      </dgm:prSet>
      <dgm:spPr/>
      <dgm:t>
        <a:bodyPr/>
        <a:lstStyle/>
        <a:p>
          <a:endParaRPr lang="es-MX"/>
        </a:p>
      </dgm:t>
    </dgm:pt>
    <dgm:pt modelId="{2C2C9D6F-A454-44C8-85AF-AAF58BB432F0}" type="pres">
      <dgm:prSet presAssocID="{FC901416-BC26-4E29-8ED9-CA432B58F4A9}" presName="Child" presStyleLbl="revTx" presStyleIdx="9" presStyleCnt="14">
        <dgm:presLayoutVars>
          <dgm:chMax val="0"/>
          <dgm:chPref val="0"/>
          <dgm:bulletEnabled val="1"/>
        </dgm:presLayoutVars>
      </dgm:prSet>
      <dgm:spPr/>
      <dgm:t>
        <a:bodyPr/>
        <a:lstStyle/>
        <a:p>
          <a:endParaRPr lang="es-MX"/>
        </a:p>
      </dgm:t>
    </dgm:pt>
    <dgm:pt modelId="{779970A6-783D-43B6-AE10-AF0DF52C1139}" type="pres">
      <dgm:prSet presAssocID="{741FA090-2DA6-4495-A15C-A9CDF5E0F3B5}" presName="childComposite" presStyleCnt="0">
        <dgm:presLayoutVars>
          <dgm:chMax val="0"/>
          <dgm:chPref val="0"/>
        </dgm:presLayoutVars>
      </dgm:prSet>
      <dgm:spPr/>
    </dgm:pt>
    <dgm:pt modelId="{81EC5F83-B6B4-4CE0-BC9F-B6FF60130A63}" type="pres">
      <dgm:prSet presAssocID="{741FA090-2DA6-4495-A15C-A9CDF5E0F3B5}" presName="ChildAccent" presStyleLbl="solidFgAcc1" presStyleIdx="8" presStyleCnt="12">
        <dgm:style>
          <a:lnRef idx="2">
            <a:schemeClr val="accent4"/>
          </a:lnRef>
          <a:fillRef idx="1">
            <a:schemeClr val="lt1"/>
          </a:fillRef>
          <a:effectRef idx="0">
            <a:schemeClr val="accent4"/>
          </a:effectRef>
          <a:fontRef idx="minor">
            <a:schemeClr val="dk1"/>
          </a:fontRef>
        </dgm:style>
      </dgm:prSet>
      <dgm:spPr/>
      <dgm:t>
        <a:bodyPr/>
        <a:lstStyle/>
        <a:p>
          <a:endParaRPr lang="es-MX"/>
        </a:p>
      </dgm:t>
    </dgm:pt>
    <dgm:pt modelId="{1E516EE8-DFD4-44F1-9FD5-F5C2DD324CCC}" type="pres">
      <dgm:prSet presAssocID="{741FA090-2DA6-4495-A15C-A9CDF5E0F3B5}" presName="Child" presStyleLbl="revTx" presStyleIdx="10" presStyleCnt="14">
        <dgm:presLayoutVars>
          <dgm:chMax val="0"/>
          <dgm:chPref val="0"/>
          <dgm:bulletEnabled val="1"/>
        </dgm:presLayoutVars>
      </dgm:prSet>
      <dgm:spPr/>
      <dgm:t>
        <a:bodyPr/>
        <a:lstStyle/>
        <a:p>
          <a:endParaRPr lang="es-MX"/>
        </a:p>
      </dgm:t>
    </dgm:pt>
    <dgm:pt modelId="{C82FEC03-D58F-4C2C-97BF-6DCD2E0751BF}" type="pres">
      <dgm:prSet presAssocID="{326BB2F0-4BE0-4D40-B732-6BE11A7F968A}" presName="childComposite" presStyleCnt="0">
        <dgm:presLayoutVars>
          <dgm:chMax val="0"/>
          <dgm:chPref val="0"/>
        </dgm:presLayoutVars>
      </dgm:prSet>
      <dgm:spPr/>
    </dgm:pt>
    <dgm:pt modelId="{22E0A9B4-55B6-438B-8890-BF7EE0D3C1C7}" type="pres">
      <dgm:prSet presAssocID="{326BB2F0-4BE0-4D40-B732-6BE11A7F968A}" presName="ChildAccent" presStyleLbl="solidFgAcc1" presStyleIdx="9" presStyleCnt="12">
        <dgm:style>
          <a:lnRef idx="2">
            <a:schemeClr val="accent4"/>
          </a:lnRef>
          <a:fillRef idx="1">
            <a:schemeClr val="lt1"/>
          </a:fillRef>
          <a:effectRef idx="0">
            <a:schemeClr val="accent4"/>
          </a:effectRef>
          <a:fontRef idx="minor">
            <a:schemeClr val="dk1"/>
          </a:fontRef>
        </dgm:style>
      </dgm:prSet>
      <dgm:spPr/>
      <dgm:t>
        <a:bodyPr/>
        <a:lstStyle/>
        <a:p>
          <a:endParaRPr lang="es-MX"/>
        </a:p>
      </dgm:t>
    </dgm:pt>
    <dgm:pt modelId="{11D57810-8FF1-4F35-A489-038377316805}" type="pres">
      <dgm:prSet presAssocID="{326BB2F0-4BE0-4D40-B732-6BE11A7F968A}" presName="Child" presStyleLbl="revTx" presStyleIdx="11" presStyleCnt="14">
        <dgm:presLayoutVars>
          <dgm:chMax val="0"/>
          <dgm:chPref val="0"/>
          <dgm:bulletEnabled val="1"/>
        </dgm:presLayoutVars>
      </dgm:prSet>
      <dgm:spPr/>
      <dgm:t>
        <a:bodyPr/>
        <a:lstStyle/>
        <a:p>
          <a:endParaRPr lang="es-MX"/>
        </a:p>
      </dgm:t>
    </dgm:pt>
    <dgm:pt modelId="{06316D69-49E2-4705-AC06-37C64003C458}" type="pres">
      <dgm:prSet presAssocID="{7333B0E7-E0BB-4CCE-950F-05B4616C22D3}" presName="childComposite" presStyleCnt="0">
        <dgm:presLayoutVars>
          <dgm:chMax val="0"/>
          <dgm:chPref val="0"/>
        </dgm:presLayoutVars>
      </dgm:prSet>
      <dgm:spPr/>
    </dgm:pt>
    <dgm:pt modelId="{C41911DF-68A1-40FC-8AC8-65FADB7414CC}" type="pres">
      <dgm:prSet presAssocID="{7333B0E7-E0BB-4CCE-950F-05B4616C22D3}" presName="ChildAccent" presStyleLbl="solidFgAcc1" presStyleIdx="10" presStyleCnt="12">
        <dgm:style>
          <a:lnRef idx="2">
            <a:schemeClr val="accent4"/>
          </a:lnRef>
          <a:fillRef idx="1">
            <a:schemeClr val="lt1"/>
          </a:fillRef>
          <a:effectRef idx="0">
            <a:schemeClr val="accent4"/>
          </a:effectRef>
          <a:fontRef idx="minor">
            <a:schemeClr val="dk1"/>
          </a:fontRef>
        </dgm:style>
      </dgm:prSet>
      <dgm:spPr/>
      <dgm:t>
        <a:bodyPr/>
        <a:lstStyle/>
        <a:p>
          <a:endParaRPr lang="es-MX"/>
        </a:p>
      </dgm:t>
    </dgm:pt>
    <dgm:pt modelId="{2C5E4915-34AD-451F-AD2C-AD318F6B9A34}" type="pres">
      <dgm:prSet presAssocID="{7333B0E7-E0BB-4CCE-950F-05B4616C22D3}" presName="Child" presStyleLbl="revTx" presStyleIdx="12" presStyleCnt="14">
        <dgm:presLayoutVars>
          <dgm:chMax val="0"/>
          <dgm:chPref val="0"/>
          <dgm:bulletEnabled val="1"/>
        </dgm:presLayoutVars>
      </dgm:prSet>
      <dgm:spPr/>
      <dgm:t>
        <a:bodyPr/>
        <a:lstStyle/>
        <a:p>
          <a:endParaRPr lang="es-MX"/>
        </a:p>
      </dgm:t>
    </dgm:pt>
    <dgm:pt modelId="{CB9BCB64-F79A-4BE4-A2BF-32F63E4A028B}" type="pres">
      <dgm:prSet presAssocID="{B8509BA5-7EC0-4BE7-8419-1B12A81482BD}" presName="childComposite" presStyleCnt="0">
        <dgm:presLayoutVars>
          <dgm:chMax val="0"/>
          <dgm:chPref val="0"/>
        </dgm:presLayoutVars>
      </dgm:prSet>
      <dgm:spPr/>
    </dgm:pt>
    <dgm:pt modelId="{BF96F4A5-AD40-4F29-87F6-DC5CB729A84F}" type="pres">
      <dgm:prSet presAssocID="{B8509BA5-7EC0-4BE7-8419-1B12A81482BD}" presName="ChildAccent" presStyleLbl="solidFgAcc1" presStyleIdx="11" presStyleCnt="12">
        <dgm:style>
          <a:lnRef idx="2">
            <a:schemeClr val="accent4"/>
          </a:lnRef>
          <a:fillRef idx="1">
            <a:schemeClr val="lt1"/>
          </a:fillRef>
          <a:effectRef idx="0">
            <a:schemeClr val="accent4"/>
          </a:effectRef>
          <a:fontRef idx="minor">
            <a:schemeClr val="dk1"/>
          </a:fontRef>
        </dgm:style>
      </dgm:prSet>
      <dgm:spPr/>
      <dgm:t>
        <a:bodyPr/>
        <a:lstStyle/>
        <a:p>
          <a:endParaRPr lang="es-MX"/>
        </a:p>
      </dgm:t>
    </dgm:pt>
    <dgm:pt modelId="{C46C2977-3B88-4D0A-9146-0342859DB36B}" type="pres">
      <dgm:prSet presAssocID="{B8509BA5-7EC0-4BE7-8419-1B12A81482BD}" presName="Child" presStyleLbl="revTx" presStyleIdx="13" presStyleCnt="14">
        <dgm:presLayoutVars>
          <dgm:chMax val="0"/>
          <dgm:chPref val="0"/>
          <dgm:bulletEnabled val="1"/>
        </dgm:presLayoutVars>
      </dgm:prSet>
      <dgm:spPr/>
      <dgm:t>
        <a:bodyPr/>
        <a:lstStyle/>
        <a:p>
          <a:endParaRPr lang="es-MX"/>
        </a:p>
      </dgm:t>
    </dgm:pt>
  </dgm:ptLst>
  <dgm:cxnLst>
    <dgm:cxn modelId="{D01E3A0D-4C82-4EDB-8E9C-FBF979133E0B}" type="presOf" srcId="{7333B0E7-E0BB-4CCE-950F-05B4616C22D3}" destId="{2C5E4915-34AD-451F-AD2C-AD318F6B9A34}" srcOrd="0" destOrd="0" presId="urn:microsoft.com/office/officeart/2008/layout/SquareAccentList"/>
    <dgm:cxn modelId="{A1D4A0D5-C903-4299-AA44-0EA41A68B2D9}" type="presOf" srcId="{EAC9AFB9-5425-4E84-9F02-C214D7CA13E1}" destId="{0B57394C-3914-4BCA-87BC-40EFAA86E451}" srcOrd="0" destOrd="0" presId="urn:microsoft.com/office/officeart/2008/layout/SquareAccentList"/>
    <dgm:cxn modelId="{E9351BD0-2994-4C1C-A3FF-C87CE812F997}" type="presOf" srcId="{741FA090-2DA6-4495-A15C-A9CDF5E0F3B5}" destId="{1E516EE8-DFD4-44F1-9FD5-F5C2DD324CCC}" srcOrd="0" destOrd="0" presId="urn:microsoft.com/office/officeart/2008/layout/SquareAccentList"/>
    <dgm:cxn modelId="{A803C0EE-82EA-4DD5-869C-DFE2592B666F}" srcId="{DD8CEE3C-031A-482A-80F7-28F89CE08E5B}" destId="{7333B0E7-E0BB-4CCE-950F-05B4616C22D3}" srcOrd="4" destOrd="0" parTransId="{D81C33CB-2299-46A5-BA6D-2A6028B89AE8}" sibTransId="{83E7AF25-06A4-4928-AFFC-756B7E14DD96}"/>
    <dgm:cxn modelId="{808A43EB-7FE4-4DA3-AB1D-99CF0EB49A45}" srcId="{38D0FC5E-4ECD-46E6-8389-A05ADE979B6F}" destId="{B875265D-52D7-40DC-A9A1-DF3498DAE0AF}" srcOrd="0" destOrd="0" parTransId="{CCA7E4E7-B98D-40E7-A98F-84FA6DD6D864}" sibTransId="{8790728E-90BF-415C-9EBD-65E02736DFCC}"/>
    <dgm:cxn modelId="{F1F12B7A-1257-4452-8B3E-23F8D62D4550}" type="presOf" srcId="{6175801F-E392-4D38-A6BA-8EB398374DB7}" destId="{40F398CE-8E00-45FF-8D19-31EC6E1A10F3}" srcOrd="0" destOrd="0" presId="urn:microsoft.com/office/officeart/2008/layout/SquareAccentList"/>
    <dgm:cxn modelId="{6DE0FB06-74CF-437B-BEE5-F26FFD070973}" srcId="{B875265D-52D7-40DC-A9A1-DF3498DAE0AF}" destId="{67AB3D9E-C40E-40F3-9450-13A516DBCD37}" srcOrd="0" destOrd="0" parTransId="{6A45C3EE-5624-4F09-BE20-726347A6F659}" sibTransId="{AAAC38F7-6907-4AB7-A950-BF70E83946CE}"/>
    <dgm:cxn modelId="{56AD8683-0B77-44C0-A88B-101F84322FAF}" type="presOf" srcId="{50DD9989-69AF-4057-864B-1AD74221238C}" destId="{5BAC0BB1-247C-4B9D-81DE-DB4B755365CB}" srcOrd="0" destOrd="0" presId="urn:microsoft.com/office/officeart/2008/layout/SquareAccentList"/>
    <dgm:cxn modelId="{3888F571-133A-4853-8713-AB2745D58620}" srcId="{B875265D-52D7-40DC-A9A1-DF3498DAE0AF}" destId="{C61AFA13-2A4F-47B4-863B-6784D16DD8C1}" srcOrd="5" destOrd="0" parTransId="{588BD85E-9B81-44EE-AEB5-40286E3B7A92}" sibTransId="{AC47CA40-0423-4D44-9366-C57EDEC8ACFB}"/>
    <dgm:cxn modelId="{7C671FE8-95E2-47FF-BC73-FBA409E17652}" srcId="{B875265D-52D7-40DC-A9A1-DF3498DAE0AF}" destId="{DB6F6643-0E64-47DB-92F1-1E75A62929F4}" srcOrd="1" destOrd="0" parTransId="{7FCD8E6A-C3CC-4D7A-813A-C9D04BE01628}" sibTransId="{14D39D24-7DF3-43D5-BB17-082971056136}"/>
    <dgm:cxn modelId="{10EB9C29-1DB2-46E3-BF83-DDC5E4544622}" srcId="{B875265D-52D7-40DC-A9A1-DF3498DAE0AF}" destId="{50DD9989-69AF-4057-864B-1AD74221238C}" srcOrd="3" destOrd="0" parTransId="{400AAF24-2C39-41CB-A730-80F5E04A20B8}" sibTransId="{77A46E76-11F3-4EC2-8C10-2FAA8142C271}"/>
    <dgm:cxn modelId="{4144B32A-99A1-44A9-B24F-8C285BE253A0}" type="presOf" srcId="{B875265D-52D7-40DC-A9A1-DF3498DAE0AF}" destId="{01C8C2DF-553A-417A-ABAC-D13412EE88A0}" srcOrd="0" destOrd="0" presId="urn:microsoft.com/office/officeart/2008/layout/SquareAccentList"/>
    <dgm:cxn modelId="{E0214F8A-99F0-4A0B-8ADA-2142544405FD}" srcId="{DD8CEE3C-031A-482A-80F7-28F89CE08E5B}" destId="{B8509BA5-7EC0-4BE7-8419-1B12A81482BD}" srcOrd="5" destOrd="0" parTransId="{9D0E7AA7-EF33-4758-9C18-7C0E9C6D2A50}" sibTransId="{6E0D8B7B-2244-4E34-AE31-5ADFB916B88F}"/>
    <dgm:cxn modelId="{AF3FD3DD-B715-439D-8718-D7E187B94AFB}" type="presOf" srcId="{FC901416-BC26-4E29-8ED9-CA432B58F4A9}" destId="{2C2C9D6F-A454-44C8-85AF-AAF58BB432F0}" srcOrd="0" destOrd="0" presId="urn:microsoft.com/office/officeart/2008/layout/SquareAccentList"/>
    <dgm:cxn modelId="{28170F68-1A65-4AB8-B526-86BF2E987E16}" srcId="{DD8CEE3C-031A-482A-80F7-28F89CE08E5B}" destId="{FC901416-BC26-4E29-8ED9-CA432B58F4A9}" srcOrd="1" destOrd="0" parTransId="{4FD85249-9C00-4FF6-9C5F-1FE50F2A8123}" sibTransId="{A3D38A6B-BCC8-4EE0-AF61-68621E75F364}"/>
    <dgm:cxn modelId="{A888FF84-CEA3-4617-87D6-07BE9AB27712}" srcId="{DD8CEE3C-031A-482A-80F7-28F89CE08E5B}" destId="{35E0F671-E970-481C-A7F6-75405210A30B}" srcOrd="0" destOrd="0" parTransId="{7F62283F-39A8-48C7-A8C5-A09756E450CB}" sibTransId="{9CA90D88-F410-4A52-B3E5-5C6918041631}"/>
    <dgm:cxn modelId="{33E1F99D-DB37-4C25-A395-C2BE842BF735}" type="presOf" srcId="{DB6F6643-0E64-47DB-92F1-1E75A62929F4}" destId="{E5DA69A5-95BE-4606-920D-0FF10789E77E}" srcOrd="0" destOrd="0" presId="urn:microsoft.com/office/officeart/2008/layout/SquareAccentList"/>
    <dgm:cxn modelId="{4A185E3B-C0A9-4E9C-88F8-F1A8503C0140}" srcId="{B875265D-52D7-40DC-A9A1-DF3498DAE0AF}" destId="{EAC9AFB9-5425-4E84-9F02-C214D7CA13E1}" srcOrd="2" destOrd="0" parTransId="{3064F2FA-00D5-4EDE-AC53-1E366F4494EB}" sibTransId="{C4C7B373-D7C5-4B01-86AB-876043F64977}"/>
    <dgm:cxn modelId="{36473DCC-3430-4648-A964-13522148C729}" type="presOf" srcId="{35E0F671-E970-481C-A7F6-75405210A30B}" destId="{3D4525D0-A303-4759-92AF-5FC3525CFFAC}" srcOrd="0" destOrd="0" presId="urn:microsoft.com/office/officeart/2008/layout/SquareAccentList"/>
    <dgm:cxn modelId="{A16EEBB7-0E97-4AC0-8327-B073C3E3E635}" type="presOf" srcId="{B8509BA5-7EC0-4BE7-8419-1B12A81482BD}" destId="{C46C2977-3B88-4D0A-9146-0342859DB36B}" srcOrd="0" destOrd="0" presId="urn:microsoft.com/office/officeart/2008/layout/SquareAccentList"/>
    <dgm:cxn modelId="{216B3E55-5314-4C69-8F32-4A5675E3DB77}" srcId="{DD8CEE3C-031A-482A-80F7-28F89CE08E5B}" destId="{741FA090-2DA6-4495-A15C-A9CDF5E0F3B5}" srcOrd="2" destOrd="0" parTransId="{6D1918D0-C7C1-4370-9F67-9764A66F229A}" sibTransId="{101CC564-380A-41D8-950A-896A9F5D918F}"/>
    <dgm:cxn modelId="{E2CACC3A-3825-4FAB-8245-0ABCCD33A87B}" type="presOf" srcId="{C61AFA13-2A4F-47B4-863B-6784D16DD8C1}" destId="{2DE30391-3A28-4943-8988-400BCC4930B4}" srcOrd="0" destOrd="0" presId="urn:microsoft.com/office/officeart/2008/layout/SquareAccentList"/>
    <dgm:cxn modelId="{F71F0D6C-87A2-44C5-888F-2144C8F79A91}" type="presOf" srcId="{67AB3D9E-C40E-40F3-9450-13A516DBCD37}" destId="{7DF81D60-9DF2-41E6-B133-989F881B966E}" srcOrd="0" destOrd="0" presId="urn:microsoft.com/office/officeart/2008/layout/SquareAccentList"/>
    <dgm:cxn modelId="{3FF5C9CA-E1FE-4CBC-8920-BFECC432560E}" type="presOf" srcId="{DD8CEE3C-031A-482A-80F7-28F89CE08E5B}" destId="{BD3B9D4B-18D4-448F-A7E0-AD350613B498}" srcOrd="0" destOrd="0" presId="urn:microsoft.com/office/officeart/2008/layout/SquareAccentList"/>
    <dgm:cxn modelId="{6F5DC898-F520-40FA-9108-5F9F3EF29E3F}" srcId="{B875265D-52D7-40DC-A9A1-DF3498DAE0AF}" destId="{6175801F-E392-4D38-A6BA-8EB398374DB7}" srcOrd="4" destOrd="0" parTransId="{549EC165-AFAB-4D9C-88D6-61FEB9F00413}" sibTransId="{D40BF0AD-323D-4374-A90C-2556B9788071}"/>
    <dgm:cxn modelId="{75F4A590-D2FD-4C84-9593-FCE10AC955C1}" type="presOf" srcId="{38D0FC5E-4ECD-46E6-8389-A05ADE979B6F}" destId="{9ED1C5C4-CE6D-4B26-BC15-F316F351102A}" srcOrd="0" destOrd="0" presId="urn:microsoft.com/office/officeart/2008/layout/SquareAccentList"/>
    <dgm:cxn modelId="{33A5671C-49A4-4715-A7CE-6C869E779A92}" srcId="{DD8CEE3C-031A-482A-80F7-28F89CE08E5B}" destId="{326BB2F0-4BE0-4D40-B732-6BE11A7F968A}" srcOrd="3" destOrd="0" parTransId="{107BF73E-3E42-4865-9389-B3F2D940FEE7}" sibTransId="{50488B71-2F3B-44D1-AD19-5737A69A2B6C}"/>
    <dgm:cxn modelId="{DB80BEDE-881F-41E3-A16D-04D34D50BC1F}" type="presOf" srcId="{326BB2F0-4BE0-4D40-B732-6BE11A7F968A}" destId="{11D57810-8FF1-4F35-A489-038377316805}" srcOrd="0" destOrd="0" presId="urn:microsoft.com/office/officeart/2008/layout/SquareAccentList"/>
    <dgm:cxn modelId="{2DF59FD5-B38E-41AE-A314-C79B0F3C3EB1}" srcId="{38D0FC5E-4ECD-46E6-8389-A05ADE979B6F}" destId="{DD8CEE3C-031A-482A-80F7-28F89CE08E5B}" srcOrd="1" destOrd="0" parTransId="{2FA1DF94-E84A-4AF9-BB7C-DCFF080A0F57}" sibTransId="{6306A0FB-8CB4-4B70-9602-FD4CD4511AE4}"/>
    <dgm:cxn modelId="{64D74442-E145-442E-8CD3-A44627471E84}" type="presParOf" srcId="{9ED1C5C4-CE6D-4B26-BC15-F316F351102A}" destId="{011B9E07-BB28-4477-AFDA-2376C379A78C}" srcOrd="0" destOrd="0" presId="urn:microsoft.com/office/officeart/2008/layout/SquareAccentList"/>
    <dgm:cxn modelId="{29A945B6-23C0-4DFC-833A-63E53AEBDD78}" type="presParOf" srcId="{011B9E07-BB28-4477-AFDA-2376C379A78C}" destId="{B1D39579-8058-459C-858C-46A96F2412A2}" srcOrd="0" destOrd="0" presId="urn:microsoft.com/office/officeart/2008/layout/SquareAccentList"/>
    <dgm:cxn modelId="{D0CE14B8-322A-444E-9D0A-D2FB1A31CA2E}" type="presParOf" srcId="{B1D39579-8058-459C-858C-46A96F2412A2}" destId="{2B889F1B-3225-4F60-BF8D-6193130BEF4D}" srcOrd="0" destOrd="0" presId="urn:microsoft.com/office/officeart/2008/layout/SquareAccentList"/>
    <dgm:cxn modelId="{2066B0D4-1246-4080-88B8-3B6B7A1D0A0B}" type="presParOf" srcId="{B1D39579-8058-459C-858C-46A96F2412A2}" destId="{F6D7E215-EDB7-4CE3-A36D-9A7FFDB27E30}" srcOrd="1" destOrd="0" presId="urn:microsoft.com/office/officeart/2008/layout/SquareAccentList"/>
    <dgm:cxn modelId="{51FBC07B-4E1B-4CEE-9F79-4314A73C59BF}" type="presParOf" srcId="{B1D39579-8058-459C-858C-46A96F2412A2}" destId="{01C8C2DF-553A-417A-ABAC-D13412EE88A0}" srcOrd="2" destOrd="0" presId="urn:microsoft.com/office/officeart/2008/layout/SquareAccentList"/>
    <dgm:cxn modelId="{8EC79AA3-B035-43C8-9A42-651BE2DA7EDC}" type="presParOf" srcId="{011B9E07-BB28-4477-AFDA-2376C379A78C}" destId="{8604BA57-9E9C-4B9C-9C13-B8EAA1CD5CDD}" srcOrd="1" destOrd="0" presId="urn:microsoft.com/office/officeart/2008/layout/SquareAccentList"/>
    <dgm:cxn modelId="{480CC35A-F2E3-468B-AD85-42A2B54885F4}" type="presParOf" srcId="{8604BA57-9E9C-4B9C-9C13-B8EAA1CD5CDD}" destId="{D5F76D5C-F5D4-4FDB-9F7E-82E93B3BB5CF}" srcOrd="0" destOrd="0" presId="urn:microsoft.com/office/officeart/2008/layout/SquareAccentList"/>
    <dgm:cxn modelId="{A22DB57D-FD3A-43F7-BB40-C796A6028F5F}" type="presParOf" srcId="{D5F76D5C-F5D4-4FDB-9F7E-82E93B3BB5CF}" destId="{0E5CEFC8-2A23-4BC2-BA4E-6E01824062CE}" srcOrd="0" destOrd="0" presId="urn:microsoft.com/office/officeart/2008/layout/SquareAccentList"/>
    <dgm:cxn modelId="{7036E688-640E-4DB0-B477-A57C9A9CD000}" type="presParOf" srcId="{D5F76D5C-F5D4-4FDB-9F7E-82E93B3BB5CF}" destId="{7DF81D60-9DF2-41E6-B133-989F881B966E}" srcOrd="1" destOrd="0" presId="urn:microsoft.com/office/officeart/2008/layout/SquareAccentList"/>
    <dgm:cxn modelId="{8E5FF608-FEF7-42AA-896C-27D970B954B9}" type="presParOf" srcId="{8604BA57-9E9C-4B9C-9C13-B8EAA1CD5CDD}" destId="{08C81659-6966-4143-BF40-1AE59DD140CE}" srcOrd="1" destOrd="0" presId="urn:microsoft.com/office/officeart/2008/layout/SquareAccentList"/>
    <dgm:cxn modelId="{07497AB1-9272-473D-A8C8-CAA2F0D517AB}" type="presParOf" srcId="{08C81659-6966-4143-BF40-1AE59DD140CE}" destId="{2A9AA432-ED3B-49A6-8928-9CA8DF3772D3}" srcOrd="0" destOrd="0" presId="urn:microsoft.com/office/officeart/2008/layout/SquareAccentList"/>
    <dgm:cxn modelId="{E03DEA37-5920-4DC9-876C-EC747A81C2DB}" type="presParOf" srcId="{08C81659-6966-4143-BF40-1AE59DD140CE}" destId="{E5DA69A5-95BE-4606-920D-0FF10789E77E}" srcOrd="1" destOrd="0" presId="urn:microsoft.com/office/officeart/2008/layout/SquareAccentList"/>
    <dgm:cxn modelId="{BD101006-865A-4772-B9F5-1B0FAB048232}" type="presParOf" srcId="{8604BA57-9E9C-4B9C-9C13-B8EAA1CD5CDD}" destId="{E160EF16-9A7A-4C43-8546-B778455601CA}" srcOrd="2" destOrd="0" presId="urn:microsoft.com/office/officeart/2008/layout/SquareAccentList"/>
    <dgm:cxn modelId="{0769D5CD-3BBA-4ED2-9E66-A6F9F60E6CDE}" type="presParOf" srcId="{E160EF16-9A7A-4C43-8546-B778455601CA}" destId="{E38BA2E1-32CB-45BD-ABA5-DA4C692E8288}" srcOrd="0" destOrd="0" presId="urn:microsoft.com/office/officeart/2008/layout/SquareAccentList"/>
    <dgm:cxn modelId="{972E012D-F496-4356-92E4-17569D803132}" type="presParOf" srcId="{E160EF16-9A7A-4C43-8546-B778455601CA}" destId="{0B57394C-3914-4BCA-87BC-40EFAA86E451}" srcOrd="1" destOrd="0" presId="urn:microsoft.com/office/officeart/2008/layout/SquareAccentList"/>
    <dgm:cxn modelId="{F6B41F98-8032-4CE2-A096-5CE526E52E80}" type="presParOf" srcId="{8604BA57-9E9C-4B9C-9C13-B8EAA1CD5CDD}" destId="{250065F7-7985-4CC7-A046-9846C1F83B6D}" srcOrd="3" destOrd="0" presId="urn:microsoft.com/office/officeart/2008/layout/SquareAccentList"/>
    <dgm:cxn modelId="{E8D30965-524C-42DD-8C37-9E80AD86C04C}" type="presParOf" srcId="{250065F7-7985-4CC7-A046-9846C1F83B6D}" destId="{9851248A-DEAF-445B-ACE5-2AA9D15E0615}" srcOrd="0" destOrd="0" presId="urn:microsoft.com/office/officeart/2008/layout/SquareAccentList"/>
    <dgm:cxn modelId="{ACADDFB5-A1EB-4A11-8456-C459D58C53C0}" type="presParOf" srcId="{250065F7-7985-4CC7-A046-9846C1F83B6D}" destId="{5BAC0BB1-247C-4B9D-81DE-DB4B755365CB}" srcOrd="1" destOrd="0" presId="urn:microsoft.com/office/officeart/2008/layout/SquareAccentList"/>
    <dgm:cxn modelId="{3DD62234-E15A-4B9C-91BF-BED87EDCFB3D}" type="presParOf" srcId="{8604BA57-9E9C-4B9C-9C13-B8EAA1CD5CDD}" destId="{B4823AAB-036E-43A5-8F99-827705E9FCC3}" srcOrd="4" destOrd="0" presId="urn:microsoft.com/office/officeart/2008/layout/SquareAccentList"/>
    <dgm:cxn modelId="{85F4221A-0B11-4AD9-95BE-90661B402640}" type="presParOf" srcId="{B4823AAB-036E-43A5-8F99-827705E9FCC3}" destId="{3884E348-70C8-4D49-B6D5-CBC1D7C93CE8}" srcOrd="0" destOrd="0" presId="urn:microsoft.com/office/officeart/2008/layout/SquareAccentList"/>
    <dgm:cxn modelId="{7FBFADB7-CB9A-4775-B42C-5E16A9D731D8}" type="presParOf" srcId="{B4823AAB-036E-43A5-8F99-827705E9FCC3}" destId="{40F398CE-8E00-45FF-8D19-31EC6E1A10F3}" srcOrd="1" destOrd="0" presId="urn:microsoft.com/office/officeart/2008/layout/SquareAccentList"/>
    <dgm:cxn modelId="{9A8A8DFB-167A-4FA5-9382-9A35C18C65C5}" type="presParOf" srcId="{8604BA57-9E9C-4B9C-9C13-B8EAA1CD5CDD}" destId="{64D4F9C1-0A48-461A-B8AE-B741AA527DB7}" srcOrd="5" destOrd="0" presId="urn:microsoft.com/office/officeart/2008/layout/SquareAccentList"/>
    <dgm:cxn modelId="{BACB78E9-6624-4950-9071-1DE6B71E9455}" type="presParOf" srcId="{64D4F9C1-0A48-461A-B8AE-B741AA527DB7}" destId="{A3E07902-D26E-455B-950F-EFBF3D8D4A98}" srcOrd="0" destOrd="0" presId="urn:microsoft.com/office/officeart/2008/layout/SquareAccentList"/>
    <dgm:cxn modelId="{2891B5D3-3AC4-454B-B53E-37A065523DF5}" type="presParOf" srcId="{64D4F9C1-0A48-461A-B8AE-B741AA527DB7}" destId="{2DE30391-3A28-4943-8988-400BCC4930B4}" srcOrd="1" destOrd="0" presId="urn:microsoft.com/office/officeart/2008/layout/SquareAccentList"/>
    <dgm:cxn modelId="{62F675CE-9A0D-4A3A-A3D7-348395682270}" type="presParOf" srcId="{9ED1C5C4-CE6D-4B26-BC15-F316F351102A}" destId="{C06DC303-8DD6-4202-977C-7B966AFD108A}" srcOrd="1" destOrd="0" presId="urn:microsoft.com/office/officeart/2008/layout/SquareAccentList"/>
    <dgm:cxn modelId="{B90A32C0-AA95-4272-BF51-D7402D93E996}" type="presParOf" srcId="{C06DC303-8DD6-4202-977C-7B966AFD108A}" destId="{E7940BFA-5E4F-4FC6-9973-A3B6060EA9A7}" srcOrd="0" destOrd="0" presId="urn:microsoft.com/office/officeart/2008/layout/SquareAccentList"/>
    <dgm:cxn modelId="{9F580A80-4ABC-42C7-95DD-1F2EAB460D98}" type="presParOf" srcId="{E7940BFA-5E4F-4FC6-9973-A3B6060EA9A7}" destId="{D738EE2A-7D6E-4695-80D4-725A0B1FB39E}" srcOrd="0" destOrd="0" presId="urn:microsoft.com/office/officeart/2008/layout/SquareAccentList"/>
    <dgm:cxn modelId="{3D3CE113-C688-40A6-8A79-13528D7AF34C}" type="presParOf" srcId="{E7940BFA-5E4F-4FC6-9973-A3B6060EA9A7}" destId="{3B0DA11C-2A58-44AE-A80F-42EAFDA0A85A}" srcOrd="1" destOrd="0" presId="urn:microsoft.com/office/officeart/2008/layout/SquareAccentList"/>
    <dgm:cxn modelId="{2AE8C5FC-4C88-4033-A205-8DB248D0D5AF}" type="presParOf" srcId="{E7940BFA-5E4F-4FC6-9973-A3B6060EA9A7}" destId="{BD3B9D4B-18D4-448F-A7E0-AD350613B498}" srcOrd="2" destOrd="0" presId="urn:microsoft.com/office/officeart/2008/layout/SquareAccentList"/>
    <dgm:cxn modelId="{79D7AAA1-0732-4DC1-A005-BD0839981F2E}" type="presParOf" srcId="{C06DC303-8DD6-4202-977C-7B966AFD108A}" destId="{BF32A832-CEF2-415E-B9A2-64B8121F064D}" srcOrd="1" destOrd="0" presId="urn:microsoft.com/office/officeart/2008/layout/SquareAccentList"/>
    <dgm:cxn modelId="{15BD8A12-6DD3-49BE-994B-69DB4E2BE6E8}" type="presParOf" srcId="{BF32A832-CEF2-415E-B9A2-64B8121F064D}" destId="{52BED5E8-75B4-4170-A7CA-CA0C00ACA986}" srcOrd="0" destOrd="0" presId="urn:microsoft.com/office/officeart/2008/layout/SquareAccentList"/>
    <dgm:cxn modelId="{8E36CE69-C06E-41D9-BF75-20C42503F117}" type="presParOf" srcId="{52BED5E8-75B4-4170-A7CA-CA0C00ACA986}" destId="{9B32919F-A6EF-41A7-A2E8-BFF117EE0B43}" srcOrd="0" destOrd="0" presId="urn:microsoft.com/office/officeart/2008/layout/SquareAccentList"/>
    <dgm:cxn modelId="{D8505787-B955-4FD9-849F-4C10D341D631}" type="presParOf" srcId="{52BED5E8-75B4-4170-A7CA-CA0C00ACA986}" destId="{3D4525D0-A303-4759-92AF-5FC3525CFFAC}" srcOrd="1" destOrd="0" presId="urn:microsoft.com/office/officeart/2008/layout/SquareAccentList"/>
    <dgm:cxn modelId="{302AE027-6722-4035-92B4-37C553014E25}" type="presParOf" srcId="{BF32A832-CEF2-415E-B9A2-64B8121F064D}" destId="{4B27DEB0-0DF9-4694-B74A-E65D08FB8BE4}" srcOrd="1" destOrd="0" presId="urn:microsoft.com/office/officeart/2008/layout/SquareAccentList"/>
    <dgm:cxn modelId="{56B320A7-1406-45A0-A479-C63F039DDB7C}" type="presParOf" srcId="{4B27DEB0-0DF9-4694-B74A-E65D08FB8BE4}" destId="{BF37A0B6-0DC5-439E-B89D-FD4A6EDAF38A}" srcOrd="0" destOrd="0" presId="urn:microsoft.com/office/officeart/2008/layout/SquareAccentList"/>
    <dgm:cxn modelId="{B0C80EC8-96C0-4693-858E-07A1F9392126}" type="presParOf" srcId="{4B27DEB0-0DF9-4694-B74A-E65D08FB8BE4}" destId="{2C2C9D6F-A454-44C8-85AF-AAF58BB432F0}" srcOrd="1" destOrd="0" presId="urn:microsoft.com/office/officeart/2008/layout/SquareAccentList"/>
    <dgm:cxn modelId="{D5383095-E4F2-4E0E-92B8-3DDB75D7E4D0}" type="presParOf" srcId="{BF32A832-CEF2-415E-B9A2-64B8121F064D}" destId="{779970A6-783D-43B6-AE10-AF0DF52C1139}" srcOrd="2" destOrd="0" presId="urn:microsoft.com/office/officeart/2008/layout/SquareAccentList"/>
    <dgm:cxn modelId="{B50522B9-22A6-4975-BB72-34F8AAC331EB}" type="presParOf" srcId="{779970A6-783D-43B6-AE10-AF0DF52C1139}" destId="{81EC5F83-B6B4-4CE0-BC9F-B6FF60130A63}" srcOrd="0" destOrd="0" presId="urn:microsoft.com/office/officeart/2008/layout/SquareAccentList"/>
    <dgm:cxn modelId="{0BBF7430-8402-4229-AB1A-7BA11219F1B7}" type="presParOf" srcId="{779970A6-783D-43B6-AE10-AF0DF52C1139}" destId="{1E516EE8-DFD4-44F1-9FD5-F5C2DD324CCC}" srcOrd="1" destOrd="0" presId="urn:microsoft.com/office/officeart/2008/layout/SquareAccentList"/>
    <dgm:cxn modelId="{0C82863D-40C2-431C-BCA2-451C017AEC23}" type="presParOf" srcId="{BF32A832-CEF2-415E-B9A2-64B8121F064D}" destId="{C82FEC03-D58F-4C2C-97BF-6DCD2E0751BF}" srcOrd="3" destOrd="0" presId="urn:microsoft.com/office/officeart/2008/layout/SquareAccentList"/>
    <dgm:cxn modelId="{E4072C6D-AB86-489F-B02A-6FE6D8CDFC17}" type="presParOf" srcId="{C82FEC03-D58F-4C2C-97BF-6DCD2E0751BF}" destId="{22E0A9B4-55B6-438B-8890-BF7EE0D3C1C7}" srcOrd="0" destOrd="0" presId="urn:microsoft.com/office/officeart/2008/layout/SquareAccentList"/>
    <dgm:cxn modelId="{327B0A46-DAE5-4358-A915-E58DF2E4F781}" type="presParOf" srcId="{C82FEC03-D58F-4C2C-97BF-6DCD2E0751BF}" destId="{11D57810-8FF1-4F35-A489-038377316805}" srcOrd="1" destOrd="0" presId="urn:microsoft.com/office/officeart/2008/layout/SquareAccentList"/>
    <dgm:cxn modelId="{AB6B3339-ABC9-422D-B370-F5CBED7D7F47}" type="presParOf" srcId="{BF32A832-CEF2-415E-B9A2-64B8121F064D}" destId="{06316D69-49E2-4705-AC06-37C64003C458}" srcOrd="4" destOrd="0" presId="urn:microsoft.com/office/officeart/2008/layout/SquareAccentList"/>
    <dgm:cxn modelId="{0FBA9998-101C-4EEA-8ED6-4049CFDED337}" type="presParOf" srcId="{06316D69-49E2-4705-AC06-37C64003C458}" destId="{C41911DF-68A1-40FC-8AC8-65FADB7414CC}" srcOrd="0" destOrd="0" presId="urn:microsoft.com/office/officeart/2008/layout/SquareAccentList"/>
    <dgm:cxn modelId="{81F457ED-B8E6-4CFE-A481-67DC0A35129D}" type="presParOf" srcId="{06316D69-49E2-4705-AC06-37C64003C458}" destId="{2C5E4915-34AD-451F-AD2C-AD318F6B9A34}" srcOrd="1" destOrd="0" presId="urn:microsoft.com/office/officeart/2008/layout/SquareAccentList"/>
    <dgm:cxn modelId="{15B1B404-3FC1-47EE-8DC7-8BCDA48B43CF}" type="presParOf" srcId="{BF32A832-CEF2-415E-B9A2-64B8121F064D}" destId="{CB9BCB64-F79A-4BE4-A2BF-32F63E4A028B}" srcOrd="5" destOrd="0" presId="urn:microsoft.com/office/officeart/2008/layout/SquareAccentList"/>
    <dgm:cxn modelId="{924EC200-ACAF-4F75-9759-B10BECF895CD}" type="presParOf" srcId="{CB9BCB64-F79A-4BE4-A2BF-32F63E4A028B}" destId="{BF96F4A5-AD40-4F29-87F6-DC5CB729A84F}" srcOrd="0" destOrd="0" presId="urn:microsoft.com/office/officeart/2008/layout/SquareAccentList"/>
    <dgm:cxn modelId="{79E4F14D-45E4-4CAE-B1F2-70165C726923}" type="presParOf" srcId="{CB9BCB64-F79A-4BE4-A2BF-32F63E4A028B}" destId="{C46C2977-3B88-4D0A-9146-0342859DB36B}"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CB800-B58D-4826-B3C8-8A915C195AC4}">
      <dsp:nvSpPr>
        <dsp:cNvPr id="0" name=""/>
        <dsp:cNvSpPr/>
      </dsp:nvSpPr>
      <dsp:spPr>
        <a:xfrm>
          <a:off x="7130" y="50541"/>
          <a:ext cx="1148998" cy="57449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b="1" kern="1200" dirty="0" smtClean="0">
              <a:solidFill>
                <a:schemeClr val="tx1"/>
              </a:solidFill>
            </a:rPr>
            <a:t>Sector </a:t>
          </a:r>
        </a:p>
        <a:p>
          <a:pPr lvl="0" algn="ctr" defTabSz="622300">
            <a:lnSpc>
              <a:spcPct val="90000"/>
            </a:lnSpc>
            <a:spcBef>
              <a:spcPct val="0"/>
            </a:spcBef>
            <a:spcAft>
              <a:spcPct val="35000"/>
            </a:spcAft>
          </a:pPr>
          <a:r>
            <a:rPr lang="es-ES" sz="1400" b="1" kern="1200" dirty="0" smtClean="0">
              <a:solidFill>
                <a:schemeClr val="tx1"/>
              </a:solidFill>
            </a:rPr>
            <a:t>De actividad</a:t>
          </a:r>
          <a:endParaRPr lang="es-MX" sz="1400" kern="1200" dirty="0"/>
        </a:p>
      </dsp:txBody>
      <dsp:txXfrm>
        <a:off x="23957" y="67368"/>
        <a:ext cx="1115344" cy="540845"/>
      </dsp:txXfrm>
    </dsp:sp>
    <dsp:sp modelId="{8A4E8A6D-6BA2-4CA7-98E0-FB235CF9890B}">
      <dsp:nvSpPr>
        <dsp:cNvPr id="0" name=""/>
        <dsp:cNvSpPr/>
      </dsp:nvSpPr>
      <dsp:spPr>
        <a:xfrm>
          <a:off x="122030" y="625040"/>
          <a:ext cx="114899" cy="430874"/>
        </a:xfrm>
        <a:custGeom>
          <a:avLst/>
          <a:gdLst/>
          <a:ahLst/>
          <a:cxnLst/>
          <a:rect l="0" t="0" r="0" b="0"/>
          <a:pathLst>
            <a:path>
              <a:moveTo>
                <a:pt x="0" y="0"/>
              </a:moveTo>
              <a:lnTo>
                <a:pt x="0" y="430874"/>
              </a:lnTo>
              <a:lnTo>
                <a:pt x="114899" y="43087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340088-B72A-4BE3-8402-86352374505E}">
      <dsp:nvSpPr>
        <dsp:cNvPr id="0" name=""/>
        <dsp:cNvSpPr/>
      </dsp:nvSpPr>
      <dsp:spPr>
        <a:xfrm>
          <a:off x="236930" y="768665"/>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Sector primario</a:t>
          </a:r>
          <a:endParaRPr lang="es-ES" sz="1100" kern="1200" dirty="0">
            <a:latin typeface="Arial Narrow" pitchFamily="34" charset="0"/>
          </a:endParaRPr>
        </a:p>
      </dsp:txBody>
      <dsp:txXfrm>
        <a:off x="253757" y="785492"/>
        <a:ext cx="885545" cy="540845"/>
      </dsp:txXfrm>
    </dsp:sp>
    <dsp:sp modelId="{538CB1F3-C1D4-4502-8774-D1D583521A73}">
      <dsp:nvSpPr>
        <dsp:cNvPr id="0" name=""/>
        <dsp:cNvSpPr/>
      </dsp:nvSpPr>
      <dsp:spPr>
        <a:xfrm>
          <a:off x="122030" y="625040"/>
          <a:ext cx="114899" cy="1148998"/>
        </a:xfrm>
        <a:custGeom>
          <a:avLst/>
          <a:gdLst/>
          <a:ahLst/>
          <a:cxnLst/>
          <a:rect l="0" t="0" r="0" b="0"/>
          <a:pathLst>
            <a:path>
              <a:moveTo>
                <a:pt x="0" y="0"/>
              </a:moveTo>
              <a:lnTo>
                <a:pt x="0" y="1148998"/>
              </a:lnTo>
              <a:lnTo>
                <a:pt x="114899" y="114899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A02A68-B0F9-4893-8786-5A30F45D9D4B}">
      <dsp:nvSpPr>
        <dsp:cNvPr id="0" name=""/>
        <dsp:cNvSpPr/>
      </dsp:nvSpPr>
      <dsp:spPr>
        <a:xfrm>
          <a:off x="236930" y="1486789"/>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202944"/>
              <a:satOff val="1223"/>
              <a:lumOff val="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Sector secundario o industrial</a:t>
          </a:r>
          <a:endParaRPr lang="es-ES" sz="1100" kern="1200" dirty="0">
            <a:latin typeface="Arial Narrow" pitchFamily="34" charset="0"/>
          </a:endParaRPr>
        </a:p>
      </dsp:txBody>
      <dsp:txXfrm>
        <a:off x="253757" y="1503616"/>
        <a:ext cx="885545" cy="540845"/>
      </dsp:txXfrm>
    </dsp:sp>
    <dsp:sp modelId="{54778F4D-9CFF-4667-ADBA-D6B522E1B43D}">
      <dsp:nvSpPr>
        <dsp:cNvPr id="0" name=""/>
        <dsp:cNvSpPr/>
      </dsp:nvSpPr>
      <dsp:spPr>
        <a:xfrm>
          <a:off x="122030" y="625040"/>
          <a:ext cx="114899" cy="1867123"/>
        </a:xfrm>
        <a:custGeom>
          <a:avLst/>
          <a:gdLst/>
          <a:ahLst/>
          <a:cxnLst/>
          <a:rect l="0" t="0" r="0" b="0"/>
          <a:pathLst>
            <a:path>
              <a:moveTo>
                <a:pt x="0" y="0"/>
              </a:moveTo>
              <a:lnTo>
                <a:pt x="0" y="1867123"/>
              </a:lnTo>
              <a:lnTo>
                <a:pt x="114899" y="18671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FF626E-26D1-4445-ABD7-6D1CD0DB4429}">
      <dsp:nvSpPr>
        <dsp:cNvPr id="0" name=""/>
        <dsp:cNvSpPr/>
      </dsp:nvSpPr>
      <dsp:spPr>
        <a:xfrm>
          <a:off x="236930" y="2204914"/>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405888"/>
              <a:satOff val="2445"/>
              <a:lumOff val="1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Sector terciario o de servicios</a:t>
          </a:r>
          <a:endParaRPr lang="es-ES" sz="1100" kern="1200" dirty="0">
            <a:latin typeface="Arial Narrow" pitchFamily="34" charset="0"/>
          </a:endParaRPr>
        </a:p>
      </dsp:txBody>
      <dsp:txXfrm>
        <a:off x="253757" y="2221741"/>
        <a:ext cx="885545" cy="540845"/>
      </dsp:txXfrm>
    </dsp:sp>
    <dsp:sp modelId="{D495C148-54C3-4ECE-9019-A3131E27CBA7}">
      <dsp:nvSpPr>
        <dsp:cNvPr id="0" name=""/>
        <dsp:cNvSpPr/>
      </dsp:nvSpPr>
      <dsp:spPr>
        <a:xfrm>
          <a:off x="1449974" y="72010"/>
          <a:ext cx="1148998" cy="574499"/>
        </a:xfrm>
        <a:prstGeom prst="roundRect">
          <a:avLst>
            <a:gd name="adj" fmla="val 10000"/>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b="1" kern="1200" dirty="0" smtClean="0">
              <a:solidFill>
                <a:schemeClr val="tx1"/>
              </a:solidFill>
            </a:rPr>
            <a:t>Tamaño</a:t>
          </a:r>
          <a:endParaRPr lang="es-ES" sz="1400" b="1" kern="1200" dirty="0">
            <a:solidFill>
              <a:schemeClr val="tx1"/>
            </a:solidFill>
          </a:endParaRPr>
        </a:p>
      </dsp:txBody>
      <dsp:txXfrm>
        <a:off x="1466801" y="88837"/>
        <a:ext cx="1115344" cy="540845"/>
      </dsp:txXfrm>
    </dsp:sp>
    <dsp:sp modelId="{EA72B434-78E0-4CCA-ABA5-7222FC27E34B}">
      <dsp:nvSpPr>
        <dsp:cNvPr id="0" name=""/>
        <dsp:cNvSpPr/>
      </dsp:nvSpPr>
      <dsp:spPr>
        <a:xfrm>
          <a:off x="1564874" y="646509"/>
          <a:ext cx="108304" cy="409405"/>
        </a:xfrm>
        <a:custGeom>
          <a:avLst/>
          <a:gdLst/>
          <a:ahLst/>
          <a:cxnLst/>
          <a:rect l="0" t="0" r="0" b="0"/>
          <a:pathLst>
            <a:path>
              <a:moveTo>
                <a:pt x="0" y="0"/>
              </a:moveTo>
              <a:lnTo>
                <a:pt x="0" y="409405"/>
              </a:lnTo>
              <a:lnTo>
                <a:pt x="108304" y="40940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42C935-1D2F-473D-88A1-DE7AC35CC434}">
      <dsp:nvSpPr>
        <dsp:cNvPr id="0" name=""/>
        <dsp:cNvSpPr/>
      </dsp:nvSpPr>
      <dsp:spPr>
        <a:xfrm>
          <a:off x="1673178" y="768665"/>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608832"/>
              <a:satOff val="3668"/>
              <a:lumOff val="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Grandes</a:t>
          </a:r>
          <a:endParaRPr lang="es-ES" sz="1100" kern="1200" dirty="0">
            <a:latin typeface="Arial Narrow" pitchFamily="34" charset="0"/>
          </a:endParaRPr>
        </a:p>
      </dsp:txBody>
      <dsp:txXfrm>
        <a:off x="1690005" y="785492"/>
        <a:ext cx="885545" cy="540845"/>
      </dsp:txXfrm>
    </dsp:sp>
    <dsp:sp modelId="{C2DA5D37-1E1F-4908-AA94-47787DAB6E22}">
      <dsp:nvSpPr>
        <dsp:cNvPr id="0" name=""/>
        <dsp:cNvSpPr/>
      </dsp:nvSpPr>
      <dsp:spPr>
        <a:xfrm>
          <a:off x="1564874" y="646509"/>
          <a:ext cx="108304" cy="1127529"/>
        </a:xfrm>
        <a:custGeom>
          <a:avLst/>
          <a:gdLst/>
          <a:ahLst/>
          <a:cxnLst/>
          <a:rect l="0" t="0" r="0" b="0"/>
          <a:pathLst>
            <a:path>
              <a:moveTo>
                <a:pt x="0" y="0"/>
              </a:moveTo>
              <a:lnTo>
                <a:pt x="0" y="1127529"/>
              </a:lnTo>
              <a:lnTo>
                <a:pt x="108304" y="112752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3314F1-377C-4969-A433-8ED1D7E397F8}">
      <dsp:nvSpPr>
        <dsp:cNvPr id="0" name=""/>
        <dsp:cNvSpPr/>
      </dsp:nvSpPr>
      <dsp:spPr>
        <a:xfrm>
          <a:off x="1673178" y="1486789"/>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811776"/>
              <a:satOff val="4891"/>
              <a:lumOff val="3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Medianas</a:t>
          </a:r>
          <a:endParaRPr lang="es-ES" sz="1100" kern="1200" dirty="0">
            <a:latin typeface="Arial Narrow" pitchFamily="34" charset="0"/>
          </a:endParaRPr>
        </a:p>
      </dsp:txBody>
      <dsp:txXfrm>
        <a:off x="1690005" y="1503616"/>
        <a:ext cx="885545" cy="540845"/>
      </dsp:txXfrm>
    </dsp:sp>
    <dsp:sp modelId="{68B256F5-01F0-4EA8-B479-C7BE4D2EBC71}">
      <dsp:nvSpPr>
        <dsp:cNvPr id="0" name=""/>
        <dsp:cNvSpPr/>
      </dsp:nvSpPr>
      <dsp:spPr>
        <a:xfrm>
          <a:off x="1564874" y="646509"/>
          <a:ext cx="108304" cy="1845654"/>
        </a:xfrm>
        <a:custGeom>
          <a:avLst/>
          <a:gdLst/>
          <a:ahLst/>
          <a:cxnLst/>
          <a:rect l="0" t="0" r="0" b="0"/>
          <a:pathLst>
            <a:path>
              <a:moveTo>
                <a:pt x="0" y="0"/>
              </a:moveTo>
              <a:lnTo>
                <a:pt x="0" y="1845654"/>
              </a:lnTo>
              <a:lnTo>
                <a:pt x="108304" y="184565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2EC5A3-5F31-44DC-A323-FD0D3911C393}">
      <dsp:nvSpPr>
        <dsp:cNvPr id="0" name=""/>
        <dsp:cNvSpPr/>
      </dsp:nvSpPr>
      <dsp:spPr>
        <a:xfrm>
          <a:off x="1673178" y="2204914"/>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014720"/>
              <a:satOff val="6113"/>
              <a:lumOff val="4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Pequeñas</a:t>
          </a:r>
          <a:endParaRPr lang="es-ES" sz="1100" kern="1200" dirty="0">
            <a:latin typeface="Arial Narrow" pitchFamily="34" charset="0"/>
          </a:endParaRPr>
        </a:p>
      </dsp:txBody>
      <dsp:txXfrm>
        <a:off x="1690005" y="2221741"/>
        <a:ext cx="885545" cy="540845"/>
      </dsp:txXfrm>
    </dsp:sp>
    <dsp:sp modelId="{08511C8C-3AD1-472F-9F41-232B92B5F67B}">
      <dsp:nvSpPr>
        <dsp:cNvPr id="0" name=""/>
        <dsp:cNvSpPr/>
      </dsp:nvSpPr>
      <dsp:spPr>
        <a:xfrm>
          <a:off x="1564874" y="646509"/>
          <a:ext cx="108304" cy="2563778"/>
        </a:xfrm>
        <a:custGeom>
          <a:avLst/>
          <a:gdLst/>
          <a:ahLst/>
          <a:cxnLst/>
          <a:rect l="0" t="0" r="0" b="0"/>
          <a:pathLst>
            <a:path>
              <a:moveTo>
                <a:pt x="0" y="0"/>
              </a:moveTo>
              <a:lnTo>
                <a:pt x="0" y="2563778"/>
              </a:lnTo>
              <a:lnTo>
                <a:pt x="108304" y="256377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BB7DD3-E21A-4DE8-A985-B5AB3BCE9A72}">
      <dsp:nvSpPr>
        <dsp:cNvPr id="0" name=""/>
        <dsp:cNvSpPr/>
      </dsp:nvSpPr>
      <dsp:spPr>
        <a:xfrm>
          <a:off x="1673178" y="2923038"/>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217664"/>
              <a:satOff val="7336"/>
              <a:lumOff val="5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Micro</a:t>
          </a:r>
          <a:endParaRPr lang="es-ES" sz="1100" kern="1200" dirty="0">
            <a:latin typeface="Arial Narrow" pitchFamily="34" charset="0"/>
          </a:endParaRPr>
        </a:p>
      </dsp:txBody>
      <dsp:txXfrm>
        <a:off x="1690005" y="2939865"/>
        <a:ext cx="885545" cy="540845"/>
      </dsp:txXfrm>
    </dsp:sp>
    <dsp:sp modelId="{BA1062B6-D11B-4805-A4A4-9A89D77FD2FB}">
      <dsp:nvSpPr>
        <dsp:cNvPr id="0" name=""/>
        <dsp:cNvSpPr/>
      </dsp:nvSpPr>
      <dsp:spPr>
        <a:xfrm>
          <a:off x="2879627" y="50541"/>
          <a:ext cx="1148998" cy="574499"/>
        </a:xfrm>
        <a:prstGeom prst="roundRect">
          <a:avLst>
            <a:gd name="adj" fmla="val 10000"/>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b="1" kern="1200" dirty="0" smtClean="0">
              <a:solidFill>
                <a:schemeClr val="tx1"/>
              </a:solidFill>
            </a:rPr>
            <a:t>Propiedad</a:t>
          </a:r>
        </a:p>
        <a:p>
          <a:pPr lvl="0" algn="ctr" defTabSz="622300">
            <a:lnSpc>
              <a:spcPct val="90000"/>
            </a:lnSpc>
            <a:spcBef>
              <a:spcPct val="0"/>
            </a:spcBef>
            <a:spcAft>
              <a:spcPct val="35000"/>
            </a:spcAft>
          </a:pPr>
          <a:r>
            <a:rPr lang="es-ES" sz="1400" b="1" kern="1200" dirty="0" smtClean="0">
              <a:solidFill>
                <a:schemeClr val="tx1"/>
              </a:solidFill>
            </a:rPr>
            <a:t>del capital</a:t>
          </a:r>
          <a:endParaRPr lang="es-ES" sz="1400" b="1" kern="1200" dirty="0">
            <a:solidFill>
              <a:schemeClr val="tx1"/>
            </a:solidFill>
          </a:endParaRPr>
        </a:p>
      </dsp:txBody>
      <dsp:txXfrm>
        <a:off x="2896454" y="67368"/>
        <a:ext cx="1115344" cy="540845"/>
      </dsp:txXfrm>
    </dsp:sp>
    <dsp:sp modelId="{E069C2AE-EBAA-4E62-BA15-280116F0F503}">
      <dsp:nvSpPr>
        <dsp:cNvPr id="0" name=""/>
        <dsp:cNvSpPr/>
      </dsp:nvSpPr>
      <dsp:spPr>
        <a:xfrm>
          <a:off x="2994527" y="625040"/>
          <a:ext cx="114899" cy="430874"/>
        </a:xfrm>
        <a:custGeom>
          <a:avLst/>
          <a:gdLst/>
          <a:ahLst/>
          <a:cxnLst/>
          <a:rect l="0" t="0" r="0" b="0"/>
          <a:pathLst>
            <a:path>
              <a:moveTo>
                <a:pt x="0" y="0"/>
              </a:moveTo>
              <a:lnTo>
                <a:pt x="0" y="430874"/>
              </a:lnTo>
              <a:lnTo>
                <a:pt x="114899" y="43087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B1A0C2-128B-4620-A925-71C1746C8B4E}">
      <dsp:nvSpPr>
        <dsp:cNvPr id="0" name=""/>
        <dsp:cNvSpPr/>
      </dsp:nvSpPr>
      <dsp:spPr>
        <a:xfrm>
          <a:off x="3109427" y="768665"/>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420608"/>
              <a:satOff val="8559"/>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Privada</a:t>
          </a:r>
          <a:endParaRPr lang="es-ES" sz="1100" kern="1200" dirty="0">
            <a:latin typeface="Arial Narrow" pitchFamily="34" charset="0"/>
          </a:endParaRPr>
        </a:p>
      </dsp:txBody>
      <dsp:txXfrm>
        <a:off x="3126254" y="785492"/>
        <a:ext cx="885545" cy="540845"/>
      </dsp:txXfrm>
    </dsp:sp>
    <dsp:sp modelId="{18A1BB50-286D-4EEA-BB49-D310F954D709}">
      <dsp:nvSpPr>
        <dsp:cNvPr id="0" name=""/>
        <dsp:cNvSpPr/>
      </dsp:nvSpPr>
      <dsp:spPr>
        <a:xfrm>
          <a:off x="2994527" y="625040"/>
          <a:ext cx="114899" cy="1148998"/>
        </a:xfrm>
        <a:custGeom>
          <a:avLst/>
          <a:gdLst/>
          <a:ahLst/>
          <a:cxnLst/>
          <a:rect l="0" t="0" r="0" b="0"/>
          <a:pathLst>
            <a:path>
              <a:moveTo>
                <a:pt x="0" y="0"/>
              </a:moveTo>
              <a:lnTo>
                <a:pt x="0" y="1148998"/>
              </a:lnTo>
              <a:lnTo>
                <a:pt x="114899" y="114899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3C6B0E-F2D0-402A-8340-77C650189E85}">
      <dsp:nvSpPr>
        <dsp:cNvPr id="0" name=""/>
        <dsp:cNvSpPr/>
      </dsp:nvSpPr>
      <dsp:spPr>
        <a:xfrm>
          <a:off x="3109427" y="1486789"/>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623553"/>
              <a:satOff val="9781"/>
              <a:lumOff val="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Pública</a:t>
          </a:r>
          <a:endParaRPr lang="es-ES" sz="1100" kern="1200" dirty="0">
            <a:latin typeface="Arial Narrow" pitchFamily="34" charset="0"/>
          </a:endParaRPr>
        </a:p>
      </dsp:txBody>
      <dsp:txXfrm>
        <a:off x="3126254" y="1503616"/>
        <a:ext cx="885545" cy="540845"/>
      </dsp:txXfrm>
    </dsp:sp>
    <dsp:sp modelId="{77AC1076-CBA0-44F2-A857-027564D7E0E6}">
      <dsp:nvSpPr>
        <dsp:cNvPr id="0" name=""/>
        <dsp:cNvSpPr/>
      </dsp:nvSpPr>
      <dsp:spPr>
        <a:xfrm>
          <a:off x="2994527" y="625040"/>
          <a:ext cx="114899" cy="1867123"/>
        </a:xfrm>
        <a:custGeom>
          <a:avLst/>
          <a:gdLst/>
          <a:ahLst/>
          <a:cxnLst/>
          <a:rect l="0" t="0" r="0" b="0"/>
          <a:pathLst>
            <a:path>
              <a:moveTo>
                <a:pt x="0" y="0"/>
              </a:moveTo>
              <a:lnTo>
                <a:pt x="0" y="1867123"/>
              </a:lnTo>
              <a:lnTo>
                <a:pt x="114899" y="18671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51E40-5896-4C60-9F74-DCF05736BEA6}">
      <dsp:nvSpPr>
        <dsp:cNvPr id="0" name=""/>
        <dsp:cNvSpPr/>
      </dsp:nvSpPr>
      <dsp:spPr>
        <a:xfrm>
          <a:off x="3109427" y="2204914"/>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826497"/>
              <a:satOff val="11004"/>
              <a:lumOff val="8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Mixta</a:t>
          </a:r>
          <a:endParaRPr lang="es-ES" sz="1100" kern="1200" dirty="0">
            <a:latin typeface="Arial Narrow" pitchFamily="34" charset="0"/>
          </a:endParaRPr>
        </a:p>
      </dsp:txBody>
      <dsp:txXfrm>
        <a:off x="3126254" y="2221741"/>
        <a:ext cx="885545" cy="540845"/>
      </dsp:txXfrm>
    </dsp:sp>
    <dsp:sp modelId="{850B5580-14AD-48F4-9264-7FD5D5370C04}">
      <dsp:nvSpPr>
        <dsp:cNvPr id="0" name=""/>
        <dsp:cNvSpPr/>
      </dsp:nvSpPr>
      <dsp:spPr>
        <a:xfrm>
          <a:off x="4315876" y="50541"/>
          <a:ext cx="1148998" cy="574499"/>
        </a:xfrm>
        <a:prstGeom prst="roundRect">
          <a:avLst>
            <a:gd name="adj" fmla="val 10000"/>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b="1" kern="1200" dirty="0" smtClean="0">
              <a:solidFill>
                <a:schemeClr val="tx1"/>
              </a:solidFill>
            </a:rPr>
            <a:t>Ámbito</a:t>
          </a:r>
        </a:p>
        <a:p>
          <a:pPr lvl="0" algn="ctr" defTabSz="622300">
            <a:lnSpc>
              <a:spcPct val="90000"/>
            </a:lnSpc>
            <a:spcBef>
              <a:spcPct val="0"/>
            </a:spcBef>
            <a:spcAft>
              <a:spcPct val="35000"/>
            </a:spcAft>
          </a:pPr>
          <a:r>
            <a:rPr lang="es-ES" sz="1400" b="1" kern="1200" dirty="0" smtClean="0">
              <a:solidFill>
                <a:schemeClr val="tx1"/>
              </a:solidFill>
            </a:rPr>
            <a:t>De actividad</a:t>
          </a:r>
          <a:endParaRPr lang="es-ES" sz="1400" b="1" kern="1200" dirty="0">
            <a:solidFill>
              <a:schemeClr val="tx1"/>
            </a:solidFill>
          </a:endParaRPr>
        </a:p>
      </dsp:txBody>
      <dsp:txXfrm>
        <a:off x="4332703" y="67368"/>
        <a:ext cx="1115344" cy="540845"/>
      </dsp:txXfrm>
    </dsp:sp>
    <dsp:sp modelId="{ED5BA4B3-AEA9-4EE2-8DEF-E17499B62635}">
      <dsp:nvSpPr>
        <dsp:cNvPr id="0" name=""/>
        <dsp:cNvSpPr/>
      </dsp:nvSpPr>
      <dsp:spPr>
        <a:xfrm>
          <a:off x="4430776" y="625040"/>
          <a:ext cx="114899" cy="430874"/>
        </a:xfrm>
        <a:custGeom>
          <a:avLst/>
          <a:gdLst/>
          <a:ahLst/>
          <a:cxnLst/>
          <a:rect l="0" t="0" r="0" b="0"/>
          <a:pathLst>
            <a:path>
              <a:moveTo>
                <a:pt x="0" y="0"/>
              </a:moveTo>
              <a:lnTo>
                <a:pt x="0" y="430874"/>
              </a:lnTo>
              <a:lnTo>
                <a:pt x="114899" y="43087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0A8CED-D177-4EED-ABB9-9B5883EF74B0}">
      <dsp:nvSpPr>
        <dsp:cNvPr id="0" name=""/>
        <dsp:cNvSpPr/>
      </dsp:nvSpPr>
      <dsp:spPr>
        <a:xfrm>
          <a:off x="4545676" y="768665"/>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2029441"/>
              <a:satOff val="12227"/>
              <a:lumOff val="9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Locales</a:t>
          </a:r>
          <a:endParaRPr lang="es-ES" sz="1100" kern="1200" dirty="0">
            <a:latin typeface="Arial Narrow" pitchFamily="34" charset="0"/>
          </a:endParaRPr>
        </a:p>
      </dsp:txBody>
      <dsp:txXfrm>
        <a:off x="4562503" y="785492"/>
        <a:ext cx="885545" cy="540845"/>
      </dsp:txXfrm>
    </dsp:sp>
    <dsp:sp modelId="{81B3D7F2-805C-4868-AE1A-3CB7A8D52C37}">
      <dsp:nvSpPr>
        <dsp:cNvPr id="0" name=""/>
        <dsp:cNvSpPr/>
      </dsp:nvSpPr>
      <dsp:spPr>
        <a:xfrm>
          <a:off x="4430776" y="625040"/>
          <a:ext cx="114899" cy="1148998"/>
        </a:xfrm>
        <a:custGeom>
          <a:avLst/>
          <a:gdLst/>
          <a:ahLst/>
          <a:cxnLst/>
          <a:rect l="0" t="0" r="0" b="0"/>
          <a:pathLst>
            <a:path>
              <a:moveTo>
                <a:pt x="0" y="0"/>
              </a:moveTo>
              <a:lnTo>
                <a:pt x="0" y="1148998"/>
              </a:lnTo>
              <a:lnTo>
                <a:pt x="114899" y="114899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7DD004-630F-4FAD-9A55-9516A918DA55}">
      <dsp:nvSpPr>
        <dsp:cNvPr id="0" name=""/>
        <dsp:cNvSpPr/>
      </dsp:nvSpPr>
      <dsp:spPr>
        <a:xfrm>
          <a:off x="4545676" y="1486789"/>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Provinciales</a:t>
          </a:r>
          <a:endParaRPr lang="es-ES" sz="1100" kern="1200" dirty="0">
            <a:latin typeface="Arial Narrow" pitchFamily="34" charset="0"/>
          </a:endParaRPr>
        </a:p>
      </dsp:txBody>
      <dsp:txXfrm>
        <a:off x="4562503" y="1503616"/>
        <a:ext cx="885545" cy="540845"/>
      </dsp:txXfrm>
    </dsp:sp>
    <dsp:sp modelId="{F26164EB-7EB4-41D0-AD25-1CBCAE051A6C}">
      <dsp:nvSpPr>
        <dsp:cNvPr id="0" name=""/>
        <dsp:cNvSpPr/>
      </dsp:nvSpPr>
      <dsp:spPr>
        <a:xfrm>
          <a:off x="4430776" y="625040"/>
          <a:ext cx="114899" cy="1867123"/>
        </a:xfrm>
        <a:custGeom>
          <a:avLst/>
          <a:gdLst/>
          <a:ahLst/>
          <a:cxnLst/>
          <a:rect l="0" t="0" r="0" b="0"/>
          <a:pathLst>
            <a:path>
              <a:moveTo>
                <a:pt x="0" y="0"/>
              </a:moveTo>
              <a:lnTo>
                <a:pt x="0" y="1867123"/>
              </a:lnTo>
              <a:lnTo>
                <a:pt x="114899" y="18671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60994E-7F86-4A85-A6D5-9272AB596FDE}">
      <dsp:nvSpPr>
        <dsp:cNvPr id="0" name=""/>
        <dsp:cNvSpPr/>
      </dsp:nvSpPr>
      <dsp:spPr>
        <a:xfrm>
          <a:off x="4545676" y="2204914"/>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2435329"/>
              <a:satOff val="14672"/>
              <a:lumOff val="11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Regionales</a:t>
          </a:r>
          <a:endParaRPr lang="es-ES" sz="1100" kern="1200" dirty="0">
            <a:latin typeface="Arial Narrow" pitchFamily="34" charset="0"/>
          </a:endParaRPr>
        </a:p>
      </dsp:txBody>
      <dsp:txXfrm>
        <a:off x="4562503" y="2221741"/>
        <a:ext cx="885545" cy="540845"/>
      </dsp:txXfrm>
    </dsp:sp>
    <dsp:sp modelId="{419D1F04-5C28-457B-8273-38426EC41388}">
      <dsp:nvSpPr>
        <dsp:cNvPr id="0" name=""/>
        <dsp:cNvSpPr/>
      </dsp:nvSpPr>
      <dsp:spPr>
        <a:xfrm>
          <a:off x="4430776" y="625040"/>
          <a:ext cx="114899" cy="2585247"/>
        </a:xfrm>
        <a:custGeom>
          <a:avLst/>
          <a:gdLst/>
          <a:ahLst/>
          <a:cxnLst/>
          <a:rect l="0" t="0" r="0" b="0"/>
          <a:pathLst>
            <a:path>
              <a:moveTo>
                <a:pt x="0" y="0"/>
              </a:moveTo>
              <a:lnTo>
                <a:pt x="0" y="2585247"/>
              </a:lnTo>
              <a:lnTo>
                <a:pt x="114899" y="258524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4C30C7-0257-43E7-930E-6D47B50110BD}">
      <dsp:nvSpPr>
        <dsp:cNvPr id="0" name=""/>
        <dsp:cNvSpPr/>
      </dsp:nvSpPr>
      <dsp:spPr>
        <a:xfrm>
          <a:off x="4545676" y="2923038"/>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2638273"/>
              <a:satOff val="15895"/>
              <a:lumOff val="12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Nacionales</a:t>
          </a:r>
          <a:endParaRPr lang="es-ES" sz="1100" kern="1200" dirty="0">
            <a:latin typeface="Arial Narrow" pitchFamily="34" charset="0"/>
          </a:endParaRPr>
        </a:p>
      </dsp:txBody>
      <dsp:txXfrm>
        <a:off x="4562503" y="2939865"/>
        <a:ext cx="885545" cy="540845"/>
      </dsp:txXfrm>
    </dsp:sp>
    <dsp:sp modelId="{7F6D2BD5-313D-4D32-A278-B3D22AB81107}">
      <dsp:nvSpPr>
        <dsp:cNvPr id="0" name=""/>
        <dsp:cNvSpPr/>
      </dsp:nvSpPr>
      <dsp:spPr>
        <a:xfrm>
          <a:off x="4430776" y="625040"/>
          <a:ext cx="114899" cy="3303371"/>
        </a:xfrm>
        <a:custGeom>
          <a:avLst/>
          <a:gdLst/>
          <a:ahLst/>
          <a:cxnLst/>
          <a:rect l="0" t="0" r="0" b="0"/>
          <a:pathLst>
            <a:path>
              <a:moveTo>
                <a:pt x="0" y="0"/>
              </a:moveTo>
              <a:lnTo>
                <a:pt x="0" y="3303371"/>
              </a:lnTo>
              <a:lnTo>
                <a:pt x="114899" y="33033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06D8DB-FFD8-4212-AC9E-3FADB23A4DAE}">
      <dsp:nvSpPr>
        <dsp:cNvPr id="0" name=""/>
        <dsp:cNvSpPr/>
      </dsp:nvSpPr>
      <dsp:spPr>
        <a:xfrm>
          <a:off x="4545676" y="3641162"/>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2841217"/>
              <a:satOff val="17118"/>
              <a:lumOff val="13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Multinacionales</a:t>
          </a:r>
          <a:endParaRPr lang="es-ES" sz="1100" kern="1200" dirty="0">
            <a:latin typeface="Arial Narrow" pitchFamily="34" charset="0"/>
          </a:endParaRPr>
        </a:p>
      </dsp:txBody>
      <dsp:txXfrm>
        <a:off x="4562503" y="3657989"/>
        <a:ext cx="885545" cy="540845"/>
      </dsp:txXfrm>
    </dsp:sp>
    <dsp:sp modelId="{CE99A0F8-A45B-4CD2-8E65-27186C8A03C1}">
      <dsp:nvSpPr>
        <dsp:cNvPr id="0" name=""/>
        <dsp:cNvSpPr/>
      </dsp:nvSpPr>
      <dsp:spPr>
        <a:xfrm>
          <a:off x="5752125" y="50541"/>
          <a:ext cx="1148998" cy="574499"/>
        </a:xfrm>
        <a:prstGeom prst="roundRect">
          <a:avLst>
            <a:gd name="adj" fmla="val 10000"/>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b="1" kern="1200" dirty="0" smtClean="0">
              <a:solidFill>
                <a:schemeClr val="tx1"/>
              </a:solidFill>
            </a:rPr>
            <a:t>Destino de</a:t>
          </a:r>
        </a:p>
        <a:p>
          <a:pPr lvl="0" algn="ctr" defTabSz="622300">
            <a:lnSpc>
              <a:spcPct val="90000"/>
            </a:lnSpc>
            <a:spcBef>
              <a:spcPct val="0"/>
            </a:spcBef>
            <a:spcAft>
              <a:spcPct val="35000"/>
            </a:spcAft>
          </a:pPr>
          <a:r>
            <a:rPr lang="es-ES" sz="1400" b="1" kern="1200" dirty="0" smtClean="0">
              <a:solidFill>
                <a:schemeClr val="tx1"/>
              </a:solidFill>
            </a:rPr>
            <a:t> los beneficios</a:t>
          </a:r>
          <a:endParaRPr lang="es-MX" sz="1400" kern="1200" dirty="0"/>
        </a:p>
      </dsp:txBody>
      <dsp:txXfrm>
        <a:off x="5768952" y="67368"/>
        <a:ext cx="1115344" cy="540845"/>
      </dsp:txXfrm>
    </dsp:sp>
    <dsp:sp modelId="{3D7DAD4F-A876-4922-B530-E7E906CECF5F}">
      <dsp:nvSpPr>
        <dsp:cNvPr id="0" name=""/>
        <dsp:cNvSpPr/>
      </dsp:nvSpPr>
      <dsp:spPr>
        <a:xfrm>
          <a:off x="5867024" y="625040"/>
          <a:ext cx="114899" cy="430874"/>
        </a:xfrm>
        <a:custGeom>
          <a:avLst/>
          <a:gdLst/>
          <a:ahLst/>
          <a:cxnLst/>
          <a:rect l="0" t="0" r="0" b="0"/>
          <a:pathLst>
            <a:path>
              <a:moveTo>
                <a:pt x="0" y="0"/>
              </a:moveTo>
              <a:lnTo>
                <a:pt x="0" y="430874"/>
              </a:lnTo>
              <a:lnTo>
                <a:pt x="114899" y="43087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4832DC-B177-4D6B-B0BB-5F4FBABFDB55}">
      <dsp:nvSpPr>
        <dsp:cNvPr id="0" name=""/>
        <dsp:cNvSpPr/>
      </dsp:nvSpPr>
      <dsp:spPr>
        <a:xfrm>
          <a:off x="5981924" y="768665"/>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3044161"/>
              <a:satOff val="18340"/>
              <a:lumOff val="147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Lucrativas</a:t>
          </a:r>
          <a:endParaRPr lang="es-ES" sz="1100" kern="1200" dirty="0">
            <a:latin typeface="Arial Narrow" pitchFamily="34" charset="0"/>
          </a:endParaRPr>
        </a:p>
      </dsp:txBody>
      <dsp:txXfrm>
        <a:off x="5998751" y="785492"/>
        <a:ext cx="885545" cy="540845"/>
      </dsp:txXfrm>
    </dsp:sp>
    <dsp:sp modelId="{FD97C7C4-8187-4DC0-B8CA-13CE67E1E8B4}">
      <dsp:nvSpPr>
        <dsp:cNvPr id="0" name=""/>
        <dsp:cNvSpPr/>
      </dsp:nvSpPr>
      <dsp:spPr>
        <a:xfrm>
          <a:off x="5867024" y="625040"/>
          <a:ext cx="114899" cy="1148998"/>
        </a:xfrm>
        <a:custGeom>
          <a:avLst/>
          <a:gdLst/>
          <a:ahLst/>
          <a:cxnLst/>
          <a:rect l="0" t="0" r="0" b="0"/>
          <a:pathLst>
            <a:path>
              <a:moveTo>
                <a:pt x="0" y="0"/>
              </a:moveTo>
              <a:lnTo>
                <a:pt x="0" y="1148998"/>
              </a:lnTo>
              <a:lnTo>
                <a:pt x="114899" y="114899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E2296F-6189-4CED-A8F9-B9E71FB144F5}">
      <dsp:nvSpPr>
        <dsp:cNvPr id="0" name=""/>
        <dsp:cNvSpPr/>
      </dsp:nvSpPr>
      <dsp:spPr>
        <a:xfrm>
          <a:off x="5981924" y="1486789"/>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3247105"/>
              <a:satOff val="19563"/>
              <a:lumOff val="156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No lucrativas</a:t>
          </a:r>
          <a:endParaRPr lang="es-ES" sz="1100" kern="1200" dirty="0">
            <a:latin typeface="Arial Narrow" pitchFamily="34" charset="0"/>
          </a:endParaRPr>
        </a:p>
      </dsp:txBody>
      <dsp:txXfrm>
        <a:off x="5998751" y="1503616"/>
        <a:ext cx="885545" cy="540845"/>
      </dsp:txXfrm>
    </dsp:sp>
    <dsp:sp modelId="{EB1BFEB5-8844-4B4F-97CD-A4935B6CB28A}">
      <dsp:nvSpPr>
        <dsp:cNvPr id="0" name=""/>
        <dsp:cNvSpPr/>
      </dsp:nvSpPr>
      <dsp:spPr>
        <a:xfrm>
          <a:off x="7188373" y="50541"/>
          <a:ext cx="1148998" cy="574499"/>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b="1" kern="1200" dirty="0" smtClean="0">
              <a:solidFill>
                <a:schemeClr val="tx1"/>
              </a:solidFill>
            </a:rPr>
            <a:t>Forma</a:t>
          </a:r>
        </a:p>
        <a:p>
          <a:pPr lvl="0" algn="ctr" defTabSz="622300">
            <a:lnSpc>
              <a:spcPct val="90000"/>
            </a:lnSpc>
            <a:spcBef>
              <a:spcPct val="0"/>
            </a:spcBef>
            <a:spcAft>
              <a:spcPct val="35000"/>
            </a:spcAft>
          </a:pPr>
          <a:r>
            <a:rPr lang="es-ES" sz="1400" b="1" kern="1200" dirty="0" smtClean="0">
              <a:solidFill>
                <a:schemeClr val="tx1"/>
              </a:solidFill>
            </a:rPr>
            <a:t>jurídica</a:t>
          </a:r>
          <a:endParaRPr lang="es-ES" sz="1400" b="1" kern="1200" dirty="0">
            <a:solidFill>
              <a:schemeClr val="tx1"/>
            </a:solidFill>
          </a:endParaRPr>
        </a:p>
      </dsp:txBody>
      <dsp:txXfrm>
        <a:off x="7205200" y="67368"/>
        <a:ext cx="1115344" cy="540845"/>
      </dsp:txXfrm>
    </dsp:sp>
    <dsp:sp modelId="{30D71913-FAC5-4F1B-9F11-41E9EA14853E}">
      <dsp:nvSpPr>
        <dsp:cNvPr id="0" name=""/>
        <dsp:cNvSpPr/>
      </dsp:nvSpPr>
      <dsp:spPr>
        <a:xfrm>
          <a:off x="7303273" y="625040"/>
          <a:ext cx="114899" cy="430874"/>
        </a:xfrm>
        <a:custGeom>
          <a:avLst/>
          <a:gdLst/>
          <a:ahLst/>
          <a:cxnLst/>
          <a:rect l="0" t="0" r="0" b="0"/>
          <a:pathLst>
            <a:path>
              <a:moveTo>
                <a:pt x="0" y="0"/>
              </a:moveTo>
              <a:lnTo>
                <a:pt x="0" y="430874"/>
              </a:lnTo>
              <a:lnTo>
                <a:pt x="114899" y="43087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6BD15D-C1A7-481C-BDE6-211FE8D400D1}">
      <dsp:nvSpPr>
        <dsp:cNvPr id="0" name=""/>
        <dsp:cNvSpPr/>
      </dsp:nvSpPr>
      <dsp:spPr>
        <a:xfrm>
          <a:off x="7418173" y="768665"/>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3450049"/>
              <a:satOff val="20786"/>
              <a:lumOff val="166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Unipersonal</a:t>
          </a:r>
          <a:endParaRPr lang="es-ES" sz="1100" kern="1200" dirty="0">
            <a:latin typeface="Arial Narrow" pitchFamily="34" charset="0"/>
          </a:endParaRPr>
        </a:p>
      </dsp:txBody>
      <dsp:txXfrm>
        <a:off x="7435000" y="785492"/>
        <a:ext cx="885545" cy="540845"/>
      </dsp:txXfrm>
    </dsp:sp>
    <dsp:sp modelId="{08F24739-015C-4787-A5CF-62A6DCC47A58}">
      <dsp:nvSpPr>
        <dsp:cNvPr id="0" name=""/>
        <dsp:cNvSpPr/>
      </dsp:nvSpPr>
      <dsp:spPr>
        <a:xfrm>
          <a:off x="7303273" y="625040"/>
          <a:ext cx="114899" cy="1148998"/>
        </a:xfrm>
        <a:custGeom>
          <a:avLst/>
          <a:gdLst/>
          <a:ahLst/>
          <a:cxnLst/>
          <a:rect l="0" t="0" r="0" b="0"/>
          <a:pathLst>
            <a:path>
              <a:moveTo>
                <a:pt x="0" y="0"/>
              </a:moveTo>
              <a:lnTo>
                <a:pt x="0" y="1148998"/>
              </a:lnTo>
              <a:lnTo>
                <a:pt x="114899" y="114899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A0BC6E-8ECD-4E83-BF60-2EBE1080A7F4}">
      <dsp:nvSpPr>
        <dsp:cNvPr id="0" name=""/>
        <dsp:cNvSpPr/>
      </dsp:nvSpPr>
      <dsp:spPr>
        <a:xfrm>
          <a:off x="7418173" y="1486789"/>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3652993"/>
              <a:satOff val="22008"/>
              <a:lumOff val="17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Sociedad colectiva</a:t>
          </a:r>
          <a:endParaRPr lang="es-ES" sz="1100" kern="1200" dirty="0">
            <a:latin typeface="Arial Narrow" pitchFamily="34" charset="0"/>
          </a:endParaRPr>
        </a:p>
      </dsp:txBody>
      <dsp:txXfrm>
        <a:off x="7435000" y="1503616"/>
        <a:ext cx="885545" cy="540845"/>
      </dsp:txXfrm>
    </dsp:sp>
    <dsp:sp modelId="{C1611CFC-AC32-4DE2-B242-08F751225589}">
      <dsp:nvSpPr>
        <dsp:cNvPr id="0" name=""/>
        <dsp:cNvSpPr/>
      </dsp:nvSpPr>
      <dsp:spPr>
        <a:xfrm>
          <a:off x="7303273" y="625040"/>
          <a:ext cx="114899" cy="1867123"/>
        </a:xfrm>
        <a:custGeom>
          <a:avLst/>
          <a:gdLst/>
          <a:ahLst/>
          <a:cxnLst/>
          <a:rect l="0" t="0" r="0" b="0"/>
          <a:pathLst>
            <a:path>
              <a:moveTo>
                <a:pt x="0" y="0"/>
              </a:moveTo>
              <a:lnTo>
                <a:pt x="0" y="1867123"/>
              </a:lnTo>
              <a:lnTo>
                <a:pt x="114899" y="18671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03BE2C-60EC-42CA-A60F-4F208FF983D5}">
      <dsp:nvSpPr>
        <dsp:cNvPr id="0" name=""/>
        <dsp:cNvSpPr/>
      </dsp:nvSpPr>
      <dsp:spPr>
        <a:xfrm>
          <a:off x="7418173" y="2204914"/>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3855938"/>
              <a:satOff val="23231"/>
              <a:lumOff val="18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Cooperativas</a:t>
          </a:r>
          <a:endParaRPr lang="es-ES" sz="1100" kern="1200" dirty="0">
            <a:latin typeface="Arial Narrow" pitchFamily="34" charset="0"/>
          </a:endParaRPr>
        </a:p>
      </dsp:txBody>
      <dsp:txXfrm>
        <a:off x="7435000" y="2221741"/>
        <a:ext cx="885545" cy="540845"/>
      </dsp:txXfrm>
    </dsp:sp>
    <dsp:sp modelId="{A0A68EAC-8B03-44D0-9E24-87A32F96913A}">
      <dsp:nvSpPr>
        <dsp:cNvPr id="0" name=""/>
        <dsp:cNvSpPr/>
      </dsp:nvSpPr>
      <dsp:spPr>
        <a:xfrm>
          <a:off x="7303273" y="625040"/>
          <a:ext cx="114899" cy="2585247"/>
        </a:xfrm>
        <a:custGeom>
          <a:avLst/>
          <a:gdLst/>
          <a:ahLst/>
          <a:cxnLst/>
          <a:rect l="0" t="0" r="0" b="0"/>
          <a:pathLst>
            <a:path>
              <a:moveTo>
                <a:pt x="0" y="0"/>
              </a:moveTo>
              <a:lnTo>
                <a:pt x="0" y="2585247"/>
              </a:lnTo>
              <a:lnTo>
                <a:pt x="114899" y="258524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4F628A-C18A-416F-82CB-D98AE816EF21}">
      <dsp:nvSpPr>
        <dsp:cNvPr id="0" name=""/>
        <dsp:cNvSpPr/>
      </dsp:nvSpPr>
      <dsp:spPr>
        <a:xfrm>
          <a:off x="7418173" y="2923038"/>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4058882"/>
              <a:satOff val="24454"/>
              <a:lumOff val="196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Comanditarias</a:t>
          </a:r>
          <a:endParaRPr lang="es-ES" sz="1100" kern="1200" dirty="0">
            <a:latin typeface="Arial Narrow" pitchFamily="34" charset="0"/>
          </a:endParaRPr>
        </a:p>
      </dsp:txBody>
      <dsp:txXfrm>
        <a:off x="7435000" y="2939865"/>
        <a:ext cx="885545" cy="540845"/>
      </dsp:txXfrm>
    </dsp:sp>
    <dsp:sp modelId="{0CA2D15B-AD5A-4F13-A083-BD9A96A48BEF}">
      <dsp:nvSpPr>
        <dsp:cNvPr id="0" name=""/>
        <dsp:cNvSpPr/>
      </dsp:nvSpPr>
      <dsp:spPr>
        <a:xfrm>
          <a:off x="7303273" y="625040"/>
          <a:ext cx="114899" cy="3303371"/>
        </a:xfrm>
        <a:custGeom>
          <a:avLst/>
          <a:gdLst/>
          <a:ahLst/>
          <a:cxnLst/>
          <a:rect l="0" t="0" r="0" b="0"/>
          <a:pathLst>
            <a:path>
              <a:moveTo>
                <a:pt x="0" y="0"/>
              </a:moveTo>
              <a:lnTo>
                <a:pt x="0" y="3303371"/>
              </a:lnTo>
              <a:lnTo>
                <a:pt x="114899" y="33033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4361CD-B1D5-43A4-AEC9-6EEC2A698303}">
      <dsp:nvSpPr>
        <dsp:cNvPr id="0" name=""/>
        <dsp:cNvSpPr/>
      </dsp:nvSpPr>
      <dsp:spPr>
        <a:xfrm>
          <a:off x="7418173" y="3641162"/>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4261826"/>
              <a:satOff val="25676"/>
              <a:lumOff val="20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Sociedad de responsabilidad limitada</a:t>
          </a:r>
          <a:endParaRPr lang="es-ES" sz="1100" kern="1200" dirty="0">
            <a:latin typeface="Arial Narrow" pitchFamily="34" charset="0"/>
          </a:endParaRPr>
        </a:p>
      </dsp:txBody>
      <dsp:txXfrm>
        <a:off x="7435000" y="3657989"/>
        <a:ext cx="885545" cy="540845"/>
      </dsp:txXfrm>
    </dsp:sp>
    <dsp:sp modelId="{0FE41F01-FDA0-468F-8A3E-743A9809D6DC}">
      <dsp:nvSpPr>
        <dsp:cNvPr id="0" name=""/>
        <dsp:cNvSpPr/>
      </dsp:nvSpPr>
      <dsp:spPr>
        <a:xfrm>
          <a:off x="7303273" y="625040"/>
          <a:ext cx="114899" cy="4021496"/>
        </a:xfrm>
        <a:custGeom>
          <a:avLst/>
          <a:gdLst/>
          <a:ahLst/>
          <a:cxnLst/>
          <a:rect l="0" t="0" r="0" b="0"/>
          <a:pathLst>
            <a:path>
              <a:moveTo>
                <a:pt x="0" y="0"/>
              </a:moveTo>
              <a:lnTo>
                <a:pt x="0" y="4021496"/>
              </a:lnTo>
              <a:lnTo>
                <a:pt x="114899" y="402149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8CB018-287C-4D57-80D4-DF08A425C490}">
      <dsp:nvSpPr>
        <dsp:cNvPr id="0" name=""/>
        <dsp:cNvSpPr/>
      </dsp:nvSpPr>
      <dsp:spPr>
        <a:xfrm>
          <a:off x="7418173" y="4359287"/>
          <a:ext cx="919199" cy="5744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smtClean="0">
              <a:latin typeface="Arial Narrow" pitchFamily="34" charset="0"/>
            </a:rPr>
            <a:t>Sociedad anónima</a:t>
          </a:r>
          <a:endParaRPr lang="es-ES" sz="1100" kern="1200" dirty="0">
            <a:latin typeface="Arial Narrow" pitchFamily="34" charset="0"/>
          </a:endParaRPr>
        </a:p>
      </dsp:txBody>
      <dsp:txXfrm>
        <a:off x="7435000" y="4376114"/>
        <a:ext cx="885545" cy="5408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726C73-1B04-4C4A-A553-D7EE72704A28}">
      <dsp:nvSpPr>
        <dsp:cNvPr id="0" name=""/>
        <dsp:cNvSpPr/>
      </dsp:nvSpPr>
      <dsp:spPr>
        <a:xfrm>
          <a:off x="3526996" y="1197092"/>
          <a:ext cx="1603750" cy="1603750"/>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9A050FC-B9D9-4001-BF6D-0E2F31CA7B47}">
      <dsp:nvSpPr>
        <dsp:cNvPr id="0" name=""/>
        <dsp:cNvSpPr/>
      </dsp:nvSpPr>
      <dsp:spPr>
        <a:xfrm>
          <a:off x="2922372" y="0"/>
          <a:ext cx="2812998" cy="109204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just" defTabSz="800100" rtl="0">
            <a:lnSpc>
              <a:spcPct val="90000"/>
            </a:lnSpc>
            <a:spcBef>
              <a:spcPct val="0"/>
            </a:spcBef>
            <a:spcAft>
              <a:spcPct val="35000"/>
            </a:spcAft>
          </a:pPr>
          <a:r>
            <a:rPr lang="es-MX" sz="1800" b="1" i="0" kern="1200" dirty="0" smtClean="0"/>
            <a:t>1. Determinar la actividad que se va a realizar.</a:t>
          </a:r>
          <a:endParaRPr lang="es-MX" sz="1800" i="0" kern="1200" dirty="0"/>
        </a:p>
      </dsp:txBody>
      <dsp:txXfrm>
        <a:off x="2922372" y="0"/>
        <a:ext cx="2812998" cy="1092048"/>
      </dsp:txXfrm>
    </dsp:sp>
    <dsp:sp modelId="{DD572AEC-8D29-4767-B691-FA649F0553F4}">
      <dsp:nvSpPr>
        <dsp:cNvPr id="0" name=""/>
        <dsp:cNvSpPr/>
      </dsp:nvSpPr>
      <dsp:spPr>
        <a:xfrm>
          <a:off x="4047547" y="1497665"/>
          <a:ext cx="1603750" cy="1603750"/>
        </a:xfrm>
        <a:prstGeom prst="ellipse">
          <a:avLst/>
        </a:prstGeom>
        <a:solidFill>
          <a:schemeClr val="accent5">
            <a:alpha val="50000"/>
            <a:hueOff val="-1986775"/>
            <a:satOff val="7962"/>
            <a:lumOff val="1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5536BAB-299F-4853-BF67-660E7CD36A96}">
      <dsp:nvSpPr>
        <dsp:cNvPr id="0" name=""/>
        <dsp:cNvSpPr/>
      </dsp:nvSpPr>
      <dsp:spPr>
        <a:xfrm>
          <a:off x="5634883" y="1052735"/>
          <a:ext cx="2783020" cy="119605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just" defTabSz="800100" rtl="0">
            <a:lnSpc>
              <a:spcPct val="90000"/>
            </a:lnSpc>
            <a:spcBef>
              <a:spcPct val="0"/>
            </a:spcBef>
            <a:spcAft>
              <a:spcPct val="35000"/>
            </a:spcAft>
          </a:pPr>
          <a:r>
            <a:rPr lang="es-MX" sz="1800" b="1" i="0" kern="1200" dirty="0" smtClean="0"/>
            <a:t>2. </a:t>
          </a:r>
          <a:r>
            <a:rPr lang="es-MX" sz="1800" i="0" kern="1200" dirty="0" smtClean="0"/>
            <a:t>Efectuar las </a:t>
          </a:r>
          <a:r>
            <a:rPr lang="es-MX" sz="1800" b="1" i="0" kern="1200" dirty="0" smtClean="0"/>
            <a:t>divisiones de esa actividad.</a:t>
          </a:r>
          <a:endParaRPr lang="es-MX" sz="1800" i="0" kern="1200" dirty="0"/>
        </a:p>
      </dsp:txBody>
      <dsp:txXfrm>
        <a:off x="5634883" y="1052735"/>
        <a:ext cx="2783020" cy="1196052"/>
      </dsp:txXfrm>
    </dsp:sp>
    <dsp:sp modelId="{7BB6E82C-5AB8-4426-BC76-80F4728275AB}">
      <dsp:nvSpPr>
        <dsp:cNvPr id="0" name=""/>
        <dsp:cNvSpPr/>
      </dsp:nvSpPr>
      <dsp:spPr>
        <a:xfrm>
          <a:off x="4047547" y="2098812"/>
          <a:ext cx="1603750" cy="1603750"/>
        </a:xfrm>
        <a:prstGeom prst="ellipse">
          <a:avLst/>
        </a:prstGeom>
        <a:solidFill>
          <a:schemeClr val="accent5">
            <a:alpha val="50000"/>
            <a:hueOff val="-3973551"/>
            <a:satOff val="15924"/>
            <a:lumOff val="3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0C8CC91-70AD-4793-8F1E-62A635417925}">
      <dsp:nvSpPr>
        <dsp:cNvPr id="0" name=""/>
        <dsp:cNvSpPr/>
      </dsp:nvSpPr>
      <dsp:spPr>
        <a:xfrm>
          <a:off x="6001378" y="2708922"/>
          <a:ext cx="2647357" cy="133645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just" defTabSz="800100" rtl="0">
            <a:lnSpc>
              <a:spcPct val="90000"/>
            </a:lnSpc>
            <a:spcBef>
              <a:spcPct val="0"/>
            </a:spcBef>
            <a:spcAft>
              <a:spcPct val="35000"/>
            </a:spcAft>
          </a:pPr>
          <a:r>
            <a:rPr lang="es-MX" sz="1800" b="1" i="0" kern="1200" dirty="0" smtClean="0"/>
            <a:t>3. Ordenar las divisiones y señalar las personas que van a responsabilizarse</a:t>
          </a:r>
          <a:r>
            <a:rPr lang="es-MX" sz="1800" i="0" kern="1200" dirty="0" smtClean="0"/>
            <a:t> de ellas.</a:t>
          </a:r>
          <a:endParaRPr lang="es-MX" sz="1800" i="0" kern="1200" dirty="0"/>
        </a:p>
      </dsp:txBody>
      <dsp:txXfrm>
        <a:off x="6001378" y="2708922"/>
        <a:ext cx="2647357" cy="1336458"/>
      </dsp:txXfrm>
    </dsp:sp>
    <dsp:sp modelId="{3D0C4E13-8590-44EE-8EE5-FC16E21D0B91}">
      <dsp:nvSpPr>
        <dsp:cNvPr id="0" name=""/>
        <dsp:cNvSpPr/>
      </dsp:nvSpPr>
      <dsp:spPr>
        <a:xfrm>
          <a:off x="3526996" y="2399905"/>
          <a:ext cx="1603750" cy="1603750"/>
        </a:xfrm>
        <a:prstGeom prst="ellipse">
          <a:avLst/>
        </a:prstGeom>
        <a:solidFill>
          <a:schemeClr val="accent5">
            <a:alpha val="50000"/>
            <a:hueOff val="-5960326"/>
            <a:satOff val="23887"/>
            <a:lumOff val="5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43A3D14-9E1F-4542-A98E-60E4AEF5A6C4}">
      <dsp:nvSpPr>
        <dsp:cNvPr id="0" name=""/>
        <dsp:cNvSpPr/>
      </dsp:nvSpPr>
      <dsp:spPr>
        <a:xfrm>
          <a:off x="2878850" y="4108180"/>
          <a:ext cx="2900042" cy="109204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just" defTabSz="800100" rtl="0">
            <a:lnSpc>
              <a:spcPct val="90000"/>
            </a:lnSpc>
            <a:spcBef>
              <a:spcPct val="0"/>
            </a:spcBef>
            <a:spcAft>
              <a:spcPct val="35000"/>
            </a:spcAft>
          </a:pPr>
          <a:r>
            <a:rPr lang="es-MX" sz="1800" b="1" i="0" kern="1200" dirty="0" smtClean="0"/>
            <a:t>4. </a:t>
          </a:r>
          <a:r>
            <a:rPr lang="es-MX" sz="1800" i="0" kern="1200" dirty="0" smtClean="0"/>
            <a:t>Establecer los </a:t>
          </a:r>
          <a:r>
            <a:rPr lang="es-MX" sz="1800" b="1" i="0" kern="1200" dirty="0" smtClean="0"/>
            <a:t>medios materiales y humanos que requiere cada división.</a:t>
          </a:r>
          <a:endParaRPr lang="es-MX" sz="1800" i="0" kern="1200" dirty="0"/>
        </a:p>
      </dsp:txBody>
      <dsp:txXfrm>
        <a:off x="2878850" y="4108180"/>
        <a:ext cx="2900042" cy="1092048"/>
      </dsp:txXfrm>
    </dsp:sp>
    <dsp:sp modelId="{31217C95-6892-4D2B-AA8D-A4780B651B5E}">
      <dsp:nvSpPr>
        <dsp:cNvPr id="0" name=""/>
        <dsp:cNvSpPr/>
      </dsp:nvSpPr>
      <dsp:spPr>
        <a:xfrm>
          <a:off x="3006445" y="2098812"/>
          <a:ext cx="1603750" cy="1603750"/>
        </a:xfrm>
        <a:prstGeom prst="ellipse">
          <a:avLst/>
        </a:prstGeom>
        <a:solidFill>
          <a:schemeClr val="accent5">
            <a:alpha val="50000"/>
            <a:hueOff val="-7947101"/>
            <a:satOff val="31849"/>
            <a:lumOff val="6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4694B58-B29E-426C-B269-11EA0E7D2905}">
      <dsp:nvSpPr>
        <dsp:cNvPr id="0" name=""/>
        <dsp:cNvSpPr/>
      </dsp:nvSpPr>
      <dsp:spPr>
        <a:xfrm>
          <a:off x="341781" y="2708922"/>
          <a:ext cx="2313547" cy="133645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just" defTabSz="800100" rtl="0">
            <a:lnSpc>
              <a:spcPct val="90000"/>
            </a:lnSpc>
            <a:spcBef>
              <a:spcPct val="0"/>
            </a:spcBef>
            <a:spcAft>
              <a:spcPct val="35000"/>
            </a:spcAft>
          </a:pPr>
          <a:r>
            <a:rPr lang="es-MX" sz="1800" b="1" i="0" kern="1200" dirty="0" smtClean="0"/>
            <a:t>5. </a:t>
          </a:r>
          <a:r>
            <a:rPr lang="es-MX" sz="1800" i="0" kern="1200" dirty="0" smtClean="0"/>
            <a:t>Implantar un</a:t>
          </a:r>
          <a:r>
            <a:rPr lang="es-MX" sz="1800" b="1" i="0" kern="1200" dirty="0" smtClean="0"/>
            <a:t> sistema de comunicación que facilite la toma de decisiones.</a:t>
          </a:r>
          <a:endParaRPr lang="es-MX" sz="1800" i="0" kern="1200" dirty="0"/>
        </a:p>
      </dsp:txBody>
      <dsp:txXfrm>
        <a:off x="341781" y="2708922"/>
        <a:ext cx="2313547" cy="1336458"/>
      </dsp:txXfrm>
    </dsp:sp>
    <dsp:sp modelId="{692E1A41-70BA-4F20-9100-F7B3DC923D84}">
      <dsp:nvSpPr>
        <dsp:cNvPr id="0" name=""/>
        <dsp:cNvSpPr/>
      </dsp:nvSpPr>
      <dsp:spPr>
        <a:xfrm>
          <a:off x="3006445" y="1497665"/>
          <a:ext cx="1603750" cy="1603750"/>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D104810-B320-48D0-AC91-5C54361D8B45}">
      <dsp:nvSpPr>
        <dsp:cNvPr id="0" name=""/>
        <dsp:cNvSpPr/>
      </dsp:nvSpPr>
      <dsp:spPr>
        <a:xfrm>
          <a:off x="1098367" y="1052742"/>
          <a:ext cx="1899776" cy="133645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es-MX" sz="1800" b="1" kern="1200" dirty="0" smtClean="0"/>
            <a:t>6. </a:t>
          </a:r>
          <a:r>
            <a:rPr lang="es-MX" sz="1800" kern="1200" dirty="0" smtClean="0"/>
            <a:t>Definir una </a:t>
          </a:r>
          <a:r>
            <a:rPr lang="es-MX" sz="1800" b="1" i="1" kern="1200" dirty="0" smtClean="0"/>
            <a:t>política de control</a:t>
          </a:r>
          <a:r>
            <a:rPr lang="es-MX" sz="1800" kern="1200" dirty="0" smtClean="0"/>
            <a:t>.</a:t>
          </a:r>
          <a:endParaRPr lang="es-MX" sz="1800" kern="1200" dirty="0"/>
        </a:p>
      </dsp:txBody>
      <dsp:txXfrm>
        <a:off x="1098367" y="1052742"/>
        <a:ext cx="1899776" cy="13364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67082-DF86-4883-92DA-B0FA9965D6A3}">
      <dsp:nvSpPr>
        <dsp:cNvPr id="0" name=""/>
        <dsp:cNvSpPr/>
      </dsp:nvSpPr>
      <dsp:spPr>
        <a:xfrm>
          <a:off x="2339179" y="2300974"/>
          <a:ext cx="1730352" cy="17303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MX" sz="1500" b="1" kern="1200" dirty="0" smtClean="0">
              <a:effectLst>
                <a:outerShdw blurRad="38100" dist="38100" dir="2700000" algn="tl">
                  <a:srgbClr val="000000">
                    <a:alpha val="43137"/>
                  </a:srgbClr>
                </a:outerShdw>
              </a:effectLst>
            </a:rPr>
            <a:t>Formas básicas de Estructura Organizacional </a:t>
          </a:r>
          <a:endParaRPr lang="es-MX" sz="1500" b="1" kern="1200" dirty="0">
            <a:effectLst>
              <a:outerShdw blurRad="38100" dist="38100" dir="2700000" algn="tl">
                <a:srgbClr val="000000">
                  <a:alpha val="43137"/>
                </a:srgbClr>
              </a:outerShdw>
            </a:effectLst>
          </a:endParaRPr>
        </a:p>
      </dsp:txBody>
      <dsp:txXfrm>
        <a:off x="2592583" y="2554378"/>
        <a:ext cx="1223544" cy="1223544"/>
      </dsp:txXfrm>
    </dsp:sp>
    <dsp:sp modelId="{0EDD271B-68DE-4D3C-B89F-B63A03A4ABB8}">
      <dsp:nvSpPr>
        <dsp:cNvPr id="0" name=""/>
        <dsp:cNvSpPr/>
      </dsp:nvSpPr>
      <dsp:spPr>
        <a:xfrm rot="12900000">
          <a:off x="1009393" y="1926225"/>
          <a:ext cx="1552624" cy="493150"/>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A9BA6B-EF04-4289-A510-E0CAD9F708DB}">
      <dsp:nvSpPr>
        <dsp:cNvPr id="0" name=""/>
        <dsp:cNvSpPr/>
      </dsp:nvSpPr>
      <dsp:spPr>
        <a:xfrm>
          <a:off x="327870" y="1069992"/>
          <a:ext cx="1643834" cy="13150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MX" sz="2000" b="1" kern="1200" dirty="0" smtClean="0"/>
            <a:t>Organización funcional</a:t>
          </a:r>
          <a:endParaRPr lang="es-MX" sz="2000" b="1" kern="1200" dirty="0"/>
        </a:p>
      </dsp:txBody>
      <dsp:txXfrm>
        <a:off x="366387" y="1108509"/>
        <a:ext cx="1566800" cy="1238033"/>
      </dsp:txXfrm>
    </dsp:sp>
    <dsp:sp modelId="{8C05784D-CF43-4FB9-A712-0A7EEAF4FE31}">
      <dsp:nvSpPr>
        <dsp:cNvPr id="0" name=""/>
        <dsp:cNvSpPr/>
      </dsp:nvSpPr>
      <dsp:spPr>
        <a:xfrm rot="16200000">
          <a:off x="2428043" y="1187722"/>
          <a:ext cx="1552624" cy="493150"/>
        </a:xfrm>
        <a:prstGeom prst="leftArrow">
          <a:avLst>
            <a:gd name="adj1" fmla="val 60000"/>
            <a:gd name="adj2" fmla="val 50000"/>
          </a:avLst>
        </a:prstGeom>
        <a:solidFill>
          <a:schemeClr val="accent5">
            <a:hueOff val="-4966938"/>
            <a:satOff val="19906"/>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21587D-3CB9-43E3-9EE2-28CF032D7B63}">
      <dsp:nvSpPr>
        <dsp:cNvPr id="0" name=""/>
        <dsp:cNvSpPr/>
      </dsp:nvSpPr>
      <dsp:spPr>
        <a:xfrm>
          <a:off x="2382438" y="452"/>
          <a:ext cx="1643834" cy="1315067"/>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MX" sz="2000" b="1" kern="1200" dirty="0" smtClean="0"/>
            <a:t>Organización por producto/ servicios</a:t>
          </a:r>
          <a:endParaRPr lang="es-MX" sz="2000" b="1" kern="1200" dirty="0"/>
        </a:p>
      </dsp:txBody>
      <dsp:txXfrm>
        <a:off x="2420955" y="38969"/>
        <a:ext cx="1566800" cy="1238033"/>
      </dsp:txXfrm>
    </dsp:sp>
    <dsp:sp modelId="{54C19509-AE01-4713-B553-21271212DA36}">
      <dsp:nvSpPr>
        <dsp:cNvPr id="0" name=""/>
        <dsp:cNvSpPr/>
      </dsp:nvSpPr>
      <dsp:spPr>
        <a:xfrm rot="19500000">
          <a:off x="3846694" y="1926225"/>
          <a:ext cx="1552624" cy="493150"/>
        </a:xfrm>
        <a:prstGeom prst="lef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5B7732-4E29-4382-BC5A-F950768E40D2}">
      <dsp:nvSpPr>
        <dsp:cNvPr id="0" name=""/>
        <dsp:cNvSpPr/>
      </dsp:nvSpPr>
      <dsp:spPr>
        <a:xfrm>
          <a:off x="4437007" y="1069992"/>
          <a:ext cx="1643834" cy="1315067"/>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MX" sz="2000" b="1" kern="1200" dirty="0" smtClean="0"/>
            <a:t>Organización matricial</a:t>
          </a:r>
          <a:endParaRPr lang="es-MX" sz="2000" b="1" kern="1200" dirty="0"/>
        </a:p>
      </dsp:txBody>
      <dsp:txXfrm>
        <a:off x="4475524" y="1108509"/>
        <a:ext cx="1566800" cy="12380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73749-851A-406E-A8CA-D16AEA4A49DB}">
      <dsp:nvSpPr>
        <dsp:cNvPr id="0" name=""/>
        <dsp:cNvSpPr/>
      </dsp:nvSpPr>
      <dsp:spPr>
        <a:xfrm>
          <a:off x="350" y="1324570"/>
          <a:ext cx="2037086" cy="1414859"/>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MX" sz="1500" b="1" kern="1200" dirty="0" smtClean="0"/>
            <a:t>TIPOS DE COMUNICACIÓN</a:t>
          </a:r>
          <a:endParaRPr lang="es-MX" sz="1500" kern="1200" dirty="0"/>
        </a:p>
      </dsp:txBody>
      <dsp:txXfrm>
        <a:off x="41790" y="1366010"/>
        <a:ext cx="1954206" cy="1331979"/>
      </dsp:txXfrm>
    </dsp:sp>
    <dsp:sp modelId="{4F8F6A73-ED4A-4F36-9F10-A9C8C0B857EB}">
      <dsp:nvSpPr>
        <dsp:cNvPr id="0" name=""/>
        <dsp:cNvSpPr/>
      </dsp:nvSpPr>
      <dsp:spPr>
        <a:xfrm rot="19014553">
          <a:off x="1845351" y="1514160"/>
          <a:ext cx="1424290" cy="62666"/>
        </a:xfrm>
        <a:custGeom>
          <a:avLst/>
          <a:gdLst/>
          <a:ahLst/>
          <a:cxnLst/>
          <a:rect l="0" t="0" r="0" b="0"/>
          <a:pathLst>
            <a:path>
              <a:moveTo>
                <a:pt x="0" y="31333"/>
              </a:moveTo>
              <a:lnTo>
                <a:pt x="1424290" y="31333"/>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2521889" y="1509886"/>
        <a:ext cx="71214" cy="71214"/>
      </dsp:txXfrm>
    </dsp:sp>
    <dsp:sp modelId="{77AC17D3-78F7-4AE7-875C-BBFEF1E4EEBA}">
      <dsp:nvSpPr>
        <dsp:cNvPr id="0" name=""/>
        <dsp:cNvSpPr/>
      </dsp:nvSpPr>
      <dsp:spPr>
        <a:xfrm>
          <a:off x="3077556" y="351557"/>
          <a:ext cx="2926325" cy="1414859"/>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MX" sz="1500" b="1" i="1" kern="1200" dirty="0" smtClean="0"/>
            <a:t>La comunicación verbal</a:t>
          </a:r>
        </a:p>
        <a:p>
          <a:pPr lvl="0" algn="just" defTabSz="666750">
            <a:lnSpc>
              <a:spcPct val="90000"/>
            </a:lnSpc>
            <a:spcBef>
              <a:spcPct val="0"/>
            </a:spcBef>
            <a:spcAft>
              <a:spcPct val="35000"/>
            </a:spcAft>
          </a:pPr>
          <a:r>
            <a:rPr lang="es-MX" sz="1500" b="1" i="1" kern="1200" dirty="0" smtClean="0"/>
            <a:t> S</a:t>
          </a:r>
          <a:r>
            <a:rPr lang="es-MX" sz="1500" kern="1200" dirty="0" smtClean="0"/>
            <a:t>e refiere a las palabras que utilizamos y a las inflexiones de nuestra voz (tono de voz).</a:t>
          </a:r>
          <a:endParaRPr lang="es-MX" sz="1500" kern="1200" dirty="0"/>
        </a:p>
      </dsp:txBody>
      <dsp:txXfrm>
        <a:off x="3118996" y="392997"/>
        <a:ext cx="2843445" cy="1331979"/>
      </dsp:txXfrm>
    </dsp:sp>
    <dsp:sp modelId="{DB096C82-AEA3-43BD-BFE6-10E6FAD7C0AF}">
      <dsp:nvSpPr>
        <dsp:cNvPr id="0" name=""/>
        <dsp:cNvSpPr/>
      </dsp:nvSpPr>
      <dsp:spPr>
        <a:xfrm rot="2885410">
          <a:off x="1774247" y="2590550"/>
          <a:ext cx="1585287" cy="62666"/>
        </a:xfrm>
        <a:custGeom>
          <a:avLst/>
          <a:gdLst/>
          <a:ahLst/>
          <a:cxnLst/>
          <a:rect l="0" t="0" r="0" b="0"/>
          <a:pathLst>
            <a:path>
              <a:moveTo>
                <a:pt x="0" y="31333"/>
              </a:moveTo>
              <a:lnTo>
                <a:pt x="1585287" y="31333"/>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2527259" y="2582250"/>
        <a:ext cx="79264" cy="79264"/>
      </dsp:txXfrm>
    </dsp:sp>
    <dsp:sp modelId="{8CB3826A-163C-4D18-BB30-302E0CCE84A8}">
      <dsp:nvSpPr>
        <dsp:cNvPr id="0" name=""/>
        <dsp:cNvSpPr/>
      </dsp:nvSpPr>
      <dsp:spPr>
        <a:xfrm>
          <a:off x="3096345" y="2504336"/>
          <a:ext cx="2889312" cy="1414859"/>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MX" sz="1500" b="1" i="1" kern="1200" dirty="0" smtClean="0"/>
            <a:t>La comunicación no verbal </a:t>
          </a:r>
        </a:p>
        <a:p>
          <a:pPr lvl="0" algn="just" defTabSz="666750">
            <a:lnSpc>
              <a:spcPct val="90000"/>
            </a:lnSpc>
            <a:spcBef>
              <a:spcPct val="0"/>
            </a:spcBef>
            <a:spcAft>
              <a:spcPct val="35000"/>
            </a:spcAft>
          </a:pPr>
          <a:r>
            <a:rPr lang="es-MX" sz="1500" kern="1200" dirty="0" smtClean="0"/>
            <a:t>Hace referencia a el contacto visual, los gestos faciales, los movimientos de brazos y manos o la postura y la distancia corporal.</a:t>
          </a:r>
          <a:endParaRPr lang="es-MX" sz="1500" kern="1200" dirty="0"/>
        </a:p>
      </dsp:txBody>
      <dsp:txXfrm>
        <a:off x="3137785" y="2545776"/>
        <a:ext cx="2806432" cy="13319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44E32-FFCE-4501-9F37-0C01D3A9AC40}">
      <dsp:nvSpPr>
        <dsp:cNvPr id="0" name=""/>
        <dsp:cNvSpPr/>
      </dsp:nvSpPr>
      <dsp:spPr>
        <a:xfrm>
          <a:off x="1404620" y="236800"/>
          <a:ext cx="3276600" cy="1137920"/>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8277DC-4B41-4F3F-B275-3E272E9275A3}">
      <dsp:nvSpPr>
        <dsp:cNvPr id="0" name=""/>
        <dsp:cNvSpPr/>
      </dsp:nvSpPr>
      <dsp:spPr>
        <a:xfrm>
          <a:off x="2774442" y="2822739"/>
          <a:ext cx="635000" cy="406400"/>
        </a:xfrm>
        <a:prstGeom prst="down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BA5366-5701-474D-840B-C1647C5CD8ED}">
      <dsp:nvSpPr>
        <dsp:cNvPr id="0" name=""/>
        <dsp:cNvSpPr/>
      </dsp:nvSpPr>
      <dsp:spPr>
        <a:xfrm>
          <a:off x="1574002" y="3211635"/>
          <a:ext cx="3144652" cy="475198"/>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MX" sz="1600" b="1" u="none" kern="1200" dirty="0" smtClean="0"/>
            <a:t>ESTILOS DE COMUNICACIÓN</a:t>
          </a:r>
          <a:endParaRPr lang="es-MX" sz="1600" b="1" u="none" kern="1200" dirty="0"/>
        </a:p>
      </dsp:txBody>
      <dsp:txXfrm>
        <a:off x="1574002" y="3211635"/>
        <a:ext cx="3144652" cy="475198"/>
      </dsp:txXfrm>
    </dsp:sp>
    <dsp:sp modelId="{EEFC9B69-8AE0-4BBD-9A82-0B9EB3E16A78}">
      <dsp:nvSpPr>
        <dsp:cNvPr id="0" name=""/>
        <dsp:cNvSpPr/>
      </dsp:nvSpPr>
      <dsp:spPr>
        <a:xfrm>
          <a:off x="2595880" y="1462604"/>
          <a:ext cx="1143000" cy="114300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MX" sz="1300" kern="1200" dirty="0" smtClean="0"/>
            <a:t>CONDUCTA ASERTIVA</a:t>
          </a:r>
          <a:endParaRPr lang="es-MX" sz="1300" kern="1200" dirty="0"/>
        </a:p>
      </dsp:txBody>
      <dsp:txXfrm>
        <a:off x="2763268" y="1629992"/>
        <a:ext cx="808224" cy="808224"/>
      </dsp:txXfrm>
    </dsp:sp>
    <dsp:sp modelId="{61FD0413-4235-4EFB-A5F6-ED033409E5B4}">
      <dsp:nvSpPr>
        <dsp:cNvPr id="0" name=""/>
        <dsp:cNvSpPr/>
      </dsp:nvSpPr>
      <dsp:spPr>
        <a:xfrm>
          <a:off x="1778000" y="605100"/>
          <a:ext cx="1143000" cy="1143000"/>
        </a:xfrm>
        <a:prstGeom prst="ellipse">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MX" sz="1300" kern="1200" dirty="0" smtClean="0"/>
            <a:t>CONDUCTA AGRESIVA</a:t>
          </a:r>
          <a:endParaRPr lang="es-MX" sz="1300" kern="1200" dirty="0"/>
        </a:p>
      </dsp:txBody>
      <dsp:txXfrm>
        <a:off x="1945388" y="772488"/>
        <a:ext cx="808224" cy="808224"/>
      </dsp:txXfrm>
    </dsp:sp>
    <dsp:sp modelId="{D934914F-FE1C-49CE-B064-FFBD1AF16E02}">
      <dsp:nvSpPr>
        <dsp:cNvPr id="0" name=""/>
        <dsp:cNvSpPr/>
      </dsp:nvSpPr>
      <dsp:spPr>
        <a:xfrm>
          <a:off x="2946400" y="328748"/>
          <a:ext cx="1143000" cy="1143000"/>
        </a:xfrm>
        <a:prstGeom prst="ellips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MX" sz="1300" kern="1200" dirty="0" smtClean="0"/>
            <a:t>CONDUCTA PASIVA</a:t>
          </a:r>
          <a:endParaRPr lang="es-MX" sz="1300" kern="1200" dirty="0"/>
        </a:p>
      </dsp:txBody>
      <dsp:txXfrm>
        <a:off x="3113788" y="496136"/>
        <a:ext cx="808224" cy="808224"/>
      </dsp:txXfrm>
    </dsp:sp>
    <dsp:sp modelId="{D2699071-2715-4E2B-BE73-56ADB62CB761}">
      <dsp:nvSpPr>
        <dsp:cNvPr id="0" name=""/>
        <dsp:cNvSpPr/>
      </dsp:nvSpPr>
      <dsp:spPr>
        <a:xfrm>
          <a:off x="1334968" y="0"/>
          <a:ext cx="3556000" cy="2844800"/>
        </a:xfrm>
        <a:prstGeom prst="funnel">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89F1B-3225-4F60-BF8D-6193130BEF4D}">
      <dsp:nvSpPr>
        <dsp:cNvPr id="0" name=""/>
        <dsp:cNvSpPr/>
      </dsp:nvSpPr>
      <dsp:spPr>
        <a:xfrm>
          <a:off x="2174" y="868115"/>
          <a:ext cx="4107603" cy="48324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F6D7E215-EDB7-4CE3-A36D-9A7FFDB27E30}">
      <dsp:nvSpPr>
        <dsp:cNvPr id="0" name=""/>
        <dsp:cNvSpPr/>
      </dsp:nvSpPr>
      <dsp:spPr>
        <a:xfrm>
          <a:off x="2174" y="1049603"/>
          <a:ext cx="301759" cy="301759"/>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1C8C2DF-553A-417A-ABAC-D13412EE88A0}">
      <dsp:nvSpPr>
        <dsp:cNvPr id="0" name=""/>
        <dsp:cNvSpPr/>
      </dsp:nvSpPr>
      <dsp:spPr>
        <a:xfrm>
          <a:off x="2174" y="0"/>
          <a:ext cx="4107603" cy="86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MX" sz="2800" b="1" i="1" kern="1200" dirty="0" smtClean="0"/>
            <a:t>Características de esta conducta:</a:t>
          </a:r>
          <a:endParaRPr lang="es-MX" sz="2800" kern="1200" dirty="0"/>
        </a:p>
      </dsp:txBody>
      <dsp:txXfrm>
        <a:off x="2174" y="0"/>
        <a:ext cx="4107603" cy="868115"/>
      </dsp:txXfrm>
    </dsp:sp>
    <dsp:sp modelId="{0E5CEFC8-2A23-4BC2-BA4E-6E01824062CE}">
      <dsp:nvSpPr>
        <dsp:cNvPr id="0" name=""/>
        <dsp:cNvSpPr/>
      </dsp:nvSpPr>
      <dsp:spPr>
        <a:xfrm>
          <a:off x="2174" y="1752995"/>
          <a:ext cx="301751" cy="30175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7DF81D60-9DF2-41E6-B133-989F881B966E}">
      <dsp:nvSpPr>
        <dsp:cNvPr id="0" name=""/>
        <dsp:cNvSpPr/>
      </dsp:nvSpPr>
      <dsp:spPr>
        <a:xfrm>
          <a:off x="289707" y="1552179"/>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Falta de control emocional</a:t>
          </a:r>
          <a:endParaRPr lang="es-MX" sz="1600" kern="1200" dirty="0"/>
        </a:p>
      </dsp:txBody>
      <dsp:txXfrm>
        <a:off x="289707" y="1552179"/>
        <a:ext cx="3820070" cy="703384"/>
      </dsp:txXfrm>
    </dsp:sp>
    <dsp:sp modelId="{2A9AA432-ED3B-49A6-8928-9CA8DF3772D3}">
      <dsp:nvSpPr>
        <dsp:cNvPr id="0" name=""/>
        <dsp:cNvSpPr/>
      </dsp:nvSpPr>
      <dsp:spPr>
        <a:xfrm>
          <a:off x="2174" y="2456380"/>
          <a:ext cx="301751" cy="30175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E5DA69A5-95BE-4606-920D-0FF10789E77E}">
      <dsp:nvSpPr>
        <dsp:cNvPr id="0" name=""/>
        <dsp:cNvSpPr/>
      </dsp:nvSpPr>
      <dsp:spPr>
        <a:xfrm>
          <a:off x="289707" y="2255563"/>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Alto nivel de temor.</a:t>
          </a:r>
          <a:endParaRPr lang="es-MX" sz="1600" kern="1200" dirty="0"/>
        </a:p>
      </dsp:txBody>
      <dsp:txXfrm>
        <a:off x="289707" y="2255563"/>
        <a:ext cx="3820070" cy="703384"/>
      </dsp:txXfrm>
    </dsp:sp>
    <dsp:sp modelId="{E38BA2E1-32CB-45BD-ABA5-DA4C692E8288}">
      <dsp:nvSpPr>
        <dsp:cNvPr id="0" name=""/>
        <dsp:cNvSpPr/>
      </dsp:nvSpPr>
      <dsp:spPr>
        <a:xfrm>
          <a:off x="2174" y="3159764"/>
          <a:ext cx="301751" cy="30175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0B57394C-3914-4BCA-87BC-40EFAA86E451}">
      <dsp:nvSpPr>
        <dsp:cNvPr id="0" name=""/>
        <dsp:cNvSpPr/>
      </dsp:nvSpPr>
      <dsp:spPr>
        <a:xfrm>
          <a:off x="289707" y="2958948"/>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Alto nivel de inseguridad.</a:t>
          </a:r>
          <a:endParaRPr lang="es-MX" sz="1600" kern="1200" dirty="0"/>
        </a:p>
      </dsp:txBody>
      <dsp:txXfrm>
        <a:off x="289707" y="2958948"/>
        <a:ext cx="3820070" cy="703384"/>
      </dsp:txXfrm>
    </dsp:sp>
    <dsp:sp modelId="{9851248A-DEAF-445B-ACE5-2AA9D15E0615}">
      <dsp:nvSpPr>
        <dsp:cNvPr id="0" name=""/>
        <dsp:cNvSpPr/>
      </dsp:nvSpPr>
      <dsp:spPr>
        <a:xfrm>
          <a:off x="2174" y="3863148"/>
          <a:ext cx="301751" cy="30175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BAC0BB1-247C-4B9D-81DE-DB4B755365CB}">
      <dsp:nvSpPr>
        <dsp:cNvPr id="0" name=""/>
        <dsp:cNvSpPr/>
      </dsp:nvSpPr>
      <dsp:spPr>
        <a:xfrm>
          <a:off x="289707" y="3662332"/>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Baja estima e identidad.</a:t>
          </a:r>
          <a:endParaRPr lang="es-MX" sz="1600" kern="1200" dirty="0"/>
        </a:p>
      </dsp:txBody>
      <dsp:txXfrm>
        <a:off x="289707" y="3662332"/>
        <a:ext cx="3820070" cy="703384"/>
      </dsp:txXfrm>
    </dsp:sp>
    <dsp:sp modelId="{3884E348-70C8-4D49-B6D5-CBC1D7C93CE8}">
      <dsp:nvSpPr>
        <dsp:cNvPr id="0" name=""/>
        <dsp:cNvSpPr/>
      </dsp:nvSpPr>
      <dsp:spPr>
        <a:xfrm>
          <a:off x="2174" y="4566533"/>
          <a:ext cx="301751" cy="30175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0F398CE-8E00-45FF-8D19-31EC6E1A10F3}">
      <dsp:nvSpPr>
        <dsp:cNvPr id="0" name=""/>
        <dsp:cNvSpPr/>
      </dsp:nvSpPr>
      <dsp:spPr>
        <a:xfrm>
          <a:off x="289707" y="4365717"/>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Desconoce sus derechos personales..</a:t>
          </a:r>
          <a:endParaRPr lang="es-MX" sz="1600" kern="1200" dirty="0"/>
        </a:p>
      </dsp:txBody>
      <dsp:txXfrm>
        <a:off x="289707" y="4365717"/>
        <a:ext cx="3820070" cy="703384"/>
      </dsp:txXfrm>
    </dsp:sp>
    <dsp:sp modelId="{A3E07902-D26E-455B-950F-EFBF3D8D4A98}">
      <dsp:nvSpPr>
        <dsp:cNvPr id="0" name=""/>
        <dsp:cNvSpPr/>
      </dsp:nvSpPr>
      <dsp:spPr>
        <a:xfrm>
          <a:off x="2174" y="5269917"/>
          <a:ext cx="301751" cy="30175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2DE30391-3A28-4943-8988-400BCC4930B4}">
      <dsp:nvSpPr>
        <dsp:cNvPr id="0" name=""/>
        <dsp:cNvSpPr/>
      </dsp:nvSpPr>
      <dsp:spPr>
        <a:xfrm>
          <a:off x="289707" y="5069101"/>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Tiene miedo a no saber como cambiar</a:t>
          </a:r>
          <a:endParaRPr lang="es-MX" sz="1600" kern="1200" dirty="0"/>
        </a:p>
      </dsp:txBody>
      <dsp:txXfrm>
        <a:off x="289707" y="5069101"/>
        <a:ext cx="3820070" cy="703384"/>
      </dsp:txXfrm>
    </dsp:sp>
    <dsp:sp modelId="{D738EE2A-7D6E-4695-80D4-725A0B1FB39E}">
      <dsp:nvSpPr>
        <dsp:cNvPr id="0" name=""/>
        <dsp:cNvSpPr/>
      </dsp:nvSpPr>
      <dsp:spPr>
        <a:xfrm>
          <a:off x="4315158" y="868115"/>
          <a:ext cx="4107603" cy="48324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3B0DA11C-2A58-44AE-A80F-42EAFDA0A85A}">
      <dsp:nvSpPr>
        <dsp:cNvPr id="0" name=""/>
        <dsp:cNvSpPr/>
      </dsp:nvSpPr>
      <dsp:spPr>
        <a:xfrm>
          <a:off x="4315158" y="1049603"/>
          <a:ext cx="301759" cy="301759"/>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D3B9D4B-18D4-448F-A7E0-AD350613B498}">
      <dsp:nvSpPr>
        <dsp:cNvPr id="0" name=""/>
        <dsp:cNvSpPr/>
      </dsp:nvSpPr>
      <dsp:spPr>
        <a:xfrm>
          <a:off x="4315158" y="0"/>
          <a:ext cx="4107603" cy="86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MX" sz="2800" b="1" i="1" kern="1200" dirty="0" smtClean="0"/>
            <a:t>Razones que motivan esta conducta:</a:t>
          </a:r>
          <a:endParaRPr lang="es-MX" sz="2800" kern="1200" dirty="0"/>
        </a:p>
      </dsp:txBody>
      <dsp:txXfrm>
        <a:off x="4315158" y="0"/>
        <a:ext cx="4107603" cy="868115"/>
      </dsp:txXfrm>
    </dsp:sp>
    <dsp:sp modelId="{9B32919F-A6EF-41A7-A2E8-BFF117EE0B43}">
      <dsp:nvSpPr>
        <dsp:cNvPr id="0" name=""/>
        <dsp:cNvSpPr/>
      </dsp:nvSpPr>
      <dsp:spPr>
        <a:xfrm>
          <a:off x="4315158" y="1752995"/>
          <a:ext cx="301751" cy="30175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3D4525D0-A303-4759-92AF-5FC3525CFFAC}">
      <dsp:nvSpPr>
        <dsp:cNvPr id="0" name=""/>
        <dsp:cNvSpPr/>
      </dsp:nvSpPr>
      <dsp:spPr>
        <a:xfrm>
          <a:off x="4602690" y="1552179"/>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Antepone los conflictos a toda costa.</a:t>
          </a:r>
          <a:endParaRPr lang="es-MX" sz="1600" kern="1200" dirty="0"/>
        </a:p>
      </dsp:txBody>
      <dsp:txXfrm>
        <a:off x="4602690" y="1552179"/>
        <a:ext cx="3820070" cy="703384"/>
      </dsp:txXfrm>
    </dsp:sp>
    <dsp:sp modelId="{BF37A0B6-0DC5-439E-B89D-FD4A6EDAF38A}">
      <dsp:nvSpPr>
        <dsp:cNvPr id="0" name=""/>
        <dsp:cNvSpPr/>
      </dsp:nvSpPr>
      <dsp:spPr>
        <a:xfrm>
          <a:off x="4315158" y="2456380"/>
          <a:ext cx="301751" cy="30175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2C2C9D6F-A454-44C8-85AF-AAF58BB432F0}">
      <dsp:nvSpPr>
        <dsp:cNvPr id="0" name=""/>
        <dsp:cNvSpPr/>
      </dsp:nvSpPr>
      <dsp:spPr>
        <a:xfrm>
          <a:off x="4602690" y="2255563"/>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Evita expresar sus pensamientos, opiniones, creencias y sentimientos.</a:t>
          </a:r>
          <a:endParaRPr lang="es-MX" sz="1600" kern="1200" dirty="0"/>
        </a:p>
      </dsp:txBody>
      <dsp:txXfrm>
        <a:off x="4602690" y="2255563"/>
        <a:ext cx="3820070" cy="703384"/>
      </dsp:txXfrm>
    </dsp:sp>
    <dsp:sp modelId="{81EC5F83-B6B4-4CE0-BC9F-B6FF60130A63}">
      <dsp:nvSpPr>
        <dsp:cNvPr id="0" name=""/>
        <dsp:cNvSpPr/>
      </dsp:nvSpPr>
      <dsp:spPr>
        <a:xfrm>
          <a:off x="4315158" y="3159764"/>
          <a:ext cx="301751" cy="30175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1E516EE8-DFD4-44F1-9FD5-F5C2DD324CCC}">
      <dsp:nvSpPr>
        <dsp:cNvPr id="0" name=""/>
        <dsp:cNvSpPr/>
      </dsp:nvSpPr>
      <dsp:spPr>
        <a:xfrm>
          <a:off x="4602690" y="2958948"/>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Deja que los otros abusen e incluso se burlen.</a:t>
          </a:r>
          <a:endParaRPr lang="es-MX" sz="1600" kern="1200" dirty="0"/>
        </a:p>
      </dsp:txBody>
      <dsp:txXfrm>
        <a:off x="4602690" y="2958948"/>
        <a:ext cx="3820070" cy="703384"/>
      </dsp:txXfrm>
    </dsp:sp>
    <dsp:sp modelId="{22E0A9B4-55B6-438B-8890-BF7EE0D3C1C7}">
      <dsp:nvSpPr>
        <dsp:cNvPr id="0" name=""/>
        <dsp:cNvSpPr/>
      </dsp:nvSpPr>
      <dsp:spPr>
        <a:xfrm>
          <a:off x="4315158" y="3863148"/>
          <a:ext cx="301751" cy="30175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11D57810-8FF1-4F35-A489-038377316805}">
      <dsp:nvSpPr>
        <dsp:cNvPr id="0" name=""/>
        <dsp:cNvSpPr/>
      </dsp:nvSpPr>
      <dsp:spPr>
        <a:xfrm>
          <a:off x="4602690" y="3662332"/>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Es tímido al hablar. No reclama lo que le corresponde.</a:t>
          </a:r>
          <a:endParaRPr lang="es-MX" sz="1600" kern="1200" dirty="0"/>
        </a:p>
      </dsp:txBody>
      <dsp:txXfrm>
        <a:off x="4602690" y="3662332"/>
        <a:ext cx="3820070" cy="703384"/>
      </dsp:txXfrm>
    </dsp:sp>
    <dsp:sp modelId="{C41911DF-68A1-40FC-8AC8-65FADB7414CC}">
      <dsp:nvSpPr>
        <dsp:cNvPr id="0" name=""/>
        <dsp:cNvSpPr/>
      </dsp:nvSpPr>
      <dsp:spPr>
        <a:xfrm>
          <a:off x="4315158" y="4566533"/>
          <a:ext cx="301751" cy="30175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2C5E4915-34AD-451F-AD2C-AD318F6B9A34}">
      <dsp:nvSpPr>
        <dsp:cNvPr id="0" name=""/>
        <dsp:cNvSpPr/>
      </dsp:nvSpPr>
      <dsp:spPr>
        <a:xfrm>
          <a:off x="4602690" y="4365717"/>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Se desmotiva y deprime fácilmente</a:t>
          </a:r>
          <a:endParaRPr lang="es-MX" sz="1600" kern="1200" dirty="0"/>
        </a:p>
      </dsp:txBody>
      <dsp:txXfrm>
        <a:off x="4602690" y="4365717"/>
        <a:ext cx="3820070" cy="703384"/>
      </dsp:txXfrm>
    </dsp:sp>
    <dsp:sp modelId="{BF96F4A5-AD40-4F29-87F6-DC5CB729A84F}">
      <dsp:nvSpPr>
        <dsp:cNvPr id="0" name=""/>
        <dsp:cNvSpPr/>
      </dsp:nvSpPr>
      <dsp:spPr>
        <a:xfrm>
          <a:off x="4315158" y="5269917"/>
          <a:ext cx="301751" cy="30175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46C2977-3B88-4D0A-9146-0342859DB36B}">
      <dsp:nvSpPr>
        <dsp:cNvPr id="0" name=""/>
        <dsp:cNvSpPr/>
      </dsp:nvSpPr>
      <dsp:spPr>
        <a:xfrm>
          <a:off x="4602690" y="5069101"/>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Actúa con temor y quiere pasar inadvertido..</a:t>
          </a:r>
          <a:endParaRPr lang="es-MX" sz="1600" kern="1200" dirty="0"/>
        </a:p>
      </dsp:txBody>
      <dsp:txXfrm>
        <a:off x="4602690" y="5069101"/>
        <a:ext cx="3820070" cy="7033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89F1B-3225-4F60-BF8D-6193130BEF4D}">
      <dsp:nvSpPr>
        <dsp:cNvPr id="0" name=""/>
        <dsp:cNvSpPr/>
      </dsp:nvSpPr>
      <dsp:spPr>
        <a:xfrm>
          <a:off x="2174" y="868115"/>
          <a:ext cx="4107603" cy="483247"/>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F6D7E215-EDB7-4CE3-A36D-9A7FFDB27E30}">
      <dsp:nvSpPr>
        <dsp:cNvPr id="0" name=""/>
        <dsp:cNvSpPr/>
      </dsp:nvSpPr>
      <dsp:spPr>
        <a:xfrm>
          <a:off x="2174" y="1049603"/>
          <a:ext cx="301759" cy="301759"/>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1C8C2DF-553A-417A-ABAC-D13412EE88A0}">
      <dsp:nvSpPr>
        <dsp:cNvPr id="0" name=""/>
        <dsp:cNvSpPr/>
      </dsp:nvSpPr>
      <dsp:spPr>
        <a:xfrm>
          <a:off x="2174" y="0"/>
          <a:ext cx="4107603" cy="86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MX" sz="2800" b="1" i="1" kern="1200" dirty="0" smtClean="0"/>
            <a:t>Características de esta conducta:</a:t>
          </a:r>
          <a:endParaRPr lang="es-MX" sz="2800" kern="1200" dirty="0"/>
        </a:p>
      </dsp:txBody>
      <dsp:txXfrm>
        <a:off x="2174" y="0"/>
        <a:ext cx="4107603" cy="868115"/>
      </dsp:txXfrm>
    </dsp:sp>
    <dsp:sp modelId="{0E5CEFC8-2A23-4BC2-BA4E-6E01824062CE}">
      <dsp:nvSpPr>
        <dsp:cNvPr id="0" name=""/>
        <dsp:cNvSpPr/>
      </dsp:nvSpPr>
      <dsp:spPr>
        <a:xfrm>
          <a:off x="2174" y="1752995"/>
          <a:ext cx="301751" cy="301751"/>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7DF81D60-9DF2-41E6-B133-989F881B966E}">
      <dsp:nvSpPr>
        <dsp:cNvPr id="0" name=""/>
        <dsp:cNvSpPr/>
      </dsp:nvSpPr>
      <dsp:spPr>
        <a:xfrm>
          <a:off x="289707" y="1552179"/>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Se irrita con facilidad y sin motivo.</a:t>
          </a:r>
          <a:endParaRPr lang="es-MX" sz="1600" kern="1200" dirty="0"/>
        </a:p>
      </dsp:txBody>
      <dsp:txXfrm>
        <a:off x="289707" y="1552179"/>
        <a:ext cx="3820070" cy="703384"/>
      </dsp:txXfrm>
    </dsp:sp>
    <dsp:sp modelId="{2A9AA432-ED3B-49A6-8928-9CA8DF3772D3}">
      <dsp:nvSpPr>
        <dsp:cNvPr id="0" name=""/>
        <dsp:cNvSpPr/>
      </dsp:nvSpPr>
      <dsp:spPr>
        <a:xfrm>
          <a:off x="2174" y="2456380"/>
          <a:ext cx="301751" cy="301751"/>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E5DA69A5-95BE-4606-920D-0FF10789E77E}">
      <dsp:nvSpPr>
        <dsp:cNvPr id="0" name=""/>
        <dsp:cNvSpPr/>
      </dsp:nvSpPr>
      <dsp:spPr>
        <a:xfrm>
          <a:off x="289707" y="2255563"/>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Es rígida o inflexible.</a:t>
          </a:r>
          <a:endParaRPr lang="es-MX" sz="1600" kern="1200" dirty="0"/>
        </a:p>
      </dsp:txBody>
      <dsp:txXfrm>
        <a:off x="289707" y="2255563"/>
        <a:ext cx="3820070" cy="703384"/>
      </dsp:txXfrm>
    </dsp:sp>
    <dsp:sp modelId="{E38BA2E1-32CB-45BD-ABA5-DA4C692E8288}">
      <dsp:nvSpPr>
        <dsp:cNvPr id="0" name=""/>
        <dsp:cNvSpPr/>
      </dsp:nvSpPr>
      <dsp:spPr>
        <a:xfrm>
          <a:off x="2174" y="3159764"/>
          <a:ext cx="301751" cy="301751"/>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0B57394C-3914-4BCA-87BC-40EFAA86E451}">
      <dsp:nvSpPr>
        <dsp:cNvPr id="0" name=""/>
        <dsp:cNvSpPr/>
      </dsp:nvSpPr>
      <dsp:spPr>
        <a:xfrm>
          <a:off x="289707" y="2958948"/>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No sabe escuchar.</a:t>
          </a:r>
          <a:endParaRPr lang="es-MX" sz="1600" kern="1200" dirty="0"/>
        </a:p>
      </dsp:txBody>
      <dsp:txXfrm>
        <a:off x="289707" y="2958948"/>
        <a:ext cx="3820070" cy="703384"/>
      </dsp:txXfrm>
    </dsp:sp>
    <dsp:sp modelId="{9851248A-DEAF-445B-ACE5-2AA9D15E0615}">
      <dsp:nvSpPr>
        <dsp:cNvPr id="0" name=""/>
        <dsp:cNvSpPr/>
      </dsp:nvSpPr>
      <dsp:spPr>
        <a:xfrm>
          <a:off x="2174" y="3863148"/>
          <a:ext cx="301751" cy="301751"/>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5BAC0BB1-247C-4B9D-81DE-DB4B755365CB}">
      <dsp:nvSpPr>
        <dsp:cNvPr id="0" name=""/>
        <dsp:cNvSpPr/>
      </dsp:nvSpPr>
      <dsp:spPr>
        <a:xfrm>
          <a:off x="289707" y="3662332"/>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Ridiculiza a los demás.</a:t>
          </a:r>
          <a:endParaRPr lang="es-MX" sz="1600" kern="1200" dirty="0"/>
        </a:p>
      </dsp:txBody>
      <dsp:txXfrm>
        <a:off x="289707" y="3662332"/>
        <a:ext cx="3820070" cy="703384"/>
      </dsp:txXfrm>
    </dsp:sp>
    <dsp:sp modelId="{3884E348-70C8-4D49-B6D5-CBC1D7C93CE8}">
      <dsp:nvSpPr>
        <dsp:cNvPr id="0" name=""/>
        <dsp:cNvSpPr/>
      </dsp:nvSpPr>
      <dsp:spPr>
        <a:xfrm>
          <a:off x="2174" y="4566533"/>
          <a:ext cx="301751" cy="301751"/>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40F398CE-8E00-45FF-8D19-31EC6E1A10F3}">
      <dsp:nvSpPr>
        <dsp:cNvPr id="0" name=""/>
        <dsp:cNvSpPr/>
      </dsp:nvSpPr>
      <dsp:spPr>
        <a:xfrm>
          <a:off x="289707" y="4365717"/>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Siempre está a la defensiva.</a:t>
          </a:r>
          <a:endParaRPr lang="es-MX" sz="1600" kern="1200" dirty="0"/>
        </a:p>
      </dsp:txBody>
      <dsp:txXfrm>
        <a:off x="289707" y="4365717"/>
        <a:ext cx="3820070" cy="703384"/>
      </dsp:txXfrm>
    </dsp:sp>
    <dsp:sp modelId="{A3E07902-D26E-455B-950F-EFBF3D8D4A98}">
      <dsp:nvSpPr>
        <dsp:cNvPr id="0" name=""/>
        <dsp:cNvSpPr/>
      </dsp:nvSpPr>
      <dsp:spPr>
        <a:xfrm>
          <a:off x="2174" y="5269917"/>
          <a:ext cx="301751" cy="301751"/>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2DE30391-3A28-4943-8988-400BCC4930B4}">
      <dsp:nvSpPr>
        <dsp:cNvPr id="0" name=""/>
        <dsp:cNvSpPr/>
      </dsp:nvSpPr>
      <dsp:spPr>
        <a:xfrm>
          <a:off x="289707" y="5069101"/>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Juzga y culpa a los demás sin fundamentos.</a:t>
          </a:r>
          <a:endParaRPr lang="es-MX" sz="1600" kern="1200" dirty="0"/>
        </a:p>
      </dsp:txBody>
      <dsp:txXfrm>
        <a:off x="289707" y="5069101"/>
        <a:ext cx="3820070" cy="703384"/>
      </dsp:txXfrm>
    </dsp:sp>
    <dsp:sp modelId="{D738EE2A-7D6E-4695-80D4-725A0B1FB39E}">
      <dsp:nvSpPr>
        <dsp:cNvPr id="0" name=""/>
        <dsp:cNvSpPr/>
      </dsp:nvSpPr>
      <dsp:spPr>
        <a:xfrm>
          <a:off x="4315158" y="868115"/>
          <a:ext cx="4107603" cy="483247"/>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3B0DA11C-2A58-44AE-A80F-42EAFDA0A85A}">
      <dsp:nvSpPr>
        <dsp:cNvPr id="0" name=""/>
        <dsp:cNvSpPr/>
      </dsp:nvSpPr>
      <dsp:spPr>
        <a:xfrm>
          <a:off x="4315158" y="1049603"/>
          <a:ext cx="301759" cy="301759"/>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D3B9D4B-18D4-448F-A7E0-AD350613B498}">
      <dsp:nvSpPr>
        <dsp:cNvPr id="0" name=""/>
        <dsp:cNvSpPr/>
      </dsp:nvSpPr>
      <dsp:spPr>
        <a:xfrm>
          <a:off x="4315158" y="0"/>
          <a:ext cx="4107603" cy="86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MX" sz="2800" b="1" i="1" kern="1200" dirty="0" smtClean="0"/>
            <a:t>Razones que motivan esta conducta:</a:t>
          </a:r>
          <a:endParaRPr lang="es-MX" sz="2800" kern="1200" dirty="0"/>
        </a:p>
      </dsp:txBody>
      <dsp:txXfrm>
        <a:off x="4315158" y="0"/>
        <a:ext cx="4107603" cy="868115"/>
      </dsp:txXfrm>
    </dsp:sp>
    <dsp:sp modelId="{9B32919F-A6EF-41A7-A2E8-BFF117EE0B43}">
      <dsp:nvSpPr>
        <dsp:cNvPr id="0" name=""/>
        <dsp:cNvSpPr/>
      </dsp:nvSpPr>
      <dsp:spPr>
        <a:xfrm>
          <a:off x="4315158" y="1752995"/>
          <a:ext cx="301751" cy="301751"/>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3D4525D0-A303-4759-92AF-5FC3525CFFAC}">
      <dsp:nvSpPr>
        <dsp:cNvPr id="0" name=""/>
        <dsp:cNvSpPr/>
      </dsp:nvSpPr>
      <dsp:spPr>
        <a:xfrm>
          <a:off x="4602690" y="1552179"/>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Poco control de sus emociones..</a:t>
          </a:r>
          <a:endParaRPr lang="es-MX" sz="1600" kern="1200" dirty="0"/>
        </a:p>
      </dsp:txBody>
      <dsp:txXfrm>
        <a:off x="4602690" y="1552179"/>
        <a:ext cx="3820070" cy="703384"/>
      </dsp:txXfrm>
    </dsp:sp>
    <dsp:sp modelId="{BF37A0B6-0DC5-439E-B89D-FD4A6EDAF38A}">
      <dsp:nvSpPr>
        <dsp:cNvPr id="0" name=""/>
        <dsp:cNvSpPr/>
      </dsp:nvSpPr>
      <dsp:spPr>
        <a:xfrm>
          <a:off x="4315158" y="2456380"/>
          <a:ext cx="301751" cy="301751"/>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2C2C9D6F-A454-44C8-85AF-AAF58BB432F0}">
      <dsp:nvSpPr>
        <dsp:cNvPr id="0" name=""/>
        <dsp:cNvSpPr/>
      </dsp:nvSpPr>
      <dsp:spPr>
        <a:xfrm>
          <a:off x="4602690" y="2255563"/>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Necesidad de poder y estatus..</a:t>
          </a:r>
          <a:endParaRPr lang="es-MX" sz="1600" kern="1200" dirty="0"/>
        </a:p>
      </dsp:txBody>
      <dsp:txXfrm>
        <a:off x="4602690" y="2255563"/>
        <a:ext cx="3820070" cy="703384"/>
      </dsp:txXfrm>
    </dsp:sp>
    <dsp:sp modelId="{81EC5F83-B6B4-4CE0-BC9F-B6FF60130A63}">
      <dsp:nvSpPr>
        <dsp:cNvPr id="0" name=""/>
        <dsp:cNvSpPr/>
      </dsp:nvSpPr>
      <dsp:spPr>
        <a:xfrm>
          <a:off x="4315158" y="3159764"/>
          <a:ext cx="301751" cy="301751"/>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1E516EE8-DFD4-44F1-9FD5-F5C2DD324CCC}">
      <dsp:nvSpPr>
        <dsp:cNvPr id="0" name=""/>
        <dsp:cNvSpPr/>
      </dsp:nvSpPr>
      <dsp:spPr>
        <a:xfrm>
          <a:off x="4602690" y="2958948"/>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Alto nivel de inseguridad.</a:t>
          </a:r>
          <a:endParaRPr lang="es-MX" sz="1600" kern="1200" dirty="0"/>
        </a:p>
      </dsp:txBody>
      <dsp:txXfrm>
        <a:off x="4602690" y="2958948"/>
        <a:ext cx="3820070" cy="703384"/>
      </dsp:txXfrm>
    </dsp:sp>
    <dsp:sp modelId="{22E0A9B4-55B6-438B-8890-BF7EE0D3C1C7}">
      <dsp:nvSpPr>
        <dsp:cNvPr id="0" name=""/>
        <dsp:cNvSpPr/>
      </dsp:nvSpPr>
      <dsp:spPr>
        <a:xfrm>
          <a:off x="4315158" y="3863148"/>
          <a:ext cx="301751" cy="301751"/>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11D57810-8FF1-4F35-A489-038377316805}">
      <dsp:nvSpPr>
        <dsp:cNvPr id="0" name=""/>
        <dsp:cNvSpPr/>
      </dsp:nvSpPr>
      <dsp:spPr>
        <a:xfrm>
          <a:off x="4602690" y="3662332"/>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Baja estima e identidad.</a:t>
          </a:r>
          <a:endParaRPr lang="es-MX" sz="1600" kern="1200" dirty="0"/>
        </a:p>
      </dsp:txBody>
      <dsp:txXfrm>
        <a:off x="4602690" y="3662332"/>
        <a:ext cx="3820070" cy="703384"/>
      </dsp:txXfrm>
    </dsp:sp>
    <dsp:sp modelId="{C41911DF-68A1-40FC-8AC8-65FADB7414CC}">
      <dsp:nvSpPr>
        <dsp:cNvPr id="0" name=""/>
        <dsp:cNvSpPr/>
      </dsp:nvSpPr>
      <dsp:spPr>
        <a:xfrm>
          <a:off x="4315158" y="4566533"/>
          <a:ext cx="301751" cy="301751"/>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2C5E4915-34AD-451F-AD2C-AD318F6B9A34}">
      <dsp:nvSpPr>
        <dsp:cNvPr id="0" name=""/>
        <dsp:cNvSpPr/>
      </dsp:nvSpPr>
      <dsp:spPr>
        <a:xfrm>
          <a:off x="4602690" y="4365717"/>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No acepta errores ni desacuerdos.</a:t>
          </a:r>
          <a:endParaRPr lang="es-MX" sz="1600" kern="1200" dirty="0"/>
        </a:p>
      </dsp:txBody>
      <dsp:txXfrm>
        <a:off x="4602690" y="4365717"/>
        <a:ext cx="3820070" cy="703384"/>
      </dsp:txXfrm>
    </dsp:sp>
    <dsp:sp modelId="{BF96F4A5-AD40-4F29-87F6-DC5CB729A84F}">
      <dsp:nvSpPr>
        <dsp:cNvPr id="0" name=""/>
        <dsp:cNvSpPr/>
      </dsp:nvSpPr>
      <dsp:spPr>
        <a:xfrm>
          <a:off x="4315158" y="5269917"/>
          <a:ext cx="301751" cy="301751"/>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C46C2977-3B88-4D0A-9146-0342859DB36B}">
      <dsp:nvSpPr>
        <dsp:cNvPr id="0" name=""/>
        <dsp:cNvSpPr/>
      </dsp:nvSpPr>
      <dsp:spPr>
        <a:xfrm>
          <a:off x="4602690" y="5069101"/>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S" sz="1600" kern="1200" dirty="0" smtClean="0"/>
            <a:t>No quiere cambiar. Los demás deben cambiar.</a:t>
          </a:r>
          <a:endParaRPr lang="es-MX" sz="1600" kern="1200" dirty="0"/>
        </a:p>
      </dsp:txBody>
      <dsp:txXfrm>
        <a:off x="4602690" y="5069101"/>
        <a:ext cx="3820070" cy="7033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89F1B-3225-4F60-BF8D-6193130BEF4D}">
      <dsp:nvSpPr>
        <dsp:cNvPr id="0" name=""/>
        <dsp:cNvSpPr/>
      </dsp:nvSpPr>
      <dsp:spPr>
        <a:xfrm>
          <a:off x="2174" y="868115"/>
          <a:ext cx="4107603" cy="483247"/>
        </a:xfrm>
        <a:prstGeom prst="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sp>
    <dsp:sp modelId="{F6D7E215-EDB7-4CE3-A36D-9A7FFDB27E30}">
      <dsp:nvSpPr>
        <dsp:cNvPr id="0" name=""/>
        <dsp:cNvSpPr/>
      </dsp:nvSpPr>
      <dsp:spPr>
        <a:xfrm>
          <a:off x="2174" y="1049603"/>
          <a:ext cx="301759" cy="301759"/>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1C8C2DF-553A-417A-ABAC-D13412EE88A0}">
      <dsp:nvSpPr>
        <dsp:cNvPr id="0" name=""/>
        <dsp:cNvSpPr/>
      </dsp:nvSpPr>
      <dsp:spPr>
        <a:xfrm>
          <a:off x="2174" y="0"/>
          <a:ext cx="4107603" cy="86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MX" sz="2800" b="1" i="1" kern="1200" dirty="0" smtClean="0"/>
            <a:t>Características de esta conducta:</a:t>
          </a:r>
          <a:endParaRPr lang="es-MX" sz="2800" kern="1200" dirty="0"/>
        </a:p>
      </dsp:txBody>
      <dsp:txXfrm>
        <a:off x="2174" y="0"/>
        <a:ext cx="4107603" cy="868115"/>
      </dsp:txXfrm>
    </dsp:sp>
    <dsp:sp modelId="{0E5CEFC8-2A23-4BC2-BA4E-6E01824062CE}">
      <dsp:nvSpPr>
        <dsp:cNvPr id="0" name=""/>
        <dsp:cNvSpPr/>
      </dsp:nvSpPr>
      <dsp:spPr>
        <a:xfrm>
          <a:off x="2174" y="1752995"/>
          <a:ext cx="301751" cy="301751"/>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sp>
    <dsp:sp modelId="{7DF81D60-9DF2-41E6-B133-989F881B966E}">
      <dsp:nvSpPr>
        <dsp:cNvPr id="0" name=""/>
        <dsp:cNvSpPr/>
      </dsp:nvSpPr>
      <dsp:spPr>
        <a:xfrm>
          <a:off x="289707" y="1552179"/>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Sabe escuchar y analiza lo que le comentan.</a:t>
          </a:r>
        </a:p>
        <a:p>
          <a:pPr lvl="0" algn="l" defTabSz="622300">
            <a:lnSpc>
              <a:spcPct val="90000"/>
            </a:lnSpc>
            <a:spcBef>
              <a:spcPct val="0"/>
            </a:spcBef>
            <a:spcAft>
              <a:spcPct val="35000"/>
            </a:spcAft>
          </a:pPr>
          <a:r>
            <a:rPr lang="es-ES" sz="1400" kern="1200" dirty="0" smtClean="0"/>
            <a:t>Es positivo.</a:t>
          </a:r>
          <a:endParaRPr lang="es-MX" sz="1400" kern="1200" dirty="0"/>
        </a:p>
      </dsp:txBody>
      <dsp:txXfrm>
        <a:off x="289707" y="1552179"/>
        <a:ext cx="3820070" cy="703384"/>
      </dsp:txXfrm>
    </dsp:sp>
    <dsp:sp modelId="{2A9AA432-ED3B-49A6-8928-9CA8DF3772D3}">
      <dsp:nvSpPr>
        <dsp:cNvPr id="0" name=""/>
        <dsp:cNvSpPr/>
      </dsp:nvSpPr>
      <dsp:spPr>
        <a:xfrm>
          <a:off x="2174" y="2456380"/>
          <a:ext cx="301751" cy="301751"/>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sp>
    <dsp:sp modelId="{E5DA69A5-95BE-4606-920D-0FF10789E77E}">
      <dsp:nvSpPr>
        <dsp:cNvPr id="0" name=""/>
        <dsp:cNvSpPr/>
      </dsp:nvSpPr>
      <dsp:spPr>
        <a:xfrm>
          <a:off x="289707" y="2255563"/>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Sabe expresar sus sentimientos negativos y defender sus derechos.</a:t>
          </a:r>
          <a:endParaRPr lang="es-MX" sz="1400" kern="1200" dirty="0"/>
        </a:p>
      </dsp:txBody>
      <dsp:txXfrm>
        <a:off x="289707" y="2255563"/>
        <a:ext cx="3820070" cy="703384"/>
      </dsp:txXfrm>
    </dsp:sp>
    <dsp:sp modelId="{E38BA2E1-32CB-45BD-ABA5-DA4C692E8288}">
      <dsp:nvSpPr>
        <dsp:cNvPr id="0" name=""/>
        <dsp:cNvSpPr/>
      </dsp:nvSpPr>
      <dsp:spPr>
        <a:xfrm>
          <a:off x="2174" y="3159764"/>
          <a:ext cx="301751" cy="301751"/>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sp>
    <dsp:sp modelId="{0B57394C-3914-4BCA-87BC-40EFAA86E451}">
      <dsp:nvSpPr>
        <dsp:cNvPr id="0" name=""/>
        <dsp:cNvSpPr/>
      </dsp:nvSpPr>
      <dsp:spPr>
        <a:xfrm>
          <a:off x="289707" y="2958948"/>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Es sensible a las necesidades de los demás.</a:t>
          </a:r>
          <a:endParaRPr lang="es-MX" sz="1400" kern="1200" dirty="0"/>
        </a:p>
      </dsp:txBody>
      <dsp:txXfrm>
        <a:off x="289707" y="2958948"/>
        <a:ext cx="3820070" cy="703384"/>
      </dsp:txXfrm>
    </dsp:sp>
    <dsp:sp modelId="{9851248A-DEAF-445B-ACE5-2AA9D15E0615}">
      <dsp:nvSpPr>
        <dsp:cNvPr id="0" name=""/>
        <dsp:cNvSpPr/>
      </dsp:nvSpPr>
      <dsp:spPr>
        <a:xfrm>
          <a:off x="2174" y="3863148"/>
          <a:ext cx="301751" cy="301751"/>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sp>
    <dsp:sp modelId="{5BAC0BB1-247C-4B9D-81DE-DB4B755365CB}">
      <dsp:nvSpPr>
        <dsp:cNvPr id="0" name=""/>
        <dsp:cNvSpPr/>
      </dsp:nvSpPr>
      <dsp:spPr>
        <a:xfrm>
          <a:off x="289707" y="3662332"/>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Es capaz de proporcionar información de sí mismo de forma honesta y madura.</a:t>
          </a:r>
          <a:endParaRPr lang="es-MX" sz="1400" kern="1200" dirty="0"/>
        </a:p>
      </dsp:txBody>
      <dsp:txXfrm>
        <a:off x="289707" y="3662332"/>
        <a:ext cx="3820070" cy="703384"/>
      </dsp:txXfrm>
    </dsp:sp>
    <dsp:sp modelId="{3884E348-70C8-4D49-B6D5-CBC1D7C93CE8}">
      <dsp:nvSpPr>
        <dsp:cNvPr id="0" name=""/>
        <dsp:cNvSpPr/>
      </dsp:nvSpPr>
      <dsp:spPr>
        <a:xfrm>
          <a:off x="2174" y="4566533"/>
          <a:ext cx="301751" cy="301751"/>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sp>
    <dsp:sp modelId="{40F398CE-8E00-45FF-8D19-31EC6E1A10F3}">
      <dsp:nvSpPr>
        <dsp:cNvPr id="0" name=""/>
        <dsp:cNvSpPr/>
      </dsp:nvSpPr>
      <dsp:spPr>
        <a:xfrm>
          <a:off x="289707" y="4365717"/>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Emite sus opiniones respetuosamente.</a:t>
          </a:r>
          <a:endParaRPr lang="es-MX" sz="1400" kern="1200" dirty="0"/>
        </a:p>
      </dsp:txBody>
      <dsp:txXfrm>
        <a:off x="289707" y="4365717"/>
        <a:ext cx="3820070" cy="703384"/>
      </dsp:txXfrm>
    </dsp:sp>
    <dsp:sp modelId="{A3E07902-D26E-455B-950F-EFBF3D8D4A98}">
      <dsp:nvSpPr>
        <dsp:cNvPr id="0" name=""/>
        <dsp:cNvSpPr/>
      </dsp:nvSpPr>
      <dsp:spPr>
        <a:xfrm>
          <a:off x="2174" y="5269917"/>
          <a:ext cx="301751" cy="301751"/>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sp>
    <dsp:sp modelId="{2DE30391-3A28-4943-8988-400BCC4930B4}">
      <dsp:nvSpPr>
        <dsp:cNvPr id="0" name=""/>
        <dsp:cNvSpPr/>
      </dsp:nvSpPr>
      <dsp:spPr>
        <a:xfrm>
          <a:off x="289707" y="5069101"/>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Busca acuerdos comunes.</a:t>
          </a:r>
          <a:endParaRPr lang="es-MX" sz="1400" kern="1200" dirty="0"/>
        </a:p>
      </dsp:txBody>
      <dsp:txXfrm>
        <a:off x="289707" y="5069101"/>
        <a:ext cx="3820070" cy="703384"/>
      </dsp:txXfrm>
    </dsp:sp>
    <dsp:sp modelId="{D738EE2A-7D6E-4695-80D4-725A0B1FB39E}">
      <dsp:nvSpPr>
        <dsp:cNvPr id="0" name=""/>
        <dsp:cNvSpPr/>
      </dsp:nvSpPr>
      <dsp:spPr>
        <a:xfrm>
          <a:off x="4315158" y="868115"/>
          <a:ext cx="4107603" cy="483247"/>
        </a:xfrm>
        <a:prstGeom prst="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sp>
    <dsp:sp modelId="{3B0DA11C-2A58-44AE-A80F-42EAFDA0A85A}">
      <dsp:nvSpPr>
        <dsp:cNvPr id="0" name=""/>
        <dsp:cNvSpPr/>
      </dsp:nvSpPr>
      <dsp:spPr>
        <a:xfrm>
          <a:off x="4315158" y="1049603"/>
          <a:ext cx="301759" cy="301759"/>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D3B9D4B-18D4-448F-A7E0-AD350613B498}">
      <dsp:nvSpPr>
        <dsp:cNvPr id="0" name=""/>
        <dsp:cNvSpPr/>
      </dsp:nvSpPr>
      <dsp:spPr>
        <a:xfrm>
          <a:off x="4315158" y="0"/>
          <a:ext cx="4107603" cy="86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MX" sz="2800" b="1" i="1" kern="1200" dirty="0" smtClean="0"/>
            <a:t>Razones que motivan esta conducta:</a:t>
          </a:r>
          <a:endParaRPr lang="es-MX" sz="2800" kern="1200" dirty="0"/>
        </a:p>
      </dsp:txBody>
      <dsp:txXfrm>
        <a:off x="4315158" y="0"/>
        <a:ext cx="4107603" cy="868115"/>
      </dsp:txXfrm>
    </dsp:sp>
    <dsp:sp modelId="{9B32919F-A6EF-41A7-A2E8-BFF117EE0B43}">
      <dsp:nvSpPr>
        <dsp:cNvPr id="0" name=""/>
        <dsp:cNvSpPr/>
      </dsp:nvSpPr>
      <dsp:spPr>
        <a:xfrm>
          <a:off x="4315158" y="1752995"/>
          <a:ext cx="301751" cy="301751"/>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sp>
    <dsp:sp modelId="{3D4525D0-A303-4759-92AF-5FC3525CFFAC}">
      <dsp:nvSpPr>
        <dsp:cNvPr id="0" name=""/>
        <dsp:cNvSpPr/>
      </dsp:nvSpPr>
      <dsp:spPr>
        <a:xfrm>
          <a:off x="4602690" y="1552179"/>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Alto nivel de seguridad en sí mismo.</a:t>
          </a:r>
          <a:endParaRPr lang="es-MX" sz="1400" kern="1200" dirty="0"/>
        </a:p>
      </dsp:txBody>
      <dsp:txXfrm>
        <a:off x="4602690" y="1552179"/>
        <a:ext cx="3820070" cy="703384"/>
      </dsp:txXfrm>
    </dsp:sp>
    <dsp:sp modelId="{BF37A0B6-0DC5-439E-B89D-FD4A6EDAF38A}">
      <dsp:nvSpPr>
        <dsp:cNvPr id="0" name=""/>
        <dsp:cNvSpPr/>
      </dsp:nvSpPr>
      <dsp:spPr>
        <a:xfrm>
          <a:off x="4315158" y="2456380"/>
          <a:ext cx="301751" cy="301751"/>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sp>
    <dsp:sp modelId="{2C2C9D6F-A454-44C8-85AF-AAF58BB432F0}">
      <dsp:nvSpPr>
        <dsp:cNvPr id="0" name=""/>
        <dsp:cNvSpPr/>
      </dsp:nvSpPr>
      <dsp:spPr>
        <a:xfrm>
          <a:off x="4602690" y="2255563"/>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Control adecuado de sus emociones.</a:t>
          </a:r>
          <a:endParaRPr lang="es-MX" sz="1400" kern="1200" dirty="0"/>
        </a:p>
      </dsp:txBody>
      <dsp:txXfrm>
        <a:off x="4602690" y="2255563"/>
        <a:ext cx="3820070" cy="703384"/>
      </dsp:txXfrm>
    </dsp:sp>
    <dsp:sp modelId="{81EC5F83-B6B4-4CE0-BC9F-B6FF60130A63}">
      <dsp:nvSpPr>
        <dsp:cNvPr id="0" name=""/>
        <dsp:cNvSpPr/>
      </dsp:nvSpPr>
      <dsp:spPr>
        <a:xfrm>
          <a:off x="4315158" y="3159764"/>
          <a:ext cx="301751" cy="301751"/>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sp>
    <dsp:sp modelId="{1E516EE8-DFD4-44F1-9FD5-F5C2DD324CCC}">
      <dsp:nvSpPr>
        <dsp:cNvPr id="0" name=""/>
        <dsp:cNvSpPr/>
      </dsp:nvSpPr>
      <dsp:spPr>
        <a:xfrm>
          <a:off x="4602690" y="2958948"/>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Conocimiento de sus derechos personales</a:t>
          </a:r>
          <a:endParaRPr lang="es-MX" sz="1400" kern="1200" dirty="0"/>
        </a:p>
      </dsp:txBody>
      <dsp:txXfrm>
        <a:off x="4602690" y="2958948"/>
        <a:ext cx="3820070" cy="703384"/>
      </dsp:txXfrm>
    </dsp:sp>
    <dsp:sp modelId="{22E0A9B4-55B6-438B-8890-BF7EE0D3C1C7}">
      <dsp:nvSpPr>
        <dsp:cNvPr id="0" name=""/>
        <dsp:cNvSpPr/>
      </dsp:nvSpPr>
      <dsp:spPr>
        <a:xfrm>
          <a:off x="4315158" y="3863148"/>
          <a:ext cx="301751" cy="301751"/>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sp>
    <dsp:sp modelId="{11D57810-8FF1-4F35-A489-038377316805}">
      <dsp:nvSpPr>
        <dsp:cNvPr id="0" name=""/>
        <dsp:cNvSpPr/>
      </dsp:nvSpPr>
      <dsp:spPr>
        <a:xfrm>
          <a:off x="4602690" y="3662332"/>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Respeto por sí mismo y por los demás.</a:t>
          </a:r>
          <a:endParaRPr lang="es-MX" sz="1400" kern="1200" dirty="0"/>
        </a:p>
      </dsp:txBody>
      <dsp:txXfrm>
        <a:off x="4602690" y="3662332"/>
        <a:ext cx="3820070" cy="703384"/>
      </dsp:txXfrm>
    </dsp:sp>
    <dsp:sp modelId="{C41911DF-68A1-40FC-8AC8-65FADB7414CC}">
      <dsp:nvSpPr>
        <dsp:cNvPr id="0" name=""/>
        <dsp:cNvSpPr/>
      </dsp:nvSpPr>
      <dsp:spPr>
        <a:xfrm>
          <a:off x="4315158" y="4566533"/>
          <a:ext cx="301751" cy="301751"/>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sp>
    <dsp:sp modelId="{2C5E4915-34AD-451F-AD2C-AD318F6B9A34}">
      <dsp:nvSpPr>
        <dsp:cNvPr id="0" name=""/>
        <dsp:cNvSpPr/>
      </dsp:nvSpPr>
      <dsp:spPr>
        <a:xfrm>
          <a:off x="4602690" y="4365717"/>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Es congruente entre lo que piensa, dice y hace.</a:t>
          </a:r>
          <a:endParaRPr lang="es-MX" sz="1400" kern="1200" dirty="0"/>
        </a:p>
      </dsp:txBody>
      <dsp:txXfrm>
        <a:off x="4602690" y="4365717"/>
        <a:ext cx="3820070" cy="703384"/>
      </dsp:txXfrm>
    </dsp:sp>
    <dsp:sp modelId="{BF96F4A5-AD40-4F29-87F6-DC5CB729A84F}">
      <dsp:nvSpPr>
        <dsp:cNvPr id="0" name=""/>
        <dsp:cNvSpPr/>
      </dsp:nvSpPr>
      <dsp:spPr>
        <a:xfrm>
          <a:off x="4315158" y="5269917"/>
          <a:ext cx="301751" cy="301751"/>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sp>
    <dsp:sp modelId="{C46C2977-3B88-4D0A-9146-0342859DB36B}">
      <dsp:nvSpPr>
        <dsp:cNvPr id="0" name=""/>
        <dsp:cNvSpPr/>
      </dsp:nvSpPr>
      <dsp:spPr>
        <a:xfrm>
          <a:off x="4602690" y="5069101"/>
          <a:ext cx="3820070" cy="70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Está consciente de la necesidad de cambiar.</a:t>
          </a:r>
          <a:endParaRPr lang="es-MX" sz="1400" kern="1200" dirty="0"/>
        </a:p>
      </dsp:txBody>
      <dsp:txXfrm>
        <a:off x="4602690" y="5069101"/>
        <a:ext cx="3820070" cy="70338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ADD6E0-B915-497E-8A53-2E8146277C45}" type="datetimeFigureOut">
              <a:rPr lang="es-MX" smtClean="0"/>
              <a:t>24/07/2013</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119FEF-AB3C-401F-B23E-6B5993E0C235}" type="slidenum">
              <a:rPr lang="es-MX" smtClean="0"/>
              <a:t>‹Nº›</a:t>
            </a:fld>
            <a:endParaRPr lang="es-MX"/>
          </a:p>
        </p:txBody>
      </p:sp>
    </p:spTree>
    <p:extLst>
      <p:ext uri="{BB962C8B-B14F-4D97-AF65-F5344CB8AC3E}">
        <p14:creationId xmlns:p14="http://schemas.microsoft.com/office/powerpoint/2010/main" val="1932037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AE11522-BE6C-4FDE-98C3-B04D69C8781F}" type="slidenum">
              <a:rPr lang="es-ES" sz="1200" smtClean="0"/>
              <a:pPr eaLnBrk="1" hangingPunct="1"/>
              <a:t>1</a:t>
            </a:fld>
            <a:endParaRPr lang="es-ES" sz="1200" smtClean="0"/>
          </a:p>
        </p:txBody>
      </p:sp>
      <p:sp>
        <p:nvSpPr>
          <p:cNvPr id="84995" name="Rectangle 2"/>
          <p:cNvSpPr>
            <a:spLocks noGrp="1" noRot="1" noChangeAspect="1" noChangeArrowheads="1" noTextEdit="1"/>
          </p:cNvSpPr>
          <p:nvPr>
            <p:ph type="sldImg"/>
          </p:nvPr>
        </p:nvSpPr>
        <p:spPr>
          <a:xfrm>
            <a:off x="1144588" y="685800"/>
            <a:ext cx="4572000" cy="34290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19</a:t>
            </a:fld>
            <a:endParaRPr lang="es-MX"/>
          </a:p>
        </p:txBody>
      </p:sp>
    </p:spTree>
    <p:extLst>
      <p:ext uri="{BB962C8B-B14F-4D97-AF65-F5344CB8AC3E}">
        <p14:creationId xmlns:p14="http://schemas.microsoft.com/office/powerpoint/2010/main" val="2870078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AE11522-BE6C-4FDE-98C3-B04D69C8781F}" type="slidenum">
              <a:rPr lang="es-ES" sz="1200" smtClean="0"/>
              <a:pPr eaLnBrk="1" hangingPunct="1"/>
              <a:t>20</a:t>
            </a:fld>
            <a:endParaRPr lang="es-ES" sz="1200" smtClean="0"/>
          </a:p>
        </p:txBody>
      </p:sp>
      <p:sp>
        <p:nvSpPr>
          <p:cNvPr id="84995" name="Rectangle 2"/>
          <p:cNvSpPr>
            <a:spLocks noGrp="1" noRot="1" noChangeAspect="1" noChangeArrowheads="1" noTextEdit="1"/>
          </p:cNvSpPr>
          <p:nvPr>
            <p:ph type="sldImg"/>
          </p:nvPr>
        </p:nvSpPr>
        <p:spPr>
          <a:xfrm>
            <a:off x="1144588" y="685800"/>
            <a:ext cx="4572000" cy="34290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1400" b="1">
                <a:solidFill>
                  <a:schemeClr val="tx1"/>
                </a:solidFill>
                <a:latin typeface="Arial" charset="0"/>
              </a:defRPr>
            </a:lvl1pPr>
            <a:lvl2pPr marL="729577" indent="-280607" algn="ctr" eaLnBrk="0" hangingPunct="0">
              <a:defRPr sz="1400" b="1">
                <a:solidFill>
                  <a:schemeClr val="tx1"/>
                </a:solidFill>
                <a:latin typeface="Arial" charset="0"/>
              </a:defRPr>
            </a:lvl2pPr>
            <a:lvl3pPr marL="1122426" indent="-224485" algn="ctr" eaLnBrk="0" hangingPunct="0">
              <a:defRPr sz="1400" b="1">
                <a:solidFill>
                  <a:schemeClr val="tx1"/>
                </a:solidFill>
                <a:latin typeface="Arial" charset="0"/>
              </a:defRPr>
            </a:lvl3pPr>
            <a:lvl4pPr marL="1571396" indent="-224485" algn="ctr" eaLnBrk="0" hangingPunct="0">
              <a:defRPr sz="1400" b="1">
                <a:solidFill>
                  <a:schemeClr val="tx1"/>
                </a:solidFill>
                <a:latin typeface="Arial" charset="0"/>
              </a:defRPr>
            </a:lvl4pPr>
            <a:lvl5pPr marL="2020367" indent="-224485" algn="ctr" eaLnBrk="0" hangingPunct="0">
              <a:defRPr sz="1400" b="1">
                <a:solidFill>
                  <a:schemeClr val="tx1"/>
                </a:solidFill>
                <a:latin typeface="Arial" charset="0"/>
              </a:defRPr>
            </a:lvl5pPr>
            <a:lvl6pPr marL="2469337" indent="-224485" algn="ctr" eaLnBrk="0" fontAlgn="base" hangingPunct="0">
              <a:spcBef>
                <a:spcPct val="0"/>
              </a:spcBef>
              <a:spcAft>
                <a:spcPct val="0"/>
              </a:spcAft>
              <a:defRPr sz="1400" b="1">
                <a:solidFill>
                  <a:schemeClr val="tx1"/>
                </a:solidFill>
                <a:latin typeface="Arial" charset="0"/>
              </a:defRPr>
            </a:lvl6pPr>
            <a:lvl7pPr marL="2918308" indent="-224485" algn="ctr" eaLnBrk="0" fontAlgn="base" hangingPunct="0">
              <a:spcBef>
                <a:spcPct val="0"/>
              </a:spcBef>
              <a:spcAft>
                <a:spcPct val="0"/>
              </a:spcAft>
              <a:defRPr sz="1400" b="1">
                <a:solidFill>
                  <a:schemeClr val="tx1"/>
                </a:solidFill>
                <a:latin typeface="Arial" charset="0"/>
              </a:defRPr>
            </a:lvl7pPr>
            <a:lvl8pPr marL="3367278" indent="-224485" algn="ctr" eaLnBrk="0" fontAlgn="base" hangingPunct="0">
              <a:spcBef>
                <a:spcPct val="0"/>
              </a:spcBef>
              <a:spcAft>
                <a:spcPct val="0"/>
              </a:spcAft>
              <a:defRPr sz="1400" b="1">
                <a:solidFill>
                  <a:schemeClr val="tx1"/>
                </a:solidFill>
                <a:latin typeface="Arial" charset="0"/>
              </a:defRPr>
            </a:lvl8pPr>
            <a:lvl9pPr marL="3816248" indent="-224485" algn="ctr" eaLnBrk="0" fontAlgn="base" hangingPunct="0">
              <a:spcBef>
                <a:spcPct val="0"/>
              </a:spcBef>
              <a:spcAft>
                <a:spcPct val="0"/>
              </a:spcAft>
              <a:defRPr sz="1400" b="1">
                <a:solidFill>
                  <a:schemeClr val="tx1"/>
                </a:solidFill>
                <a:latin typeface="Arial" charset="0"/>
              </a:defRPr>
            </a:lvl9pPr>
          </a:lstStyle>
          <a:p>
            <a:pPr algn="r">
              <a:defRPr/>
            </a:pPr>
            <a:fld id="{12942FA1-FC38-42BC-8C9E-FD7DA367B617}" type="slidenum">
              <a:rPr lang="es-ES_tradnl" sz="1000" b="0">
                <a:latin typeface="Times New Roman" pitchFamily="18" charset="0"/>
              </a:rPr>
              <a:pPr algn="r">
                <a:defRPr/>
              </a:pPr>
              <a:t>21</a:t>
            </a:fld>
            <a:endParaRPr lang="es-ES_tradnl" sz="1000" b="0">
              <a:latin typeface="Times New Roman" pitchFamily="18" charset="0"/>
            </a:endParaRPr>
          </a:p>
        </p:txBody>
      </p:sp>
      <p:sp>
        <p:nvSpPr>
          <p:cNvPr id="107523" name="Rectangle 2"/>
          <p:cNvSpPr>
            <a:spLocks noGrp="1" noRot="1" noChangeAspect="1" noChangeArrowheads="1" noTextEdit="1"/>
          </p:cNvSpPr>
          <p:nvPr>
            <p:ph type="sldImg"/>
          </p:nvPr>
        </p:nvSpPr>
        <p:spPr>
          <a:xfrm>
            <a:off x="1144588" y="685800"/>
            <a:ext cx="4572000" cy="3430588"/>
          </a:xfrm>
          <a:ln/>
        </p:spPr>
      </p:sp>
      <p:sp>
        <p:nvSpPr>
          <p:cNvPr id="107524" name="Rectangle 3"/>
          <p:cNvSpPr>
            <a:spLocks noGrp="1" noChangeArrowheads="1"/>
          </p:cNvSpPr>
          <p:nvPr>
            <p:ph type="body" idx="1"/>
          </p:nvPr>
        </p:nvSpPr>
        <p:spPr>
          <a:xfrm>
            <a:off x="685490" y="4343869"/>
            <a:ext cx="5487022" cy="4114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22</a:t>
            </a:fld>
            <a:endParaRPr lang="es-MX"/>
          </a:p>
        </p:txBody>
      </p:sp>
    </p:spTree>
    <p:extLst>
      <p:ext uri="{BB962C8B-B14F-4D97-AF65-F5344CB8AC3E}">
        <p14:creationId xmlns:p14="http://schemas.microsoft.com/office/powerpoint/2010/main" val="1240691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23</a:t>
            </a:fld>
            <a:endParaRPr lang="es-MX"/>
          </a:p>
        </p:txBody>
      </p:sp>
    </p:spTree>
    <p:extLst>
      <p:ext uri="{BB962C8B-B14F-4D97-AF65-F5344CB8AC3E}">
        <p14:creationId xmlns:p14="http://schemas.microsoft.com/office/powerpoint/2010/main" val="2316091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24</a:t>
            </a:fld>
            <a:endParaRPr lang="es-MX"/>
          </a:p>
        </p:txBody>
      </p:sp>
    </p:spTree>
    <p:extLst>
      <p:ext uri="{BB962C8B-B14F-4D97-AF65-F5344CB8AC3E}">
        <p14:creationId xmlns:p14="http://schemas.microsoft.com/office/powerpoint/2010/main" val="2982266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25</a:t>
            </a:fld>
            <a:endParaRPr lang="es-MX"/>
          </a:p>
        </p:txBody>
      </p:sp>
    </p:spTree>
    <p:extLst>
      <p:ext uri="{BB962C8B-B14F-4D97-AF65-F5344CB8AC3E}">
        <p14:creationId xmlns:p14="http://schemas.microsoft.com/office/powerpoint/2010/main" val="1691313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26</a:t>
            </a:fld>
            <a:endParaRPr lang="es-MX"/>
          </a:p>
        </p:txBody>
      </p:sp>
    </p:spTree>
    <p:extLst>
      <p:ext uri="{BB962C8B-B14F-4D97-AF65-F5344CB8AC3E}">
        <p14:creationId xmlns:p14="http://schemas.microsoft.com/office/powerpoint/2010/main" val="4216691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27</a:t>
            </a:fld>
            <a:endParaRPr lang="es-MX"/>
          </a:p>
        </p:txBody>
      </p:sp>
    </p:spTree>
    <p:extLst>
      <p:ext uri="{BB962C8B-B14F-4D97-AF65-F5344CB8AC3E}">
        <p14:creationId xmlns:p14="http://schemas.microsoft.com/office/powerpoint/2010/main" val="1352699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28</a:t>
            </a:fld>
            <a:endParaRPr lang="es-MX"/>
          </a:p>
        </p:txBody>
      </p:sp>
    </p:spTree>
    <p:extLst>
      <p:ext uri="{BB962C8B-B14F-4D97-AF65-F5344CB8AC3E}">
        <p14:creationId xmlns:p14="http://schemas.microsoft.com/office/powerpoint/2010/main" val="714854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AE11522-BE6C-4FDE-98C3-B04D69C8781F}" type="slidenum">
              <a:rPr lang="es-ES" sz="1200" smtClean="0"/>
              <a:pPr eaLnBrk="1" hangingPunct="1"/>
              <a:t>2</a:t>
            </a:fld>
            <a:endParaRPr lang="es-ES" sz="1200" smtClean="0"/>
          </a:p>
        </p:txBody>
      </p:sp>
      <p:sp>
        <p:nvSpPr>
          <p:cNvPr id="84995" name="Rectangle 2"/>
          <p:cNvSpPr>
            <a:spLocks noGrp="1" noRot="1" noChangeAspect="1" noChangeArrowheads="1" noTextEdit="1"/>
          </p:cNvSpPr>
          <p:nvPr>
            <p:ph type="sldImg"/>
          </p:nvPr>
        </p:nvSpPr>
        <p:spPr>
          <a:xfrm>
            <a:off x="1144588" y="685800"/>
            <a:ext cx="4572000" cy="34290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29</a:t>
            </a:fld>
            <a:endParaRPr lang="es-MX"/>
          </a:p>
        </p:txBody>
      </p:sp>
    </p:spTree>
    <p:extLst>
      <p:ext uri="{BB962C8B-B14F-4D97-AF65-F5344CB8AC3E}">
        <p14:creationId xmlns:p14="http://schemas.microsoft.com/office/powerpoint/2010/main" val="4040673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30</a:t>
            </a:fld>
            <a:endParaRPr lang="es-MX"/>
          </a:p>
        </p:txBody>
      </p:sp>
    </p:spTree>
    <p:extLst>
      <p:ext uri="{BB962C8B-B14F-4D97-AF65-F5344CB8AC3E}">
        <p14:creationId xmlns:p14="http://schemas.microsoft.com/office/powerpoint/2010/main" val="661565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33</a:t>
            </a:fld>
            <a:endParaRPr lang="es-MX"/>
          </a:p>
        </p:txBody>
      </p:sp>
    </p:spTree>
    <p:extLst>
      <p:ext uri="{BB962C8B-B14F-4D97-AF65-F5344CB8AC3E}">
        <p14:creationId xmlns:p14="http://schemas.microsoft.com/office/powerpoint/2010/main" val="1656085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34</a:t>
            </a:fld>
            <a:endParaRPr lang="es-MX"/>
          </a:p>
        </p:txBody>
      </p:sp>
    </p:spTree>
    <p:extLst>
      <p:ext uri="{BB962C8B-B14F-4D97-AF65-F5344CB8AC3E}">
        <p14:creationId xmlns:p14="http://schemas.microsoft.com/office/powerpoint/2010/main" val="3964645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35</a:t>
            </a:fld>
            <a:endParaRPr lang="es-MX"/>
          </a:p>
        </p:txBody>
      </p:sp>
    </p:spTree>
    <p:extLst>
      <p:ext uri="{BB962C8B-B14F-4D97-AF65-F5344CB8AC3E}">
        <p14:creationId xmlns:p14="http://schemas.microsoft.com/office/powerpoint/2010/main" val="1676834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39</a:t>
            </a:fld>
            <a:endParaRPr lang="es-MX"/>
          </a:p>
        </p:txBody>
      </p:sp>
    </p:spTree>
    <p:extLst>
      <p:ext uri="{BB962C8B-B14F-4D97-AF65-F5344CB8AC3E}">
        <p14:creationId xmlns:p14="http://schemas.microsoft.com/office/powerpoint/2010/main" val="3283986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44</a:t>
            </a:fld>
            <a:endParaRPr lang="es-MX"/>
          </a:p>
        </p:txBody>
      </p:sp>
    </p:spTree>
    <p:extLst>
      <p:ext uri="{BB962C8B-B14F-4D97-AF65-F5344CB8AC3E}">
        <p14:creationId xmlns:p14="http://schemas.microsoft.com/office/powerpoint/2010/main" val="1986804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AE11522-BE6C-4FDE-98C3-B04D69C8781F}" type="slidenum">
              <a:rPr lang="es-ES" sz="1200" smtClean="0"/>
              <a:pPr eaLnBrk="1" hangingPunct="1"/>
              <a:t>53</a:t>
            </a:fld>
            <a:endParaRPr lang="es-ES" sz="1200" smtClean="0"/>
          </a:p>
        </p:txBody>
      </p:sp>
      <p:sp>
        <p:nvSpPr>
          <p:cNvPr id="84995" name="Rectangle 2"/>
          <p:cNvSpPr>
            <a:spLocks noGrp="1" noRot="1" noChangeAspect="1" noChangeArrowheads="1" noTextEdit="1"/>
          </p:cNvSpPr>
          <p:nvPr>
            <p:ph type="sldImg"/>
          </p:nvPr>
        </p:nvSpPr>
        <p:spPr>
          <a:xfrm>
            <a:off x="1144588" y="685800"/>
            <a:ext cx="4572000" cy="34290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56</a:t>
            </a:fld>
            <a:endParaRPr lang="es-MX"/>
          </a:p>
        </p:txBody>
      </p:sp>
    </p:spTree>
    <p:extLst>
      <p:ext uri="{BB962C8B-B14F-4D97-AF65-F5344CB8AC3E}">
        <p14:creationId xmlns:p14="http://schemas.microsoft.com/office/powerpoint/2010/main" val="1782702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58</a:t>
            </a:fld>
            <a:endParaRPr lang="es-MX"/>
          </a:p>
        </p:txBody>
      </p:sp>
    </p:spTree>
    <p:extLst>
      <p:ext uri="{BB962C8B-B14F-4D97-AF65-F5344CB8AC3E}">
        <p14:creationId xmlns:p14="http://schemas.microsoft.com/office/powerpoint/2010/main" val="1694757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7</a:t>
            </a:fld>
            <a:endParaRPr lang="es-MX"/>
          </a:p>
        </p:txBody>
      </p:sp>
    </p:spTree>
    <p:extLst>
      <p:ext uri="{BB962C8B-B14F-4D97-AF65-F5344CB8AC3E}">
        <p14:creationId xmlns:p14="http://schemas.microsoft.com/office/powerpoint/2010/main" val="2071689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64</a:t>
            </a:fld>
            <a:endParaRPr lang="es-MX"/>
          </a:p>
        </p:txBody>
      </p:sp>
    </p:spTree>
    <p:extLst>
      <p:ext uri="{BB962C8B-B14F-4D97-AF65-F5344CB8AC3E}">
        <p14:creationId xmlns:p14="http://schemas.microsoft.com/office/powerpoint/2010/main" val="2366938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AE11522-BE6C-4FDE-98C3-B04D69C8781F}" type="slidenum">
              <a:rPr lang="es-ES" sz="1200" smtClean="0"/>
              <a:pPr eaLnBrk="1" hangingPunct="1"/>
              <a:t>70</a:t>
            </a:fld>
            <a:endParaRPr lang="es-ES" sz="1200" smtClean="0"/>
          </a:p>
        </p:txBody>
      </p:sp>
      <p:sp>
        <p:nvSpPr>
          <p:cNvPr id="84995" name="Rectangle 2"/>
          <p:cNvSpPr>
            <a:spLocks noGrp="1" noRot="1" noChangeAspect="1" noChangeArrowheads="1" noTextEdit="1"/>
          </p:cNvSpPr>
          <p:nvPr>
            <p:ph type="sldImg"/>
          </p:nvPr>
        </p:nvSpPr>
        <p:spPr>
          <a:xfrm>
            <a:off x="1144588" y="685800"/>
            <a:ext cx="4572000" cy="34290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71</a:t>
            </a:fld>
            <a:endParaRPr lang="es-MX"/>
          </a:p>
        </p:txBody>
      </p:sp>
    </p:spTree>
    <p:extLst>
      <p:ext uri="{BB962C8B-B14F-4D97-AF65-F5344CB8AC3E}">
        <p14:creationId xmlns:p14="http://schemas.microsoft.com/office/powerpoint/2010/main" val="4016322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72</a:t>
            </a:fld>
            <a:endParaRPr lang="es-MX"/>
          </a:p>
        </p:txBody>
      </p:sp>
    </p:spTree>
    <p:extLst>
      <p:ext uri="{BB962C8B-B14F-4D97-AF65-F5344CB8AC3E}">
        <p14:creationId xmlns:p14="http://schemas.microsoft.com/office/powerpoint/2010/main" val="2929056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74</a:t>
            </a:fld>
            <a:endParaRPr lang="es-MX"/>
          </a:p>
        </p:txBody>
      </p:sp>
    </p:spTree>
    <p:extLst>
      <p:ext uri="{BB962C8B-B14F-4D97-AF65-F5344CB8AC3E}">
        <p14:creationId xmlns:p14="http://schemas.microsoft.com/office/powerpoint/2010/main" val="3393745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75</a:t>
            </a:fld>
            <a:endParaRPr lang="es-MX"/>
          </a:p>
        </p:txBody>
      </p:sp>
    </p:spTree>
    <p:extLst>
      <p:ext uri="{BB962C8B-B14F-4D97-AF65-F5344CB8AC3E}">
        <p14:creationId xmlns:p14="http://schemas.microsoft.com/office/powerpoint/2010/main" val="2740759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76</a:t>
            </a:fld>
            <a:endParaRPr lang="es-MX"/>
          </a:p>
        </p:txBody>
      </p:sp>
    </p:spTree>
    <p:extLst>
      <p:ext uri="{BB962C8B-B14F-4D97-AF65-F5344CB8AC3E}">
        <p14:creationId xmlns:p14="http://schemas.microsoft.com/office/powerpoint/2010/main" val="1418716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77</a:t>
            </a:fld>
            <a:endParaRPr lang="es-MX"/>
          </a:p>
        </p:txBody>
      </p:sp>
    </p:spTree>
    <p:extLst>
      <p:ext uri="{BB962C8B-B14F-4D97-AF65-F5344CB8AC3E}">
        <p14:creationId xmlns:p14="http://schemas.microsoft.com/office/powerpoint/2010/main" val="5996431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78</a:t>
            </a:fld>
            <a:endParaRPr lang="es-MX"/>
          </a:p>
        </p:txBody>
      </p:sp>
    </p:spTree>
    <p:extLst>
      <p:ext uri="{BB962C8B-B14F-4D97-AF65-F5344CB8AC3E}">
        <p14:creationId xmlns:p14="http://schemas.microsoft.com/office/powerpoint/2010/main" val="3984467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79</a:t>
            </a:fld>
            <a:endParaRPr lang="es-MX"/>
          </a:p>
        </p:txBody>
      </p:sp>
    </p:spTree>
    <p:extLst>
      <p:ext uri="{BB962C8B-B14F-4D97-AF65-F5344CB8AC3E}">
        <p14:creationId xmlns:p14="http://schemas.microsoft.com/office/powerpoint/2010/main" val="2834051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8</a:t>
            </a:fld>
            <a:endParaRPr lang="es-MX"/>
          </a:p>
        </p:txBody>
      </p:sp>
    </p:spTree>
    <p:extLst>
      <p:ext uri="{BB962C8B-B14F-4D97-AF65-F5344CB8AC3E}">
        <p14:creationId xmlns:p14="http://schemas.microsoft.com/office/powerpoint/2010/main" val="3516431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80</a:t>
            </a:fld>
            <a:endParaRPr lang="es-MX"/>
          </a:p>
        </p:txBody>
      </p:sp>
    </p:spTree>
    <p:extLst>
      <p:ext uri="{BB962C8B-B14F-4D97-AF65-F5344CB8AC3E}">
        <p14:creationId xmlns:p14="http://schemas.microsoft.com/office/powerpoint/2010/main" val="3832145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84</a:t>
            </a:fld>
            <a:endParaRPr lang="es-MX"/>
          </a:p>
        </p:txBody>
      </p:sp>
    </p:spTree>
    <p:extLst>
      <p:ext uri="{BB962C8B-B14F-4D97-AF65-F5344CB8AC3E}">
        <p14:creationId xmlns:p14="http://schemas.microsoft.com/office/powerpoint/2010/main" val="10654154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85</a:t>
            </a:fld>
            <a:endParaRPr lang="es-MX"/>
          </a:p>
        </p:txBody>
      </p:sp>
    </p:spTree>
    <p:extLst>
      <p:ext uri="{BB962C8B-B14F-4D97-AF65-F5344CB8AC3E}">
        <p14:creationId xmlns:p14="http://schemas.microsoft.com/office/powerpoint/2010/main" val="4231405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86</a:t>
            </a:fld>
            <a:endParaRPr lang="es-MX"/>
          </a:p>
        </p:txBody>
      </p:sp>
    </p:spTree>
    <p:extLst>
      <p:ext uri="{BB962C8B-B14F-4D97-AF65-F5344CB8AC3E}">
        <p14:creationId xmlns:p14="http://schemas.microsoft.com/office/powerpoint/2010/main" val="430729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9</a:t>
            </a:fld>
            <a:endParaRPr lang="es-MX"/>
          </a:p>
        </p:txBody>
      </p:sp>
    </p:spTree>
    <p:extLst>
      <p:ext uri="{BB962C8B-B14F-4D97-AF65-F5344CB8AC3E}">
        <p14:creationId xmlns:p14="http://schemas.microsoft.com/office/powerpoint/2010/main" val="1918626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13</a:t>
            </a:fld>
            <a:endParaRPr lang="es-MX"/>
          </a:p>
        </p:txBody>
      </p:sp>
    </p:spTree>
    <p:extLst>
      <p:ext uri="{BB962C8B-B14F-4D97-AF65-F5344CB8AC3E}">
        <p14:creationId xmlns:p14="http://schemas.microsoft.com/office/powerpoint/2010/main" val="2139049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14</a:t>
            </a:fld>
            <a:endParaRPr lang="es-MX"/>
          </a:p>
        </p:txBody>
      </p:sp>
    </p:spTree>
    <p:extLst>
      <p:ext uri="{BB962C8B-B14F-4D97-AF65-F5344CB8AC3E}">
        <p14:creationId xmlns:p14="http://schemas.microsoft.com/office/powerpoint/2010/main" val="452596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15</a:t>
            </a:fld>
            <a:endParaRPr lang="es-MX"/>
          </a:p>
        </p:txBody>
      </p:sp>
    </p:spTree>
    <p:extLst>
      <p:ext uri="{BB962C8B-B14F-4D97-AF65-F5344CB8AC3E}">
        <p14:creationId xmlns:p14="http://schemas.microsoft.com/office/powerpoint/2010/main" val="1964570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18</a:t>
            </a:fld>
            <a:endParaRPr lang="es-MX"/>
          </a:p>
        </p:txBody>
      </p:sp>
    </p:spTree>
    <p:extLst>
      <p:ext uri="{BB962C8B-B14F-4D97-AF65-F5344CB8AC3E}">
        <p14:creationId xmlns:p14="http://schemas.microsoft.com/office/powerpoint/2010/main" val="809322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endParaRPr lang="es-MX"/>
          </a:p>
        </p:txBody>
      </p:sp>
      <p:sp>
        <p:nvSpPr>
          <p:cNvPr id="6" name="5 Marcador de número de diapositiva"/>
          <p:cNvSpPr>
            <a:spLocks noGrp="1"/>
          </p:cNvSpPr>
          <p:nvPr>
            <p:ph type="sldNum" sz="quarter" idx="12"/>
          </p:nvPr>
        </p:nvSpPr>
        <p:spPr/>
        <p:txBody>
          <a:bodyPr/>
          <a:lstStyle/>
          <a:p>
            <a:fld id="{3C8C7F96-03E5-4557-90E6-51068344B7A9}" type="slidenum">
              <a:rPr lang="es-MX" smtClean="0"/>
              <a:t>‹Nº›</a:t>
            </a:fld>
            <a:endParaRPr lang="es-MX"/>
          </a:p>
        </p:txBody>
      </p:sp>
      <p:sp>
        <p:nvSpPr>
          <p:cNvPr id="8" name="3 Marcador de número de diapositiva"/>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s-MX"/>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403ECD8-6A73-4179-82E3-F8366A6E4F60}" type="slidenum">
              <a:rPr lang="es-ES" smtClean="0"/>
              <a:pPr>
                <a:defRPr/>
              </a:pPr>
              <a:t>‹Nº›</a:t>
            </a:fld>
            <a:endParaRPr lang="es-ES"/>
          </a:p>
        </p:txBody>
      </p:sp>
      <p:cxnSp>
        <p:nvCxnSpPr>
          <p:cNvPr id="13" name="12 Conector recto"/>
          <p:cNvCxnSpPr/>
          <p:nvPr userDrawn="1"/>
        </p:nvCxnSpPr>
        <p:spPr>
          <a:xfrm>
            <a:off x="323528" y="6381328"/>
            <a:ext cx="8496622" cy="0"/>
          </a:xfrm>
          <a:prstGeom prst="line">
            <a:avLst/>
          </a:prstGeom>
          <a:ln w="25400" cap="rnd" cmpd="thickThi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84870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C8C7F96-03E5-4557-90E6-51068344B7A9}" type="slidenum">
              <a:rPr lang="es-MX" smtClean="0"/>
              <a:t>‹Nº›</a:t>
            </a:fld>
            <a:endParaRPr lang="es-MX"/>
          </a:p>
        </p:txBody>
      </p:sp>
    </p:spTree>
    <p:extLst>
      <p:ext uri="{BB962C8B-B14F-4D97-AF65-F5344CB8AC3E}">
        <p14:creationId xmlns:p14="http://schemas.microsoft.com/office/powerpoint/2010/main" val="405782286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C8C7F96-03E5-4557-90E6-51068344B7A9}" type="slidenum">
              <a:rPr lang="es-MX" smtClean="0"/>
              <a:t>‹Nº›</a:t>
            </a:fld>
            <a:endParaRPr lang="es-MX"/>
          </a:p>
        </p:txBody>
      </p:sp>
    </p:spTree>
    <p:extLst>
      <p:ext uri="{BB962C8B-B14F-4D97-AF65-F5344CB8AC3E}">
        <p14:creationId xmlns:p14="http://schemas.microsoft.com/office/powerpoint/2010/main" val="261563958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4" name="1 Marcador de fecha"/>
          <p:cNvSpPr>
            <a:spLocks noGrp="1"/>
          </p:cNvSpPr>
          <p:nvPr>
            <p:ph type="dt" sz="half" idx="10"/>
          </p:nvPr>
        </p:nvSpPr>
        <p:spPr>
          <a:xfrm>
            <a:off x="457200" y="6356350"/>
            <a:ext cx="2133600" cy="365125"/>
          </a:xfrm>
        </p:spPr>
        <p:txBody>
          <a:bodyPr/>
          <a:lstStyle/>
          <a:p>
            <a:pPr>
              <a:defRPr/>
            </a:pPr>
            <a:endParaRPr lang="es-ES"/>
          </a:p>
        </p:txBody>
      </p:sp>
      <p:sp>
        <p:nvSpPr>
          <p:cNvPr id="8" name="3 Marcador de número de diapositiva"/>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s-MX"/>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403ECD8-6A73-4179-82E3-F8366A6E4F60}" type="slidenum">
              <a:rPr lang="es-ES" smtClean="0"/>
              <a:pPr>
                <a:defRPr/>
              </a:pPr>
              <a:t>‹Nº›</a:t>
            </a:fld>
            <a:endParaRPr lang="es-ES"/>
          </a:p>
        </p:txBody>
      </p:sp>
      <p:cxnSp>
        <p:nvCxnSpPr>
          <p:cNvPr id="13" name="12 Conector recto"/>
          <p:cNvCxnSpPr/>
          <p:nvPr userDrawn="1"/>
        </p:nvCxnSpPr>
        <p:spPr>
          <a:xfrm>
            <a:off x="323528" y="6381328"/>
            <a:ext cx="8496622" cy="0"/>
          </a:xfrm>
          <a:prstGeom prst="line">
            <a:avLst/>
          </a:prstGeom>
          <a:ln w="25400" cap="rnd" cmpd="thickThi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51867"/>
      </p:ext>
    </p:extLst>
  </p:cSld>
  <p:clrMapOvr>
    <a:masterClrMapping/>
  </p:clrMapOvr>
  <p:transition>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D1156D86-76C8-4E5A-9642-B9C8C4A22630}" type="datetimeFigureOut">
              <a:rPr lang="es-MX" smtClean="0"/>
              <a:t>24/07/2013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E21BD12-265E-4936-9318-DD02A1358345}" type="slidenum">
              <a:rPr lang="es-MX" smtClean="0"/>
              <a:t>‹Nº›</a:t>
            </a:fld>
            <a:endParaRPr lang="es-MX"/>
          </a:p>
        </p:txBody>
      </p:sp>
    </p:spTree>
    <p:extLst>
      <p:ext uri="{BB962C8B-B14F-4D97-AF65-F5344CB8AC3E}">
        <p14:creationId xmlns:p14="http://schemas.microsoft.com/office/powerpoint/2010/main" val="34222378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1156D86-76C8-4E5A-9642-B9C8C4A22630}" type="datetimeFigureOut">
              <a:rPr lang="es-MX" smtClean="0"/>
              <a:t>24/07/2013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E21BD12-265E-4936-9318-DD02A1358345}" type="slidenum">
              <a:rPr lang="es-MX" smtClean="0"/>
              <a:t>‹Nº›</a:t>
            </a:fld>
            <a:endParaRPr lang="es-MX"/>
          </a:p>
        </p:txBody>
      </p:sp>
    </p:spTree>
    <p:extLst>
      <p:ext uri="{BB962C8B-B14F-4D97-AF65-F5344CB8AC3E}">
        <p14:creationId xmlns:p14="http://schemas.microsoft.com/office/powerpoint/2010/main" val="271817357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D1156D86-76C8-4E5A-9642-B9C8C4A22630}" type="datetimeFigureOut">
              <a:rPr lang="es-MX" smtClean="0"/>
              <a:t>24/07/2013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E21BD12-265E-4936-9318-DD02A1358345}" type="slidenum">
              <a:rPr lang="es-MX" smtClean="0"/>
              <a:t>‹Nº›</a:t>
            </a:fld>
            <a:endParaRPr lang="es-MX"/>
          </a:p>
        </p:txBody>
      </p:sp>
    </p:spTree>
    <p:extLst>
      <p:ext uri="{BB962C8B-B14F-4D97-AF65-F5344CB8AC3E}">
        <p14:creationId xmlns:p14="http://schemas.microsoft.com/office/powerpoint/2010/main" val="130599146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D1156D86-76C8-4E5A-9642-B9C8C4A22630}" type="datetimeFigureOut">
              <a:rPr lang="es-MX" smtClean="0"/>
              <a:t>24/07/2013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E21BD12-265E-4936-9318-DD02A1358345}" type="slidenum">
              <a:rPr lang="es-MX" smtClean="0"/>
              <a:t>‹Nº›</a:t>
            </a:fld>
            <a:endParaRPr lang="es-MX"/>
          </a:p>
        </p:txBody>
      </p:sp>
    </p:spTree>
    <p:extLst>
      <p:ext uri="{BB962C8B-B14F-4D97-AF65-F5344CB8AC3E}">
        <p14:creationId xmlns:p14="http://schemas.microsoft.com/office/powerpoint/2010/main" val="37108657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D1156D86-76C8-4E5A-9642-B9C8C4A22630}" type="datetimeFigureOut">
              <a:rPr lang="es-MX" smtClean="0"/>
              <a:t>24/07/2013</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AE21BD12-265E-4936-9318-DD02A1358345}" type="slidenum">
              <a:rPr lang="es-MX" smtClean="0"/>
              <a:t>‹Nº›</a:t>
            </a:fld>
            <a:endParaRPr lang="es-MX"/>
          </a:p>
        </p:txBody>
      </p:sp>
    </p:spTree>
    <p:extLst>
      <p:ext uri="{BB962C8B-B14F-4D97-AF65-F5344CB8AC3E}">
        <p14:creationId xmlns:p14="http://schemas.microsoft.com/office/powerpoint/2010/main" val="240791207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D1156D86-76C8-4E5A-9642-B9C8C4A22630}" type="datetimeFigureOut">
              <a:rPr lang="es-MX" smtClean="0"/>
              <a:t>24/07/2013</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AE21BD12-265E-4936-9318-DD02A1358345}" type="slidenum">
              <a:rPr lang="es-MX" smtClean="0"/>
              <a:t>‹Nº›</a:t>
            </a:fld>
            <a:endParaRPr lang="es-MX"/>
          </a:p>
        </p:txBody>
      </p:sp>
    </p:spTree>
    <p:extLst>
      <p:ext uri="{BB962C8B-B14F-4D97-AF65-F5344CB8AC3E}">
        <p14:creationId xmlns:p14="http://schemas.microsoft.com/office/powerpoint/2010/main" val="386112763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1156D86-76C8-4E5A-9642-B9C8C4A22630}" type="datetimeFigureOut">
              <a:rPr lang="es-MX" smtClean="0"/>
              <a:t>24/07/2013</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AE21BD12-265E-4936-9318-DD02A1358345}" type="slidenum">
              <a:rPr lang="es-MX" smtClean="0"/>
              <a:t>‹Nº›</a:t>
            </a:fld>
            <a:endParaRPr lang="es-MX"/>
          </a:p>
        </p:txBody>
      </p:sp>
    </p:spTree>
    <p:extLst>
      <p:ext uri="{BB962C8B-B14F-4D97-AF65-F5344CB8AC3E}">
        <p14:creationId xmlns:p14="http://schemas.microsoft.com/office/powerpoint/2010/main" val="24514595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endParaRPr lang="es-MX"/>
          </a:p>
        </p:txBody>
      </p:sp>
      <p:sp>
        <p:nvSpPr>
          <p:cNvPr id="8" name="3 Marcador de número de diapositiva"/>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s-MX"/>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403ECD8-6A73-4179-82E3-F8366A6E4F60}" type="slidenum">
              <a:rPr lang="es-ES" smtClean="0"/>
              <a:pPr>
                <a:defRPr/>
              </a:pPr>
              <a:t>‹Nº›</a:t>
            </a:fld>
            <a:endParaRPr lang="es-ES"/>
          </a:p>
        </p:txBody>
      </p:sp>
      <p:cxnSp>
        <p:nvCxnSpPr>
          <p:cNvPr id="13" name="12 Conector recto"/>
          <p:cNvCxnSpPr/>
          <p:nvPr userDrawn="1"/>
        </p:nvCxnSpPr>
        <p:spPr>
          <a:xfrm>
            <a:off x="323528" y="6381328"/>
            <a:ext cx="8496622" cy="0"/>
          </a:xfrm>
          <a:prstGeom prst="line">
            <a:avLst/>
          </a:prstGeom>
          <a:ln w="25400" cap="rnd" cmpd="thickThi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77135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1156D86-76C8-4E5A-9642-B9C8C4A22630}" type="datetimeFigureOut">
              <a:rPr lang="es-MX" smtClean="0"/>
              <a:t>24/07/2013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E21BD12-265E-4936-9318-DD02A1358345}" type="slidenum">
              <a:rPr lang="es-MX" smtClean="0"/>
              <a:t>‹Nº›</a:t>
            </a:fld>
            <a:endParaRPr lang="es-MX"/>
          </a:p>
        </p:txBody>
      </p:sp>
    </p:spTree>
    <p:extLst>
      <p:ext uri="{BB962C8B-B14F-4D97-AF65-F5344CB8AC3E}">
        <p14:creationId xmlns:p14="http://schemas.microsoft.com/office/powerpoint/2010/main" val="376594234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1156D86-76C8-4E5A-9642-B9C8C4A22630}" type="datetimeFigureOut">
              <a:rPr lang="es-MX" smtClean="0"/>
              <a:t>24/07/2013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E21BD12-265E-4936-9318-DD02A1358345}" type="slidenum">
              <a:rPr lang="es-MX" smtClean="0"/>
              <a:t>‹Nº›</a:t>
            </a:fld>
            <a:endParaRPr lang="es-MX"/>
          </a:p>
        </p:txBody>
      </p:sp>
    </p:spTree>
    <p:extLst>
      <p:ext uri="{BB962C8B-B14F-4D97-AF65-F5344CB8AC3E}">
        <p14:creationId xmlns:p14="http://schemas.microsoft.com/office/powerpoint/2010/main" val="103210243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1156D86-76C8-4E5A-9642-B9C8C4A22630}" type="datetimeFigureOut">
              <a:rPr lang="es-MX" smtClean="0"/>
              <a:t>24/07/2013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E21BD12-265E-4936-9318-DD02A1358345}" type="slidenum">
              <a:rPr lang="es-MX" smtClean="0"/>
              <a:t>‹Nº›</a:t>
            </a:fld>
            <a:endParaRPr lang="es-MX"/>
          </a:p>
        </p:txBody>
      </p:sp>
    </p:spTree>
    <p:extLst>
      <p:ext uri="{BB962C8B-B14F-4D97-AF65-F5344CB8AC3E}">
        <p14:creationId xmlns:p14="http://schemas.microsoft.com/office/powerpoint/2010/main" val="76081150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1156D86-76C8-4E5A-9642-B9C8C4A22630}" type="datetimeFigureOut">
              <a:rPr lang="es-MX" smtClean="0"/>
              <a:t>24/07/2013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E21BD12-265E-4936-9318-DD02A1358345}" type="slidenum">
              <a:rPr lang="es-MX" smtClean="0"/>
              <a:t>‹Nº›</a:t>
            </a:fld>
            <a:endParaRPr lang="es-MX"/>
          </a:p>
        </p:txBody>
      </p:sp>
    </p:spTree>
    <p:extLst>
      <p:ext uri="{BB962C8B-B14F-4D97-AF65-F5344CB8AC3E}">
        <p14:creationId xmlns:p14="http://schemas.microsoft.com/office/powerpoint/2010/main" val="34053508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C8C7F96-03E5-4557-90E6-51068344B7A9}" type="slidenum">
              <a:rPr lang="es-MX" smtClean="0"/>
              <a:t>‹Nº›</a:t>
            </a:fld>
            <a:endParaRPr lang="es-MX"/>
          </a:p>
        </p:txBody>
      </p:sp>
    </p:spTree>
    <p:extLst>
      <p:ext uri="{BB962C8B-B14F-4D97-AF65-F5344CB8AC3E}">
        <p14:creationId xmlns:p14="http://schemas.microsoft.com/office/powerpoint/2010/main" val="157437746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C8C7F96-03E5-4557-90E6-51068344B7A9}" type="slidenum">
              <a:rPr lang="es-MX" smtClean="0"/>
              <a:t>‹Nº›</a:t>
            </a:fld>
            <a:endParaRPr lang="es-MX"/>
          </a:p>
        </p:txBody>
      </p:sp>
    </p:spTree>
    <p:extLst>
      <p:ext uri="{BB962C8B-B14F-4D97-AF65-F5344CB8AC3E}">
        <p14:creationId xmlns:p14="http://schemas.microsoft.com/office/powerpoint/2010/main" val="31820913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3C8C7F96-03E5-4557-90E6-51068344B7A9}" type="slidenum">
              <a:rPr lang="es-MX" smtClean="0"/>
              <a:t>‹Nº›</a:t>
            </a:fld>
            <a:endParaRPr lang="es-MX"/>
          </a:p>
        </p:txBody>
      </p:sp>
    </p:spTree>
    <p:extLst>
      <p:ext uri="{BB962C8B-B14F-4D97-AF65-F5344CB8AC3E}">
        <p14:creationId xmlns:p14="http://schemas.microsoft.com/office/powerpoint/2010/main" val="38064352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endParaRPr lang="es-MX"/>
          </a:p>
        </p:txBody>
      </p:sp>
      <p:sp>
        <p:nvSpPr>
          <p:cNvPr id="5" name="4 Marcador de número de diapositiva"/>
          <p:cNvSpPr>
            <a:spLocks noGrp="1"/>
          </p:cNvSpPr>
          <p:nvPr>
            <p:ph type="sldNum" sz="quarter" idx="12"/>
          </p:nvPr>
        </p:nvSpPr>
        <p:spPr/>
        <p:txBody>
          <a:bodyPr/>
          <a:lstStyle/>
          <a:p>
            <a:fld id="{3C8C7F96-03E5-4557-90E6-51068344B7A9}" type="slidenum">
              <a:rPr lang="es-MX" smtClean="0"/>
              <a:t>‹Nº›</a:t>
            </a:fld>
            <a:endParaRPr lang="es-MX"/>
          </a:p>
        </p:txBody>
      </p:sp>
      <p:sp>
        <p:nvSpPr>
          <p:cNvPr id="7" name="3 Marcador de número de diapositiva"/>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s-MX"/>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403ECD8-6A73-4179-82E3-F8366A6E4F60}" type="slidenum">
              <a:rPr lang="es-ES" smtClean="0"/>
              <a:pPr>
                <a:defRPr/>
              </a:pPr>
              <a:t>‹Nº›</a:t>
            </a:fld>
            <a:endParaRPr lang="es-ES"/>
          </a:p>
        </p:txBody>
      </p:sp>
      <p:cxnSp>
        <p:nvCxnSpPr>
          <p:cNvPr id="12" name="11 Conector recto"/>
          <p:cNvCxnSpPr/>
          <p:nvPr userDrawn="1"/>
        </p:nvCxnSpPr>
        <p:spPr>
          <a:xfrm>
            <a:off x="323528" y="6381328"/>
            <a:ext cx="8496622" cy="0"/>
          </a:xfrm>
          <a:prstGeom prst="line">
            <a:avLst/>
          </a:prstGeom>
          <a:ln w="25400" cap="rnd" cmpd="thickThi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31239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aconsultores">
    <p:spTree>
      <p:nvGrpSpPr>
        <p:cNvPr id="1" name=""/>
        <p:cNvGrpSpPr/>
        <p:nvPr/>
      </p:nvGrpSpPr>
      <p:grpSpPr>
        <a:xfrm>
          <a:off x="0" y="0"/>
          <a:ext cx="0" cy="0"/>
          <a:chOff x="0" y="0"/>
          <a:chExt cx="0" cy="0"/>
        </a:xfrm>
      </p:grpSpPr>
      <p:sp>
        <p:nvSpPr>
          <p:cNvPr id="6" name="3 Marcador de número de diapositiva"/>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s-MX"/>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403ECD8-6A73-4179-82E3-F8366A6E4F60}" type="slidenum">
              <a:rPr lang="es-ES" b="0" smtClean="0"/>
              <a:pPr>
                <a:defRPr/>
              </a:pPr>
              <a:t>‹Nº›</a:t>
            </a:fld>
            <a:endParaRPr lang="es-ES" b="0"/>
          </a:p>
        </p:txBody>
      </p:sp>
      <p:grpSp>
        <p:nvGrpSpPr>
          <p:cNvPr id="8" name="Group 8"/>
          <p:cNvGrpSpPr>
            <a:grpSpLocks/>
          </p:cNvGrpSpPr>
          <p:nvPr userDrawn="1"/>
        </p:nvGrpSpPr>
        <p:grpSpPr bwMode="auto">
          <a:xfrm>
            <a:off x="467544" y="6415410"/>
            <a:ext cx="1440160" cy="224831"/>
            <a:chOff x="1882" y="981"/>
            <a:chExt cx="2722" cy="635"/>
          </a:xfrm>
        </p:grpSpPr>
        <p:pic>
          <p:nvPicPr>
            <p:cNvPr id="9" name="Picture 9"/>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1882" y="981"/>
              <a:ext cx="681" cy="578"/>
            </a:xfrm>
            <a:prstGeom prst="rect">
              <a:avLst/>
            </a:prstGeom>
            <a:noFill/>
            <a:ln w="9525">
              <a:noFill/>
              <a:miter lim="800000"/>
              <a:headEnd/>
              <a:tailEnd/>
            </a:ln>
          </p:spPr>
        </p:pic>
        <p:pic>
          <p:nvPicPr>
            <p:cNvPr id="10" name="Picture 10"/>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2562" y="1224"/>
              <a:ext cx="2042" cy="392"/>
            </a:xfrm>
            <a:prstGeom prst="rect">
              <a:avLst/>
            </a:prstGeom>
            <a:noFill/>
            <a:ln w="9525">
              <a:noFill/>
              <a:miter lim="800000"/>
              <a:headEnd/>
              <a:tailEnd/>
            </a:ln>
          </p:spPr>
        </p:pic>
      </p:grpSp>
      <p:cxnSp>
        <p:nvCxnSpPr>
          <p:cNvPr id="11" name="10 Conector recto"/>
          <p:cNvCxnSpPr/>
          <p:nvPr userDrawn="1"/>
        </p:nvCxnSpPr>
        <p:spPr>
          <a:xfrm>
            <a:off x="323528" y="6381328"/>
            <a:ext cx="8496622" cy="0"/>
          </a:xfrm>
          <a:prstGeom prst="line">
            <a:avLst/>
          </a:prstGeom>
          <a:ln w="25400" cap="rnd" cmpd="thickThi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12 Marcador de fecha"/>
          <p:cNvSpPr>
            <a:spLocks noGrp="1"/>
          </p:cNvSpPr>
          <p:nvPr>
            <p:ph type="dt" sz="half" idx="10"/>
          </p:nvPr>
        </p:nvSpPr>
        <p:spPr>
          <a:xfrm>
            <a:off x="2339752" y="4581128"/>
            <a:ext cx="2133600" cy="365125"/>
          </a:xfrm>
        </p:spPr>
        <p:txBody>
          <a:bodyPr/>
          <a:lstStyle/>
          <a:p>
            <a:endParaRPr lang="es-MX" dirty="0"/>
          </a:p>
        </p:txBody>
      </p:sp>
      <p:sp>
        <p:nvSpPr>
          <p:cNvPr id="14" name="13 Marcador de pie de página"/>
          <p:cNvSpPr>
            <a:spLocks noGrp="1"/>
          </p:cNvSpPr>
          <p:nvPr>
            <p:ph type="ftr" sz="quarter" idx="11"/>
          </p:nvPr>
        </p:nvSpPr>
        <p:spPr/>
        <p:txBody>
          <a:bodyPr/>
          <a:lstStyle/>
          <a:p>
            <a:endParaRPr lang="es-MX"/>
          </a:p>
        </p:txBody>
      </p:sp>
      <p:sp>
        <p:nvSpPr>
          <p:cNvPr id="15" name="14 Marcador de número de diapositiva"/>
          <p:cNvSpPr>
            <a:spLocks noGrp="1"/>
          </p:cNvSpPr>
          <p:nvPr>
            <p:ph type="sldNum" sz="quarter" idx="12"/>
          </p:nvPr>
        </p:nvSpPr>
        <p:spPr/>
        <p:txBody>
          <a:bodyPr/>
          <a:lstStyle/>
          <a:p>
            <a:fld id="{3C8C7F96-03E5-4557-90E6-51068344B7A9}" type="slidenum">
              <a:rPr lang="es-MX" smtClean="0"/>
              <a:t>‹Nº›</a:t>
            </a:fld>
            <a:endParaRPr lang="es-MX"/>
          </a:p>
        </p:txBody>
      </p:sp>
    </p:spTree>
    <p:extLst>
      <p:ext uri="{BB962C8B-B14F-4D97-AF65-F5344CB8AC3E}">
        <p14:creationId xmlns:p14="http://schemas.microsoft.com/office/powerpoint/2010/main" val="236341588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C8C7F96-03E5-4557-90E6-51068344B7A9}" type="slidenum">
              <a:rPr lang="es-MX" smtClean="0"/>
              <a:t>‹Nº›</a:t>
            </a:fld>
            <a:endParaRPr lang="es-MX"/>
          </a:p>
        </p:txBody>
      </p:sp>
    </p:spTree>
    <p:extLst>
      <p:ext uri="{BB962C8B-B14F-4D97-AF65-F5344CB8AC3E}">
        <p14:creationId xmlns:p14="http://schemas.microsoft.com/office/powerpoint/2010/main" val="39054879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C8C7F96-03E5-4557-90E6-51068344B7A9}" type="slidenum">
              <a:rPr lang="es-MX" smtClean="0"/>
              <a:t>‹Nº›</a:t>
            </a:fld>
            <a:endParaRPr lang="es-MX"/>
          </a:p>
        </p:txBody>
      </p:sp>
    </p:spTree>
    <p:extLst>
      <p:ext uri="{BB962C8B-B14F-4D97-AF65-F5344CB8AC3E}">
        <p14:creationId xmlns:p14="http://schemas.microsoft.com/office/powerpoint/2010/main" val="211767781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w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MX"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C7F96-03E5-4557-90E6-51068344B7A9}" type="slidenum">
              <a:rPr lang="es-MX" smtClean="0"/>
              <a:t>‹Nº›</a:t>
            </a:fld>
            <a:endParaRPr lang="es-MX"/>
          </a:p>
        </p:txBody>
      </p:sp>
      <p:grpSp>
        <p:nvGrpSpPr>
          <p:cNvPr id="7" name="Group 8"/>
          <p:cNvGrpSpPr>
            <a:grpSpLocks/>
          </p:cNvGrpSpPr>
          <p:nvPr userDrawn="1"/>
        </p:nvGrpSpPr>
        <p:grpSpPr bwMode="auto">
          <a:xfrm>
            <a:off x="467544" y="6415410"/>
            <a:ext cx="1440160" cy="224831"/>
            <a:chOff x="1882" y="981"/>
            <a:chExt cx="2722" cy="635"/>
          </a:xfrm>
        </p:grpSpPr>
        <p:pic>
          <p:nvPicPr>
            <p:cNvPr id="8" name="Picture 9"/>
            <p:cNvPicPr>
              <a:picLocks noChangeAspect="1" noChangeArrowheads="1"/>
            </p:cNvPicPr>
            <p:nvPr/>
          </p:nvPicPr>
          <p:blipFill>
            <a:blip r:embed="rId14" cstate="print">
              <a:duotone>
                <a:schemeClr val="bg2">
                  <a:shade val="45000"/>
                  <a:satMod val="135000"/>
                </a:schemeClr>
                <a:prstClr val="white"/>
              </a:duotone>
            </a:blip>
            <a:srcRect/>
            <a:stretch>
              <a:fillRect/>
            </a:stretch>
          </p:blipFill>
          <p:spPr bwMode="auto">
            <a:xfrm>
              <a:off x="1882" y="981"/>
              <a:ext cx="681" cy="578"/>
            </a:xfrm>
            <a:prstGeom prst="rect">
              <a:avLst/>
            </a:prstGeom>
            <a:noFill/>
            <a:ln w="9525">
              <a:noFill/>
              <a:miter lim="800000"/>
              <a:headEnd/>
              <a:tailEnd/>
            </a:ln>
          </p:spPr>
        </p:pic>
        <p:pic>
          <p:nvPicPr>
            <p:cNvPr id="9" name="Picture 10"/>
            <p:cNvPicPr>
              <a:picLocks noChangeAspect="1" noChangeArrowheads="1"/>
            </p:cNvPicPr>
            <p:nvPr/>
          </p:nvPicPr>
          <p:blipFill>
            <a:blip r:embed="rId15" cstate="print">
              <a:duotone>
                <a:schemeClr val="bg2">
                  <a:shade val="45000"/>
                  <a:satMod val="135000"/>
                </a:schemeClr>
                <a:prstClr val="white"/>
              </a:duotone>
            </a:blip>
            <a:srcRect/>
            <a:stretch>
              <a:fillRect/>
            </a:stretch>
          </p:blipFill>
          <p:spPr bwMode="auto">
            <a:xfrm>
              <a:off x="2562" y="1224"/>
              <a:ext cx="2042" cy="392"/>
            </a:xfrm>
            <a:prstGeom prst="rect">
              <a:avLst/>
            </a:prstGeom>
            <a:noFill/>
            <a:ln w="9525">
              <a:noFill/>
              <a:miter lim="800000"/>
              <a:headEnd/>
              <a:tailEnd/>
            </a:ln>
          </p:spPr>
        </p:pic>
      </p:grpSp>
      <p:cxnSp>
        <p:nvCxnSpPr>
          <p:cNvPr id="10" name="9 Conector recto"/>
          <p:cNvCxnSpPr/>
          <p:nvPr userDrawn="1"/>
        </p:nvCxnSpPr>
        <p:spPr>
          <a:xfrm>
            <a:off x="323528" y="6381328"/>
            <a:ext cx="8496622" cy="0"/>
          </a:xfrm>
          <a:prstGeom prst="line">
            <a:avLst/>
          </a:prstGeom>
          <a:ln w="25400" cap="rnd" cmpd="thickThi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89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56D86-76C8-4E5A-9642-B9C8C4A22630}" type="datetimeFigureOut">
              <a:rPr lang="es-MX" smtClean="0"/>
              <a:t>24/07/2013</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21BD12-265E-4936-9318-DD02A1358345}" type="slidenum">
              <a:rPr lang="es-MX" smtClean="0"/>
              <a:t>‹Nº›</a:t>
            </a:fld>
            <a:endParaRPr lang="es-MX"/>
          </a:p>
        </p:txBody>
      </p:sp>
      <p:grpSp>
        <p:nvGrpSpPr>
          <p:cNvPr id="7" name="Group 8"/>
          <p:cNvGrpSpPr>
            <a:grpSpLocks/>
          </p:cNvGrpSpPr>
          <p:nvPr userDrawn="1"/>
        </p:nvGrpSpPr>
        <p:grpSpPr bwMode="auto">
          <a:xfrm>
            <a:off x="467544" y="6415410"/>
            <a:ext cx="1440160" cy="224831"/>
            <a:chOff x="1882" y="981"/>
            <a:chExt cx="2722" cy="635"/>
          </a:xfrm>
        </p:grpSpPr>
        <p:pic>
          <p:nvPicPr>
            <p:cNvPr id="8" name="Picture 9"/>
            <p:cNvPicPr>
              <a:picLocks noChangeAspect="1" noChangeArrowheads="1"/>
            </p:cNvPicPr>
            <p:nvPr/>
          </p:nvPicPr>
          <p:blipFill>
            <a:blip r:embed="rId13" cstate="print">
              <a:duotone>
                <a:schemeClr val="bg2">
                  <a:shade val="45000"/>
                  <a:satMod val="135000"/>
                </a:schemeClr>
                <a:prstClr val="white"/>
              </a:duotone>
            </a:blip>
            <a:srcRect/>
            <a:stretch>
              <a:fillRect/>
            </a:stretch>
          </p:blipFill>
          <p:spPr bwMode="auto">
            <a:xfrm>
              <a:off x="1882" y="981"/>
              <a:ext cx="681" cy="578"/>
            </a:xfrm>
            <a:prstGeom prst="rect">
              <a:avLst/>
            </a:prstGeom>
            <a:noFill/>
            <a:ln w="9525">
              <a:noFill/>
              <a:miter lim="800000"/>
              <a:headEnd/>
              <a:tailEnd/>
            </a:ln>
          </p:spPr>
        </p:pic>
        <p:pic>
          <p:nvPicPr>
            <p:cNvPr id="9" name="Picture 10"/>
            <p:cNvPicPr>
              <a:picLocks noChangeAspect="1" noChangeArrowheads="1"/>
            </p:cNvPicPr>
            <p:nvPr/>
          </p:nvPicPr>
          <p:blipFill>
            <a:blip r:embed="rId14" cstate="print">
              <a:duotone>
                <a:schemeClr val="bg2">
                  <a:shade val="45000"/>
                  <a:satMod val="135000"/>
                </a:schemeClr>
                <a:prstClr val="white"/>
              </a:duotone>
            </a:blip>
            <a:srcRect/>
            <a:stretch>
              <a:fillRect/>
            </a:stretch>
          </p:blipFill>
          <p:spPr bwMode="auto">
            <a:xfrm>
              <a:off x="2562" y="1224"/>
              <a:ext cx="2042" cy="392"/>
            </a:xfrm>
            <a:prstGeom prst="rect">
              <a:avLst/>
            </a:prstGeom>
            <a:noFill/>
            <a:ln w="9525">
              <a:noFill/>
              <a:miter lim="800000"/>
              <a:headEnd/>
              <a:tailEnd/>
            </a:ln>
          </p:spPr>
        </p:pic>
      </p:grpSp>
    </p:spTree>
    <p:extLst>
      <p:ext uri="{BB962C8B-B14F-4D97-AF65-F5344CB8AC3E}">
        <p14:creationId xmlns:p14="http://schemas.microsoft.com/office/powerpoint/2010/main" val="38791546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wmf"/></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m.mx/url?sa=i&amp;rct=j&amp;q=&amp;esrc=s&amp;frm=1&amp;source=images&amp;cd=&amp;cad=rja&amp;docid=6M9B7WQUJbHphM&amp;tbnid=K888ybwPBN-u1M:&amp;ved=0CAUQjRw&amp;url=http://www.metrica.es/comunicar-un-nuevo-arte&amp;ei=MrCfUY2MOorS9QSZzYGgCA&amp;psig=AFQjCNHBDSJ6AD8zBT9LJd66Y_LH99m0aA&amp;ust=1369506222647792"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www.youtube.com/watch?v=0xprRwxMqL4"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diagramDrawing" Target="../diagrams/drawing4.xml"/><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diagramColors" Target="../diagrams/colors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diagramQuickStyle" Target="../diagrams/quickStyle4.xml"/><Relationship Id="rId5" Type="http://schemas.openxmlformats.org/officeDocument/2006/relationships/image" Target="../media/image20.png"/><Relationship Id="rId10" Type="http://schemas.openxmlformats.org/officeDocument/2006/relationships/diagramLayout" Target="../diagrams/layout4.xml"/><Relationship Id="rId4" Type="http://schemas.openxmlformats.org/officeDocument/2006/relationships/image" Target="../media/image19.png"/><Relationship Id="rId9" Type="http://schemas.openxmlformats.org/officeDocument/2006/relationships/diagramData" Target="../diagrams/data4.xml"/><Relationship Id="rId14" Type="http://schemas.openxmlformats.org/officeDocument/2006/relationships/hyperlink" Target="http://www.youtube.com/watch?v=1fhbDfMFrA4?subject=Laimportanciadellenguaje%20corporal" TargetMode="Externa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mx/url?sa=i&amp;rct=j&amp;q=&amp;esrc=s&amp;frm=1&amp;source=images&amp;cd=&amp;cad=rja&amp;docid=OE-UmGX1f6C3gM&amp;tbnid=yezcl-HgtA1BlM:&amp;ved=0CAUQjRw&amp;url=http://www.ellahoy.es/pareja/articulo/tu-pareja-es-pasivo-agresivo-descubrelo/132237/&amp;ei=UrmfUeTBJouC9QTt-oC4DA&amp;psig=AFQjCNGvBHWFZo9qABSqrmaahQUAUzGCFw&amp;ust=1369508536892745"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mx/url?sa=i&amp;rct=j&amp;q=&amp;esrc=s&amp;frm=1&amp;source=images&amp;cd=&amp;cad=rja&amp;docid=0TF0A3am4jAwpM&amp;tbnid=WhZ5gZUHGpitCM:&amp;ved=0CAUQjRw&amp;url=http://www.discapacidadonline.com/psicologia-agresividad-perspectivas-teoricas.html&amp;ei=67mfUanoC4zA9QSBkoGgAg&amp;psig=AFQjCNEX9kedg_ybUaQXJKo33TNAmnCHLA&amp;ust=1369508705216031"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com.mx/url?sa=i&amp;rct=j&amp;q=&amp;esrc=s&amp;frm=1&amp;source=images&amp;cd=&amp;cad=rja&amp;docid=OPgfPDMeBOIROM&amp;tbnid=2uVsIqjzhyCYFM:&amp;ved=0CAUQjRw&amp;url=http://bienestar.salud180.com/salud-dia-dia/9-tips-para-una-comunicacion-efectiva&amp;ei=H7qfUYroN4eE8ASk1YHwAQ&amp;psig=AFQjCNEqlSsAf0HGIYcFjpxjy9Z6JnnYzA&amp;ust=1369508751955309"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www.youtube.com/watch?v=QSvd5EliUQ8" TargetMode="Externa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hyperlink" Target="http://www.google.com.mx/url?sa=i&amp;rct=j&amp;q=&amp;esrc=s&amp;frm=1&amp;source=images&amp;cd=&amp;cad=rja&amp;docid=VBoYjjmiZ90T6M&amp;tbnid=-h1kU1Zi-N0x8M:&amp;ved=0CAUQjRw&amp;url=http://www.planetaholistico.com.ar/Secciones/PNL/PNL.html&amp;ei=1PW5UfvBD4no8QT4tIHIBg&amp;psig=AFQjCNGWjm-vcbx82itaCdrvWxRSnzrHXA&amp;ust=1371227981805346"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hyperlink" Target="http://images.google.com.mx/imgres?imgurl=http://www.treklens.com/images/photos/2981/mirror_eye.jpg&amp;imgrefurl=http://cuandonotengonadaqueescribir.blogspot.com/&amp;h=600&amp;w=800&amp;sz=132&amp;hl=es&amp;start=93&amp;tbnid=5GgcEfUAboRg_M:&amp;tbnh=107&amp;tbnw=143&amp;prev=/images?q=reflejo&amp;start=80&amp;ndsp=20&amp;svnum=10&amp;hl=es&amp;lr=&amp;sa=N" TargetMode="External"/><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F-MkFSGISiU"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hyperlink" Target="http://www.youtube.com/watch?v=K9FkaJkcng0" TargetMode="Externa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VskCtHewv5w"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wmf"/></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hyperlink" Target="http://www.youtube.com/watch?v=dSJA79-dN9k"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hyperlink" Target="http://www.google.com.mx/url?sa=i&amp;rct=j&amp;q=&amp;esrc=s&amp;frm=1&amp;source=images&amp;cd=&amp;cad=rja&amp;docid=-OaE9aryD4jYaM&amp;tbnid=3OanooX8lXFqyM:&amp;ved=0CAUQjRw&amp;url=http://blog.nataliarico.es/2010/06/de-un-tiempo-esta-parte-voy-como-el.html&amp;ei=JH2jUfnfIoXO8wTDi4CoBA&amp;psig=AFQjCNH1nO3qo83Rv2vRBXXKK6D3AuJkCw&amp;ust=1369755296561556"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8.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hyperlink" Target="http://www.google.com.mx/url?sa=i&amp;rct=j&amp;q=&amp;esrc=s&amp;frm=1&amp;source=images&amp;cd=&amp;cad=rja&amp;docid=qsBdnYUHcFoDAM&amp;tbnid=gq55JTuuUImRrM:&amp;ved=0CAUQjRw&amp;url=http://hablarenpublico1a.wordpress.com/2011/04/29/como-administrar-el-tiempo-al-hablar-en-publico/&amp;ei=8n-jUej4FIuM9AS9yoDoBg&amp;psig=AFQjCNGT8w-62HhRY2PEvE51JSV4qWkeDg&amp;ust=1369756005564547"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hyperlink" Target="http://www.google.com.mx/url?sa=i&amp;rct=j&amp;q=&amp;esrc=s&amp;frm=1&amp;source=images&amp;cd=&amp;cad=rja&amp;docid=Ps3k5_eHH00z4M&amp;tbnid=IV07eRlFQJ1C_M:&amp;ved=0CAUQjRw&amp;url=http://gasolineraelcruze.com/&amp;ei=hYTEUeXMOYjQ9gTu_4DABw&amp;psig=AFQjCNFPZvTj11lPXOXGa6Fx9jwYIONgvg&amp;ust=1371919847292114"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google.com.mx/url?sa=i&amp;rct=j&amp;q=&amp;source=images&amp;cd=&amp;cad=rja&amp;docid=ptmzvVjnd2A74M&amp;tbnid=FMPwfHfa1mlEDM:&amp;ved=0CAUQjRw&amp;url=http://itasesora.com/wordpress/?p=484&amp;ei=egm6UdPwBoLS8wSu64DgDw&amp;bvm=bv.47883778,d.dmQ&amp;psig=AFQjCNEUIpotbRk7ylhrv8MF-7pBSN-_cQ&amp;ust=1371232928717759" TargetMode="External"/><Relationship Id="rId1" Type="http://schemas.openxmlformats.org/officeDocument/2006/relationships/slideLayout" Target="../slideLayouts/slideLayout12.xml"/><Relationship Id="rId5" Type="http://schemas.openxmlformats.org/officeDocument/2006/relationships/image" Target="../media/image63.png"/><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wmf"/></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www.youtube.com/watch?v=OBswjKglizA"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611560" y="3933056"/>
            <a:ext cx="7929562" cy="1723520"/>
          </a:xfrm>
          <a:prstGeom prst="rect">
            <a:avLst/>
          </a:prstGeom>
          <a:solidFill>
            <a:schemeClr val="bg1">
              <a:lumMod val="95000"/>
            </a:schemeClr>
          </a:solidFill>
          <a:ln w="9525">
            <a:noFill/>
            <a:miter lim="800000"/>
            <a:headEnd/>
            <a:tailEnd/>
          </a:ln>
          <a:effectLst>
            <a:outerShdw blurRad="50800" dist="38100" dir="5400000" algn="t" rotWithShape="0">
              <a:prstClr val="black">
                <a:alpha val="40000"/>
              </a:prstClr>
            </a:outerShdw>
          </a:effectLst>
        </p:spPr>
        <p:txBody>
          <a:bodyPr lIns="91414" tIns="45706" rIns="91414" bIns="45706">
            <a:spAutoFit/>
          </a:bodyPr>
          <a:lstStyle/>
          <a:p>
            <a:pPr algn="ctr">
              <a:spcBef>
                <a:spcPct val="50000"/>
              </a:spcBef>
              <a:defRPr/>
            </a:pPr>
            <a:r>
              <a:rPr lang="es-ES" sz="36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Técnicas de gestión ejecutiva</a:t>
            </a:r>
          </a:p>
          <a:p>
            <a:pPr algn="ctr">
              <a:spcBef>
                <a:spcPct val="50000"/>
              </a:spcBef>
              <a:defRPr/>
            </a:pP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Módulo 1.- Estructura y desarrollo de las organizaciones</a:t>
            </a:r>
          </a:p>
        </p:txBody>
      </p:sp>
      <p:grpSp>
        <p:nvGrpSpPr>
          <p:cNvPr id="25606" name="Group 5"/>
          <p:cNvGrpSpPr>
            <a:grpSpLocks/>
          </p:cNvGrpSpPr>
          <p:nvPr/>
        </p:nvGrpSpPr>
        <p:grpSpPr bwMode="auto">
          <a:xfrm>
            <a:off x="2572078" y="453900"/>
            <a:ext cx="3788358" cy="786080"/>
            <a:chOff x="1882" y="981"/>
            <a:chExt cx="2722" cy="635"/>
          </a:xfrm>
        </p:grpSpPr>
        <p:pic>
          <p:nvPicPr>
            <p:cNvPr id="25607" name="Picture 6"/>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882" y="981"/>
              <a:ext cx="681"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7"/>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562" y="1224"/>
              <a:ext cx="2042"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descr="C:\Users\Conchi\Pictures\32811.png"/>
          <p:cNvPicPr>
            <a:picLocks noChangeAspect="1" noChangeArrowheads="1"/>
          </p:cNvPicPr>
          <p:nvPr/>
        </p:nvPicPr>
        <p:blipFill rotWithShape="1">
          <a:blip r:embed="rId5">
            <a:extLst>
              <a:ext uri="{28A0092B-C50C-407E-A947-70E740481C1C}">
                <a14:useLocalDpi xmlns:a14="http://schemas.microsoft.com/office/drawing/2010/main" val="0"/>
              </a:ext>
            </a:extLst>
          </a:blip>
          <a:srcRect l="10772" t="29187" r="10220" b="22010"/>
          <a:stretch/>
        </p:blipFill>
        <p:spPr bwMode="auto">
          <a:xfrm>
            <a:off x="2484438" y="1340768"/>
            <a:ext cx="3963639" cy="24482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8" name="2 Marcador de número de diapositiva"/>
          <p:cNvSpPr>
            <a:spLocks noGrp="1"/>
          </p:cNvSpPr>
          <p:nvPr>
            <p:ph type="sldNum" sz="quarter" idx="12"/>
          </p:nvPr>
        </p:nvSpPr>
        <p:spPr/>
        <p:txBody>
          <a:bodyPr/>
          <a:lstStyle/>
          <a:p>
            <a:fld id="{132FADFE-3B8F-471C-ABF0-DBC7717ECBBC}" type="slidenum">
              <a:rPr lang="es-ES" smtClean="0"/>
              <a:pPr/>
              <a:t>1</a:t>
            </a:fld>
            <a:endParaRPr lang="es-ES"/>
          </a:p>
        </p:txBody>
      </p:sp>
      <p:sp>
        <p:nvSpPr>
          <p:cNvPr id="2" name="1 CuadroTexto"/>
          <p:cNvSpPr txBox="1"/>
          <p:nvPr/>
        </p:nvSpPr>
        <p:spPr>
          <a:xfrm>
            <a:off x="611560" y="5733256"/>
            <a:ext cx="7920880" cy="553998"/>
          </a:xfrm>
          <a:prstGeom prst="rect">
            <a:avLst/>
          </a:prstGeom>
          <a:noFill/>
          <a:ln>
            <a:solidFill>
              <a:schemeClr val="bg1">
                <a:lumMod val="50000"/>
              </a:schemeClr>
            </a:solidFill>
          </a:ln>
        </p:spPr>
        <p:txBody>
          <a:bodyPr wrap="square" rtlCol="0">
            <a:spAutoFit/>
          </a:bodyPr>
          <a:lstStyle/>
          <a:p>
            <a:pPr algn="just"/>
            <a:r>
              <a:rPr lang="es-MX" sz="1000" i="1" dirty="0" smtClean="0"/>
              <a:t>NOTA: Este material ha sido diseñado para que los estudiantes tengan acceso al mismo antes de cada sesión donde se expondrá el módulo respectivo, con la finalidad de que lo estudien, contesten las autoevaluaciones y vean los videos </a:t>
            </a:r>
            <a:r>
              <a:rPr lang="es-MX" sz="1000" i="1" dirty="0" smtClean="0"/>
              <a:t>recomendados, así mismo servirá de base para la Evaluación de este módulo.</a:t>
            </a:r>
            <a:endParaRPr lang="es-MX" sz="1000" i="1" dirty="0"/>
          </a:p>
        </p:txBody>
      </p:sp>
    </p:spTree>
    <p:extLst>
      <p:ext uri="{BB962C8B-B14F-4D97-AF65-F5344CB8AC3E}">
        <p14:creationId xmlns:p14="http://schemas.microsoft.com/office/powerpoint/2010/main" val="18496974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1779687"/>
            <a:ext cx="7686600" cy="341632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447675" indent="-447675" algn="just">
              <a:buClr>
                <a:schemeClr val="accent5">
                  <a:lumMod val="75000"/>
                </a:schemeClr>
              </a:buClr>
              <a:buSzPct val="120000"/>
              <a:buFont typeface="Wingdings" pitchFamily="2" charset="2"/>
              <a:buChar char="q"/>
            </a:pPr>
            <a:r>
              <a:rPr lang="es-MX" dirty="0" smtClean="0"/>
              <a:t>En este tipo de estructura </a:t>
            </a:r>
            <a:r>
              <a:rPr lang="es-MX" dirty="0"/>
              <a:t>los departamentos o áreas funcionales representan tareas sustantivas de la empresa</a:t>
            </a:r>
            <a:r>
              <a:rPr lang="es-MX" dirty="0" smtClean="0"/>
              <a:t>.</a:t>
            </a:r>
          </a:p>
          <a:p>
            <a:pPr marL="285750" indent="-285750" algn="just">
              <a:buClr>
                <a:schemeClr val="accent5">
                  <a:lumMod val="75000"/>
                </a:schemeClr>
              </a:buClr>
              <a:buSzPct val="120000"/>
              <a:buFont typeface="Wingdings" pitchFamily="2" charset="2"/>
              <a:buChar char="q"/>
            </a:pPr>
            <a:endParaRPr lang="es-MX" dirty="0"/>
          </a:p>
          <a:p>
            <a:pPr marL="447675" indent="-447675" algn="just">
              <a:buClr>
                <a:schemeClr val="accent5">
                  <a:lumMod val="75000"/>
                </a:schemeClr>
              </a:buClr>
              <a:buSzPct val="120000"/>
              <a:buFont typeface="Wingdings" pitchFamily="2" charset="2"/>
              <a:buChar char="q"/>
            </a:pPr>
            <a:r>
              <a:rPr lang="es-MX" dirty="0" smtClean="0"/>
              <a:t>Se </a:t>
            </a:r>
            <a:r>
              <a:rPr lang="es-MX" dirty="0"/>
              <a:t>utiliza en empresas que trabajan en condiciones estables y que tengan pocos productos o servicios y que sus tareas sean rutinarias</a:t>
            </a:r>
            <a:r>
              <a:rPr lang="es-MX" dirty="0" smtClean="0"/>
              <a:t>.</a:t>
            </a:r>
          </a:p>
          <a:p>
            <a:pPr marL="285750" indent="-285750" algn="just">
              <a:buClr>
                <a:schemeClr val="accent5">
                  <a:lumMod val="75000"/>
                </a:schemeClr>
              </a:buClr>
              <a:buSzPct val="120000"/>
              <a:buFont typeface="Wingdings" pitchFamily="2" charset="2"/>
              <a:buChar char="q"/>
            </a:pPr>
            <a:endParaRPr lang="es-MX" dirty="0"/>
          </a:p>
          <a:p>
            <a:pPr marL="447675" indent="-447675" algn="just">
              <a:buClr>
                <a:schemeClr val="accent5">
                  <a:lumMod val="75000"/>
                </a:schemeClr>
              </a:buClr>
              <a:buSzPct val="120000"/>
              <a:buFont typeface="Wingdings" pitchFamily="2" charset="2"/>
              <a:buChar char="q"/>
            </a:pPr>
            <a:r>
              <a:rPr lang="es-MX" dirty="0" smtClean="0"/>
              <a:t>Agrupa </a:t>
            </a:r>
            <a:r>
              <a:rPr lang="es-MX" dirty="0"/>
              <a:t>a personas que tienen una posición similar dentro de la organización o que desarrollan funciones semejantes, utilizando recursos y habilidades del mismo estilo</a:t>
            </a:r>
            <a:r>
              <a:rPr lang="es-MX" dirty="0" smtClean="0"/>
              <a:t>.</a:t>
            </a:r>
          </a:p>
          <a:p>
            <a:pPr marL="285750" indent="-285750" algn="just">
              <a:buClr>
                <a:schemeClr val="accent5">
                  <a:lumMod val="75000"/>
                </a:schemeClr>
              </a:buClr>
              <a:buSzPct val="120000"/>
              <a:buFont typeface="Wingdings" pitchFamily="2" charset="2"/>
              <a:buChar char="q"/>
            </a:pPr>
            <a:endParaRPr lang="es-MX" dirty="0"/>
          </a:p>
          <a:p>
            <a:pPr marL="447675" indent="-447675" algn="just">
              <a:buClr>
                <a:schemeClr val="accent5">
                  <a:lumMod val="75000"/>
                </a:schemeClr>
              </a:buClr>
              <a:buSzPct val="120000"/>
              <a:buFont typeface="Wingdings" pitchFamily="2" charset="2"/>
              <a:buChar char="q"/>
            </a:pPr>
            <a:r>
              <a:rPr lang="es-MX" dirty="0" smtClean="0"/>
              <a:t>Generalmente </a:t>
            </a:r>
            <a:r>
              <a:rPr lang="es-MX" dirty="0"/>
              <a:t>se aplica en pequeñas y medianas empresas por la facilidad de interpretación y seguimiento que </a:t>
            </a:r>
            <a:r>
              <a:rPr lang="es-MX" dirty="0" smtClean="0"/>
              <a:t>brinda</a:t>
            </a:r>
            <a:endParaRPr lang="es-MX" dirty="0">
              <a:effectLst/>
            </a:endParaRPr>
          </a:p>
        </p:txBody>
      </p:sp>
      <p:grpSp>
        <p:nvGrpSpPr>
          <p:cNvPr id="3" name="2 Grupo"/>
          <p:cNvGrpSpPr/>
          <p:nvPr/>
        </p:nvGrpSpPr>
        <p:grpSpPr>
          <a:xfrm>
            <a:off x="2627784" y="476673"/>
            <a:ext cx="3888432" cy="936104"/>
            <a:chOff x="327870" y="1069992"/>
            <a:chExt cx="1643834" cy="1315067"/>
          </a:xfrm>
        </p:grpSpPr>
        <p:sp>
          <p:nvSpPr>
            <p:cNvPr id="4" name="3 Rectángulo redondeado"/>
            <p:cNvSpPr/>
            <p:nvPr/>
          </p:nvSpPr>
          <p:spPr>
            <a:xfrm>
              <a:off x="327870" y="1069992"/>
              <a:ext cx="1643834" cy="1315067"/>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 name="4 Rectángulo"/>
            <p:cNvSpPr/>
            <p:nvPr/>
          </p:nvSpPr>
          <p:spPr>
            <a:xfrm>
              <a:off x="366387" y="1108509"/>
              <a:ext cx="1566800" cy="12380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MX" sz="2000" b="1" kern="1200" dirty="0" smtClean="0"/>
                <a:t>Organización funcional</a:t>
              </a:r>
              <a:endParaRPr lang="es-MX" sz="2000" b="1" kern="1200" dirty="0"/>
            </a:p>
          </p:txBody>
        </p:sp>
      </p:grpSp>
    </p:spTree>
    <p:extLst>
      <p:ext uri="{BB962C8B-B14F-4D97-AF65-F5344CB8AC3E}">
        <p14:creationId xmlns:p14="http://schemas.microsoft.com/office/powerpoint/2010/main" val="2795478723"/>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2267744" y="476673"/>
            <a:ext cx="4536504" cy="936104"/>
            <a:chOff x="327870" y="1069992"/>
            <a:chExt cx="1643834" cy="1315067"/>
          </a:xfrm>
          <a:solidFill>
            <a:srgbClr val="92D050"/>
          </a:solidFill>
        </p:grpSpPr>
        <p:sp>
          <p:nvSpPr>
            <p:cNvPr id="4" name="3 Rectángulo redondeado"/>
            <p:cNvSpPr/>
            <p:nvPr/>
          </p:nvSpPr>
          <p:spPr>
            <a:xfrm>
              <a:off x="327870" y="1069992"/>
              <a:ext cx="1643834" cy="1315067"/>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 name="4 Rectángulo"/>
            <p:cNvSpPr/>
            <p:nvPr/>
          </p:nvSpPr>
          <p:spPr>
            <a:xfrm>
              <a:off x="366387" y="1108509"/>
              <a:ext cx="1566800" cy="12380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MX" sz="2000" b="1" kern="1200" dirty="0" smtClean="0"/>
                <a:t>Organización </a:t>
              </a:r>
              <a:r>
                <a:rPr lang="es-MX" sz="2000" b="1" dirty="0" smtClean="0"/>
                <a:t>por Producto/ Servicios</a:t>
              </a:r>
              <a:endParaRPr lang="es-MX" sz="2000" b="1" kern="1200" dirty="0"/>
            </a:p>
          </p:txBody>
        </p:sp>
      </p:grpSp>
      <p:sp>
        <p:nvSpPr>
          <p:cNvPr id="6" name="5 Rectángulo"/>
          <p:cNvSpPr/>
          <p:nvPr/>
        </p:nvSpPr>
        <p:spPr>
          <a:xfrm>
            <a:off x="684213" y="1772816"/>
            <a:ext cx="7775575" cy="3416320"/>
          </a:xfrm>
          <a:prstGeom prst="rect">
            <a:avLst/>
          </a:prstGeom>
          <a:solidFill>
            <a:srgbClr val="D0EBB3"/>
          </a:solidFill>
        </p:spPr>
        <p:style>
          <a:lnRef idx="1">
            <a:schemeClr val="accent4"/>
          </a:lnRef>
          <a:fillRef idx="2">
            <a:schemeClr val="accent4"/>
          </a:fillRef>
          <a:effectRef idx="1">
            <a:schemeClr val="accent4"/>
          </a:effectRef>
          <a:fontRef idx="minor">
            <a:schemeClr val="dk1"/>
          </a:fontRef>
        </p:style>
        <p:txBody>
          <a:bodyPr wrap="square">
            <a:spAutoFit/>
          </a:bodyPr>
          <a:lstStyle/>
          <a:p>
            <a:pPr marL="285750" indent="-285750" algn="just">
              <a:buClr>
                <a:srgbClr val="92D050"/>
              </a:buClr>
              <a:buSzPct val="120000"/>
              <a:buFont typeface="Wingdings" pitchFamily="2" charset="2"/>
              <a:buChar char="q"/>
            </a:pPr>
            <a:r>
              <a:rPr lang="es-MX" dirty="0"/>
              <a:t>Se presenta en las organizaciones que agrupan las actividades con base en los productos o servicios que comercializan.  </a:t>
            </a:r>
            <a:endParaRPr lang="es-MX" dirty="0" smtClean="0"/>
          </a:p>
          <a:p>
            <a:pPr marL="285750" indent="-285750" algn="just">
              <a:buClr>
                <a:srgbClr val="92D050"/>
              </a:buClr>
              <a:buSzPct val="120000"/>
              <a:buFont typeface="Wingdings" pitchFamily="2" charset="2"/>
              <a:buChar char="q"/>
            </a:pPr>
            <a:endParaRPr lang="es-MX" dirty="0" smtClean="0"/>
          </a:p>
          <a:p>
            <a:pPr marL="285750" indent="-285750" algn="just">
              <a:buClr>
                <a:srgbClr val="92D050"/>
              </a:buClr>
              <a:buSzPct val="120000"/>
              <a:buFont typeface="Wingdings" pitchFamily="2" charset="2"/>
              <a:buChar char="q"/>
            </a:pPr>
            <a:r>
              <a:rPr lang="es-MX" dirty="0" smtClean="0"/>
              <a:t>Es </a:t>
            </a:r>
            <a:r>
              <a:rPr lang="es-MX" dirty="0"/>
              <a:t>muy común verla en empresas que tienen gran cantidad de productos y que por ser estos tan extensos resulta incontrolable </a:t>
            </a:r>
            <a:r>
              <a:rPr lang="es-MX" dirty="0" smtClean="0"/>
              <a:t>organizarse. </a:t>
            </a:r>
          </a:p>
          <a:p>
            <a:pPr marL="285750" indent="-285750" algn="just">
              <a:buClr>
                <a:srgbClr val="92D050"/>
              </a:buClr>
              <a:buSzPct val="120000"/>
              <a:buFont typeface="Wingdings" pitchFamily="2" charset="2"/>
              <a:buChar char="q"/>
            </a:pPr>
            <a:endParaRPr lang="es-MX" dirty="0"/>
          </a:p>
          <a:p>
            <a:pPr marL="285750" indent="-285750" algn="just">
              <a:buClr>
                <a:srgbClr val="92D050"/>
              </a:buClr>
              <a:buSzPct val="120000"/>
              <a:buFont typeface="Wingdings" pitchFamily="2" charset="2"/>
              <a:buChar char="q"/>
            </a:pPr>
            <a:r>
              <a:rPr lang="es-MX" dirty="0" smtClean="0"/>
              <a:t>Las </a:t>
            </a:r>
            <a:r>
              <a:rPr lang="es-MX" dirty="0"/>
              <a:t>empresas adoptan este tipo de estructura cuando el crecimiento hace indispensable que se nombre a varios gerentes divisionales, con autoridad sobre las funciones de producción, ventas y servicio respecto a sus líneas de productos</a:t>
            </a:r>
            <a:r>
              <a:rPr lang="es-MX" dirty="0" smtClean="0"/>
              <a:t>.</a:t>
            </a:r>
          </a:p>
          <a:p>
            <a:pPr marL="285750" indent="-285750" algn="just">
              <a:buClr>
                <a:srgbClr val="92D050"/>
              </a:buClr>
              <a:buSzPct val="120000"/>
              <a:buFont typeface="Wingdings" pitchFamily="2" charset="2"/>
              <a:buChar char="q"/>
            </a:pPr>
            <a:endParaRPr lang="es-MX" dirty="0"/>
          </a:p>
          <a:p>
            <a:pPr marL="285750" indent="-285750" algn="just">
              <a:buClr>
                <a:srgbClr val="92D050"/>
              </a:buClr>
              <a:buSzPct val="120000"/>
              <a:buFont typeface="Wingdings" pitchFamily="2" charset="2"/>
              <a:buChar char="q"/>
            </a:pPr>
            <a:r>
              <a:rPr lang="es-MX" dirty="0" smtClean="0"/>
              <a:t>La </a:t>
            </a:r>
            <a:r>
              <a:rPr lang="es-MX" dirty="0"/>
              <a:t>principal ventaja es el enfoque de la empresa en la satisfacción del cliente.</a:t>
            </a:r>
            <a:endParaRPr lang="es-MX" dirty="0">
              <a:effectLst/>
            </a:endParaRPr>
          </a:p>
        </p:txBody>
      </p:sp>
    </p:spTree>
    <p:extLst>
      <p:ext uri="{BB962C8B-B14F-4D97-AF65-F5344CB8AC3E}">
        <p14:creationId xmlns:p14="http://schemas.microsoft.com/office/powerpoint/2010/main" val="2281607053"/>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2627784" y="476673"/>
            <a:ext cx="3888432" cy="936104"/>
            <a:chOff x="327870" y="1069992"/>
            <a:chExt cx="1643834" cy="1315067"/>
          </a:xfrm>
          <a:solidFill>
            <a:schemeClr val="accent6"/>
          </a:solidFill>
        </p:grpSpPr>
        <p:sp>
          <p:nvSpPr>
            <p:cNvPr id="4" name="3 Rectángulo redondeado"/>
            <p:cNvSpPr/>
            <p:nvPr/>
          </p:nvSpPr>
          <p:spPr>
            <a:xfrm>
              <a:off x="327870" y="1069992"/>
              <a:ext cx="1643834" cy="1315067"/>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 name="4 Rectángulo"/>
            <p:cNvSpPr/>
            <p:nvPr/>
          </p:nvSpPr>
          <p:spPr>
            <a:xfrm>
              <a:off x="366387" y="1108509"/>
              <a:ext cx="1566800" cy="12380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MX" sz="2000" b="1" kern="1200" dirty="0" smtClean="0"/>
                <a:t>Organización Matricial</a:t>
              </a:r>
              <a:endParaRPr lang="es-MX" sz="2000" b="1" kern="1200" dirty="0"/>
            </a:p>
          </p:txBody>
        </p:sp>
      </p:grpSp>
      <p:sp>
        <p:nvSpPr>
          <p:cNvPr id="6" name="5 Rectángulo"/>
          <p:cNvSpPr/>
          <p:nvPr/>
        </p:nvSpPr>
        <p:spPr>
          <a:xfrm>
            <a:off x="731266" y="1628800"/>
            <a:ext cx="7657083" cy="3970318"/>
          </a:xfrm>
          <a:prstGeom prst="rect">
            <a:avLst/>
          </a:prstGeom>
          <a:solidFill>
            <a:schemeClr val="accent6">
              <a:lumMod val="60000"/>
              <a:lumOff val="40000"/>
            </a:schemeClr>
          </a:solidFill>
        </p:spPr>
        <p:txBody>
          <a:bodyPr wrap="square">
            <a:spAutoFit/>
          </a:bodyPr>
          <a:lstStyle/>
          <a:p>
            <a:pPr marL="285750" indent="-285750" algn="just">
              <a:buClr>
                <a:schemeClr val="accent6"/>
              </a:buClr>
              <a:buSzPct val="120000"/>
              <a:buFont typeface="Wingdings" pitchFamily="2" charset="2"/>
              <a:buChar char="q"/>
            </a:pPr>
            <a:r>
              <a:rPr lang="es-MX" dirty="0" smtClean="0"/>
              <a:t>Agrupa </a:t>
            </a:r>
            <a:r>
              <a:rPr lang="es-MX" dirty="0"/>
              <a:t>a las personas simultáneamente por funciones y </a:t>
            </a:r>
            <a:r>
              <a:rPr lang="es-MX" dirty="0" smtClean="0"/>
              <a:t>divisiones</a:t>
            </a:r>
            <a:r>
              <a:rPr lang="es-MX" dirty="0"/>
              <a:t>.</a:t>
            </a:r>
            <a:endParaRPr lang="es-MX" dirty="0" smtClean="0"/>
          </a:p>
          <a:p>
            <a:pPr marL="285750" indent="-285750" algn="just">
              <a:buClr>
                <a:schemeClr val="accent6"/>
              </a:buClr>
              <a:buSzPct val="120000"/>
              <a:buFont typeface="Wingdings" pitchFamily="2" charset="2"/>
              <a:buChar char="q"/>
            </a:pPr>
            <a:endParaRPr lang="es-MX" dirty="0"/>
          </a:p>
          <a:p>
            <a:pPr marL="285750" indent="-285750" algn="just">
              <a:buClr>
                <a:schemeClr val="accent6"/>
              </a:buClr>
              <a:buSzPct val="120000"/>
              <a:buFont typeface="Wingdings" pitchFamily="2" charset="2"/>
              <a:buChar char="q"/>
            </a:pPr>
            <a:r>
              <a:rPr lang="es-MX" dirty="0"/>
              <a:t>El objetivo principal </a:t>
            </a:r>
            <a:r>
              <a:rPr lang="es-MX" dirty="0" smtClean="0"/>
              <a:t>es </a:t>
            </a:r>
            <a:r>
              <a:rPr lang="es-MX" dirty="0"/>
              <a:t>la de buscar la mayor integración de recursos </a:t>
            </a:r>
            <a:r>
              <a:rPr lang="es-MX" dirty="0" smtClean="0"/>
              <a:t>especializados</a:t>
            </a:r>
          </a:p>
          <a:p>
            <a:pPr marL="285750" indent="-285750" algn="just">
              <a:buClr>
                <a:schemeClr val="accent6"/>
              </a:buClr>
              <a:buSzPct val="120000"/>
              <a:buFont typeface="Wingdings" pitchFamily="2" charset="2"/>
              <a:buChar char="q"/>
            </a:pPr>
            <a:endParaRPr lang="es-MX" dirty="0"/>
          </a:p>
          <a:p>
            <a:pPr marL="285750" indent="-285750" algn="just">
              <a:buClr>
                <a:schemeClr val="accent6"/>
              </a:buClr>
              <a:buSzPct val="120000"/>
              <a:buFont typeface="Wingdings" pitchFamily="2" charset="2"/>
              <a:buChar char="q"/>
            </a:pPr>
            <a:r>
              <a:rPr lang="es-MX" dirty="0" smtClean="0"/>
              <a:t>No </a:t>
            </a:r>
            <a:r>
              <a:rPr lang="es-MX" dirty="0"/>
              <a:t>es aplicable en cualquier tipo de empresa, ya que está pensada para desarrollarse en aquellas que trabajan en proyectos</a:t>
            </a:r>
            <a:r>
              <a:rPr lang="es-MX" dirty="0" smtClean="0"/>
              <a:t>.</a:t>
            </a:r>
          </a:p>
          <a:p>
            <a:pPr marL="285750" indent="-285750" algn="just">
              <a:buClr>
                <a:schemeClr val="accent6"/>
              </a:buClr>
              <a:buSzPct val="120000"/>
              <a:buFont typeface="Wingdings" pitchFamily="2" charset="2"/>
              <a:buChar char="q"/>
            </a:pPr>
            <a:endParaRPr lang="es-MX" dirty="0"/>
          </a:p>
          <a:p>
            <a:pPr marL="285750" indent="-285750" algn="just">
              <a:buClr>
                <a:schemeClr val="accent6"/>
              </a:buClr>
              <a:buSzPct val="120000"/>
              <a:buFont typeface="Wingdings" pitchFamily="2" charset="2"/>
              <a:buChar char="q"/>
            </a:pPr>
            <a:r>
              <a:rPr lang="es-MX" dirty="0" smtClean="0"/>
              <a:t>Es </a:t>
            </a:r>
            <a:r>
              <a:rPr lang="es-MX" dirty="0"/>
              <a:t>bastante útil cuando se quiere desarrollar proyectos de manera más rápida, al tiempo que le sirve a la organización para tener en la innovación y creatividad su ventaja competitiva más representativa</a:t>
            </a:r>
            <a:r>
              <a:rPr lang="es-MX" dirty="0" smtClean="0"/>
              <a:t>.</a:t>
            </a:r>
          </a:p>
          <a:p>
            <a:pPr marL="285750" indent="-285750" algn="just">
              <a:buClr>
                <a:schemeClr val="accent6"/>
              </a:buClr>
              <a:buSzPct val="120000"/>
              <a:buFont typeface="Wingdings" pitchFamily="2" charset="2"/>
              <a:buChar char="q"/>
            </a:pPr>
            <a:endParaRPr lang="es-MX" dirty="0"/>
          </a:p>
          <a:p>
            <a:pPr marL="285750" indent="-285750" algn="just">
              <a:buClr>
                <a:schemeClr val="accent6"/>
              </a:buClr>
              <a:buSzPct val="120000"/>
              <a:buFont typeface="Wingdings" pitchFamily="2" charset="2"/>
              <a:buChar char="q"/>
            </a:pPr>
            <a:r>
              <a:rPr lang="es-MX" dirty="0" smtClean="0"/>
              <a:t>La </a:t>
            </a:r>
            <a:r>
              <a:rPr lang="es-MX" dirty="0"/>
              <a:t>empresa tiene una orientación hacia los resultados, enfocando la generación de utilidades de los proyectos. </a:t>
            </a:r>
            <a:endParaRPr lang="es-MX" dirty="0">
              <a:effectLst/>
            </a:endParaRPr>
          </a:p>
        </p:txBody>
      </p:sp>
    </p:spTree>
    <p:extLst>
      <p:ext uri="{BB962C8B-B14F-4D97-AF65-F5344CB8AC3E}">
        <p14:creationId xmlns:p14="http://schemas.microsoft.com/office/powerpoint/2010/main" val="699022014"/>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019" r="3361" b="72530"/>
          <a:stretch/>
        </p:blipFill>
        <p:spPr bwMode="auto">
          <a:xfrm>
            <a:off x="578421" y="2060848"/>
            <a:ext cx="3561531" cy="1226418"/>
          </a:xfrm>
          <a:prstGeom prst="rect">
            <a:avLst/>
          </a:prstGeom>
          <a:ln>
            <a:noFill/>
          </a:ln>
          <a:effectLst>
            <a:glow rad="228600">
              <a:schemeClr val="accent6">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430189" y="332656"/>
            <a:ext cx="8064500" cy="707886"/>
          </a:xfrm>
          <a:prstGeom prst="rect">
            <a:avLst/>
          </a:prstGeom>
          <a:solidFill>
            <a:srgbClr val="3333CC"/>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s-MX" sz="2000" b="1" i="1" dirty="0" smtClean="0"/>
              <a:t>Organigrama: </a:t>
            </a:r>
            <a:r>
              <a:rPr lang="es-MX" sz="2000" dirty="0" smtClean="0"/>
              <a:t>Es la </a:t>
            </a:r>
            <a:r>
              <a:rPr lang="es-MX" sz="2000" dirty="0"/>
              <a:t>representación gráfica de una </a:t>
            </a:r>
            <a:r>
              <a:rPr lang="es-MX" sz="2000" dirty="0" smtClean="0"/>
              <a:t>organización. Indica la organización jerárquica y funcional.</a:t>
            </a:r>
            <a:r>
              <a:rPr lang="pt-BR" sz="2000" b="1" dirty="0" smtClean="0"/>
              <a:t> </a:t>
            </a:r>
            <a:r>
              <a:rPr lang="pt-BR" sz="2000" i="1" dirty="0" smtClean="0"/>
              <a:t>Puede ser vertical, horizontal o circular.</a:t>
            </a:r>
            <a:endParaRPr lang="pt-BR" sz="2000" i="1"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991" t="28554" r="11312" b="45277"/>
          <a:stretch/>
        </p:blipFill>
        <p:spPr bwMode="auto">
          <a:xfrm>
            <a:off x="5004048" y="2060848"/>
            <a:ext cx="3528392" cy="1224905"/>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6498" t="55099" r="21311" b="5328"/>
          <a:stretch/>
        </p:blipFill>
        <p:spPr bwMode="auto">
          <a:xfrm>
            <a:off x="3347864" y="4149080"/>
            <a:ext cx="2409825" cy="2002160"/>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475656" y="1268760"/>
            <a:ext cx="1800200" cy="461665"/>
          </a:xfrm>
          <a:prstGeom prst="rect">
            <a:avLst/>
          </a:prstGeom>
          <a:noFill/>
        </p:spPr>
        <p:txBody>
          <a:bodyPr wrap="square" rtlCol="0">
            <a:spAutoFit/>
          </a:bodyPr>
          <a:lstStyle/>
          <a:p>
            <a:pPr algn="ctr"/>
            <a:r>
              <a:rPr lang="es-MX" sz="1200" b="1" dirty="0" smtClean="0">
                <a:solidFill>
                  <a:srgbClr val="3333CC"/>
                </a:solidFill>
              </a:rPr>
              <a:t>ORGANIGRAMA VERTICAL</a:t>
            </a:r>
            <a:endParaRPr lang="es-MX" sz="1200" b="1" dirty="0">
              <a:solidFill>
                <a:srgbClr val="3333CC"/>
              </a:solidFill>
            </a:endParaRPr>
          </a:p>
        </p:txBody>
      </p:sp>
      <p:sp>
        <p:nvSpPr>
          <p:cNvPr id="9" name="8 CuadroTexto"/>
          <p:cNvSpPr txBox="1"/>
          <p:nvPr/>
        </p:nvSpPr>
        <p:spPr>
          <a:xfrm>
            <a:off x="5868144" y="1311151"/>
            <a:ext cx="1800200" cy="461665"/>
          </a:xfrm>
          <a:prstGeom prst="rect">
            <a:avLst/>
          </a:prstGeom>
          <a:noFill/>
        </p:spPr>
        <p:txBody>
          <a:bodyPr wrap="square" rtlCol="0">
            <a:spAutoFit/>
          </a:bodyPr>
          <a:lstStyle/>
          <a:p>
            <a:pPr algn="ctr"/>
            <a:r>
              <a:rPr lang="es-MX" sz="1200" b="1" dirty="0" smtClean="0">
                <a:solidFill>
                  <a:srgbClr val="3333CC"/>
                </a:solidFill>
              </a:rPr>
              <a:t>ORGANIGRAMA HORIZONTAL</a:t>
            </a:r>
            <a:endParaRPr lang="es-MX" sz="1200" b="1" dirty="0">
              <a:solidFill>
                <a:srgbClr val="3333CC"/>
              </a:solidFill>
            </a:endParaRPr>
          </a:p>
        </p:txBody>
      </p:sp>
      <p:sp>
        <p:nvSpPr>
          <p:cNvPr id="10" name="9 CuadroTexto"/>
          <p:cNvSpPr txBox="1"/>
          <p:nvPr/>
        </p:nvSpPr>
        <p:spPr>
          <a:xfrm>
            <a:off x="3635896" y="3573016"/>
            <a:ext cx="1800200" cy="461665"/>
          </a:xfrm>
          <a:prstGeom prst="rect">
            <a:avLst/>
          </a:prstGeom>
          <a:noFill/>
        </p:spPr>
        <p:txBody>
          <a:bodyPr wrap="square" rtlCol="0">
            <a:spAutoFit/>
          </a:bodyPr>
          <a:lstStyle/>
          <a:p>
            <a:pPr algn="ctr"/>
            <a:r>
              <a:rPr lang="es-MX" sz="1200" b="1" dirty="0" smtClean="0">
                <a:solidFill>
                  <a:srgbClr val="3333CC"/>
                </a:solidFill>
              </a:rPr>
              <a:t>ORGANIGRAMA CIRCULAR</a:t>
            </a:r>
            <a:endParaRPr lang="es-MX" sz="1200" b="1" dirty="0">
              <a:solidFill>
                <a:srgbClr val="3333CC"/>
              </a:solidFill>
            </a:endParaRPr>
          </a:p>
        </p:txBody>
      </p:sp>
    </p:spTree>
    <p:extLst>
      <p:ext uri="{BB962C8B-B14F-4D97-AF65-F5344CB8AC3E}">
        <p14:creationId xmlns:p14="http://schemas.microsoft.com/office/powerpoint/2010/main" val="418458925"/>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132FADFE-3B8F-471C-ABF0-DBC7717ECBBC}" type="slidenum">
              <a:rPr lang="es-ES" smtClean="0"/>
              <a:pPr/>
              <a:t>14</a:t>
            </a:fld>
            <a:endParaRPr lang="es-ES"/>
          </a:p>
        </p:txBody>
      </p:sp>
      <p:sp>
        <p:nvSpPr>
          <p:cNvPr id="5" name="4 Rectángulo"/>
          <p:cNvSpPr/>
          <p:nvPr/>
        </p:nvSpPr>
        <p:spPr>
          <a:xfrm>
            <a:off x="521365" y="4686235"/>
            <a:ext cx="8099405" cy="46166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342900" indent="-342900" algn="just">
              <a:buFont typeface="Wingdings" pitchFamily="2" charset="2"/>
              <a:buChar char="q"/>
            </a:pPr>
            <a:r>
              <a:rPr lang="es-MX" sz="2400" dirty="0" smtClean="0"/>
              <a:t>Visión </a:t>
            </a:r>
            <a:r>
              <a:rPr lang="es-MX" sz="2400" dirty="0"/>
              <a:t>inmediata y resumida de la </a:t>
            </a:r>
            <a:r>
              <a:rPr lang="es-MX" sz="2400" dirty="0" smtClean="0"/>
              <a:t>estructura de la empresa.</a:t>
            </a:r>
            <a:endParaRPr lang="es-MX" sz="2400" dirty="0"/>
          </a:p>
        </p:txBody>
      </p:sp>
      <p:sp>
        <p:nvSpPr>
          <p:cNvPr id="7" name="6 Rectángulo"/>
          <p:cNvSpPr/>
          <p:nvPr/>
        </p:nvSpPr>
        <p:spPr>
          <a:xfrm>
            <a:off x="521365" y="1772816"/>
            <a:ext cx="8099405" cy="46166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342900" indent="-342900" algn="just">
              <a:buFont typeface="Wingdings" pitchFamily="2" charset="2"/>
              <a:buChar char="q"/>
            </a:pPr>
            <a:r>
              <a:rPr lang="es-MX" sz="2400" dirty="0"/>
              <a:t>Articula las distintas funciones.</a:t>
            </a:r>
          </a:p>
        </p:txBody>
      </p:sp>
      <p:sp>
        <p:nvSpPr>
          <p:cNvPr id="8" name="7 Rectángulo"/>
          <p:cNvSpPr/>
          <p:nvPr/>
        </p:nvSpPr>
        <p:spPr>
          <a:xfrm>
            <a:off x="521366" y="3831431"/>
            <a:ext cx="8099405" cy="46166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342900" indent="-342900" algn="just">
              <a:buFont typeface="Wingdings" pitchFamily="2" charset="2"/>
              <a:buChar char="q"/>
            </a:pPr>
            <a:r>
              <a:rPr lang="es-MX" sz="2400" dirty="0"/>
              <a:t>Destaca los distintos puestos y posiciones.</a:t>
            </a:r>
          </a:p>
        </p:txBody>
      </p:sp>
      <p:sp>
        <p:nvSpPr>
          <p:cNvPr id="9" name="8 Rectángulo"/>
          <p:cNvSpPr/>
          <p:nvPr/>
        </p:nvSpPr>
        <p:spPr>
          <a:xfrm>
            <a:off x="539750" y="2636912"/>
            <a:ext cx="8064500" cy="830997"/>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342900" indent="-342900" algn="just">
              <a:buFont typeface="Wingdings" pitchFamily="2" charset="2"/>
              <a:buChar char="q"/>
            </a:pPr>
            <a:r>
              <a:rPr lang="es-MX" sz="2400" dirty="0"/>
              <a:t>Establece cuáles son las líneas de comunicación formales y conexiones entre puestos.</a:t>
            </a:r>
          </a:p>
        </p:txBody>
      </p:sp>
      <p:sp>
        <p:nvSpPr>
          <p:cNvPr id="12" name="11 Rectángulo"/>
          <p:cNvSpPr/>
          <p:nvPr/>
        </p:nvSpPr>
        <p:spPr>
          <a:xfrm>
            <a:off x="539750" y="692696"/>
            <a:ext cx="8064500"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s-MX" sz="2800" b="1" i="1" dirty="0" smtClean="0"/>
              <a:t>Organigrama</a:t>
            </a:r>
            <a:endParaRPr lang="pt-BR" sz="2800" b="1" dirty="0"/>
          </a:p>
        </p:txBody>
      </p:sp>
    </p:spTree>
    <p:extLst>
      <p:ext uri="{BB962C8B-B14F-4D97-AF65-F5344CB8AC3E}">
        <p14:creationId xmlns:p14="http://schemas.microsoft.com/office/powerpoint/2010/main" val="2421755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547664" y="375047"/>
            <a:ext cx="5976664"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s-MX" sz="2400" dirty="0" smtClean="0">
                <a:ln w="18415" cmpd="sng">
                  <a:solidFill>
                    <a:srgbClr val="FFFFFF"/>
                  </a:solidFill>
                  <a:prstDash val="solid"/>
                </a:ln>
                <a:solidFill>
                  <a:srgbClr val="FFFFFF"/>
                </a:solidFill>
              </a:rPr>
              <a:t>DESARROLLO</a:t>
            </a:r>
            <a:r>
              <a:rPr lang="es-MX"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ORGANIZACIONAL</a:t>
            </a:r>
            <a:endParaRPr lang="es-MX"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3 Rectángulo"/>
          <p:cNvSpPr/>
          <p:nvPr/>
        </p:nvSpPr>
        <p:spPr>
          <a:xfrm>
            <a:off x="251520" y="1340768"/>
            <a:ext cx="8640960" cy="923330"/>
          </a:xfrm>
          <a:prstGeom prst="rect">
            <a:avLst/>
          </a:prstGeom>
          <a:gradFill flip="none" rotWithShape="1">
            <a:gsLst>
              <a:gs pos="0">
                <a:srgbClr val="AD6DBF"/>
              </a:gs>
              <a:gs pos="51000">
                <a:schemeClr val="accent4">
                  <a:lumMod val="40000"/>
                  <a:lumOff val="60000"/>
                </a:schemeClr>
              </a:gs>
              <a:gs pos="100000">
                <a:schemeClr val="accent4">
                  <a:lumMod val="20000"/>
                  <a:lumOff val="80000"/>
                </a:schemeClr>
              </a:gs>
            </a:gsLst>
            <a:lin ang="16200000" scaled="1"/>
            <a:tileRect/>
          </a:gradFill>
        </p:spPr>
        <p:txBody>
          <a:bodyPr wrap="square">
            <a:spAutoFit/>
          </a:bodyPr>
          <a:lstStyle/>
          <a:p>
            <a:pPr algn="just"/>
            <a:r>
              <a:rPr lang="es-MX" dirty="0"/>
              <a:t>Es un </a:t>
            </a:r>
            <a:r>
              <a:rPr lang="es-MX" b="1" dirty="0"/>
              <a:t>esfuerzo organizado y permanente</a:t>
            </a:r>
            <a:r>
              <a:rPr lang="es-MX" dirty="0"/>
              <a:t>, </a:t>
            </a:r>
            <a:r>
              <a:rPr lang="es-MX" b="1" dirty="0"/>
              <a:t>desde la alta dirección, orientado a lograr que la organización sea más efectiva en el logro de sus resultados</a:t>
            </a:r>
            <a:r>
              <a:rPr lang="es-MX" dirty="0"/>
              <a:t>, </a:t>
            </a:r>
            <a:r>
              <a:rPr lang="es-MX" b="1" dirty="0" smtClean="0"/>
              <a:t>reconociendo </a:t>
            </a:r>
            <a:r>
              <a:rPr lang="es-MX" b="1" dirty="0"/>
              <a:t>y mejorando</a:t>
            </a:r>
            <a:r>
              <a:rPr lang="es-MX" dirty="0"/>
              <a:t> sistemáticamente: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92896"/>
            <a:ext cx="4053994" cy="33123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51520" y="2996952"/>
            <a:ext cx="3960118" cy="2031325"/>
          </a:xfrm>
          <a:prstGeom prst="rect">
            <a:avLst/>
          </a:prstGeom>
          <a:gradFill flip="none" rotWithShape="1">
            <a:gsLst>
              <a:gs pos="0">
                <a:srgbClr val="AD6DBF">
                  <a:tint val="66000"/>
                  <a:satMod val="160000"/>
                </a:srgbClr>
              </a:gs>
              <a:gs pos="50000">
                <a:srgbClr val="AD6DBF">
                  <a:tint val="44500"/>
                  <a:satMod val="160000"/>
                </a:srgbClr>
              </a:gs>
              <a:gs pos="100000">
                <a:srgbClr val="AD6DBF">
                  <a:tint val="23500"/>
                  <a:satMod val="160000"/>
                </a:srgbClr>
              </a:gs>
            </a:gsLst>
            <a:lin ang="8100000" scaled="1"/>
            <a:tileRect/>
          </a:gradFill>
        </p:spPr>
        <p:txBody>
          <a:bodyPr wrap="square" rtlCol="0">
            <a:spAutoFit/>
          </a:bodyPr>
          <a:lstStyle/>
          <a:p>
            <a:pPr marL="285750" indent="-285750" algn="just">
              <a:buFont typeface="Wingdings" pitchFamily="2" charset="2"/>
              <a:buChar char="ü"/>
            </a:pPr>
            <a:r>
              <a:rPr lang="es-MX" b="1" dirty="0" smtClean="0"/>
              <a:t>Su función social o de interacción con su medio ambiente.</a:t>
            </a:r>
          </a:p>
          <a:p>
            <a:pPr marL="285750" indent="-285750" algn="just">
              <a:buFont typeface="Wingdings" pitchFamily="2" charset="2"/>
              <a:buChar char="ü"/>
            </a:pPr>
            <a:endParaRPr lang="es-MX" b="1" dirty="0" smtClean="0"/>
          </a:p>
          <a:p>
            <a:pPr marL="285750" indent="-285750" algn="just">
              <a:buFont typeface="Wingdings" pitchFamily="2" charset="2"/>
              <a:buChar char="ü"/>
            </a:pPr>
            <a:r>
              <a:rPr lang="es-MX" b="1" dirty="0" smtClean="0"/>
              <a:t>Su naturaleza humano social.</a:t>
            </a:r>
          </a:p>
          <a:p>
            <a:pPr marL="285750" indent="-285750" algn="just">
              <a:buFont typeface="Wingdings" pitchFamily="2" charset="2"/>
              <a:buChar char="ü"/>
            </a:pPr>
            <a:endParaRPr lang="es-MX" b="1" dirty="0" smtClean="0"/>
          </a:p>
          <a:p>
            <a:pPr marL="285750" indent="-285750" algn="just">
              <a:buFont typeface="Wingdings" pitchFamily="2" charset="2"/>
              <a:buChar char="ü"/>
            </a:pPr>
            <a:r>
              <a:rPr lang="es-MX" b="1" dirty="0" smtClean="0"/>
              <a:t>Su realidad esencial de trabajo humano.</a:t>
            </a:r>
            <a:endParaRPr lang="es-MX" b="1" dirty="0"/>
          </a:p>
        </p:txBody>
      </p:sp>
      <p:sp>
        <p:nvSpPr>
          <p:cNvPr id="7" name="2 Marcador de número de diapositiva"/>
          <p:cNvSpPr>
            <a:spLocks noGrp="1"/>
          </p:cNvSpPr>
          <p:nvPr>
            <p:ph type="sldNum" sz="quarter" idx="12"/>
          </p:nvPr>
        </p:nvSpPr>
        <p:spPr/>
        <p:txBody>
          <a:bodyPr/>
          <a:lstStyle/>
          <a:p>
            <a:fld id="{132FADFE-3B8F-471C-ABF0-DBC7717ECBBC}" type="slidenum">
              <a:rPr lang="es-ES" smtClean="0"/>
              <a:pPr/>
              <a:t>15</a:t>
            </a:fld>
            <a:endParaRPr lang="es-ES"/>
          </a:p>
        </p:txBody>
      </p:sp>
    </p:spTree>
    <p:extLst>
      <p:ext uri="{BB962C8B-B14F-4D97-AF65-F5344CB8AC3E}">
        <p14:creationId xmlns:p14="http://schemas.microsoft.com/office/powerpoint/2010/main" val="10600261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22" t="7969" r="7039" b="1554"/>
          <a:stretch/>
        </p:blipFill>
        <p:spPr bwMode="auto">
          <a:xfrm>
            <a:off x="251520" y="1448780"/>
            <a:ext cx="3779838"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4211638" y="2276872"/>
            <a:ext cx="4608834" cy="132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lgn="just">
              <a:buFont typeface="+mj-lt"/>
              <a:buAutoNum type="arabicPeriod" startAt="2"/>
            </a:pPr>
            <a:r>
              <a:rPr lang="es-MX" sz="1600" dirty="0" smtClean="0"/>
              <a:t>Se </a:t>
            </a:r>
            <a:r>
              <a:rPr lang="es-MX" sz="1600" dirty="0"/>
              <a:t>orienta a las interacciones de las diversas partes de la organización (que ejercen influencia recíproca), a las relaciones laborales entre las personas y a la estructura y los procesos organizacionales</a:t>
            </a:r>
          </a:p>
        </p:txBody>
      </p:sp>
      <p:sp>
        <p:nvSpPr>
          <p:cNvPr id="3" name="2 Rectángulo"/>
          <p:cNvSpPr/>
          <p:nvPr/>
        </p:nvSpPr>
        <p:spPr>
          <a:xfrm>
            <a:off x="4211638" y="3717032"/>
            <a:ext cx="4608834"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lgn="just">
              <a:buFont typeface="+mj-lt"/>
              <a:buAutoNum type="arabicPeriod" startAt="3"/>
            </a:pPr>
            <a:r>
              <a:rPr lang="es-MX" sz="1600" dirty="0" smtClean="0"/>
              <a:t>Utiliza </a:t>
            </a:r>
            <a:r>
              <a:rPr lang="es-MX" sz="1600" dirty="0"/>
              <a:t>uno o más agentes de cambio: personas que desempeñan el papel de estimular y coordinar el cambio dentro de un grupo o dentro de la organización. </a:t>
            </a:r>
          </a:p>
        </p:txBody>
      </p:sp>
      <p:sp>
        <p:nvSpPr>
          <p:cNvPr id="4" name="3 Rectángulo"/>
          <p:cNvSpPr/>
          <p:nvPr/>
        </p:nvSpPr>
        <p:spPr>
          <a:xfrm>
            <a:off x="4211638" y="4944070"/>
            <a:ext cx="4608834"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lgn="just">
              <a:buFont typeface="+mj-lt"/>
              <a:buAutoNum type="arabicPeriod" startAt="4"/>
            </a:pPr>
            <a:r>
              <a:rPr lang="es-MX" sz="1600" dirty="0" smtClean="0"/>
              <a:t>No </a:t>
            </a:r>
            <a:r>
              <a:rPr lang="es-MX" sz="1600" dirty="0"/>
              <a:t>sólo analiza los problemas en teoría, sino que hace énfasis en las soluciones; focaliza los problemas reales, no los artificiales, utilizando la investigación – acción</a:t>
            </a:r>
            <a:r>
              <a:rPr lang="es-MX" sz="1600" dirty="0" smtClean="0"/>
              <a:t>.</a:t>
            </a:r>
            <a:endParaRPr lang="es-MX" sz="1600" dirty="0"/>
          </a:p>
        </p:txBody>
      </p:sp>
      <p:sp>
        <p:nvSpPr>
          <p:cNvPr id="9" name="8 Rectángulo"/>
          <p:cNvSpPr/>
          <p:nvPr/>
        </p:nvSpPr>
        <p:spPr>
          <a:xfrm>
            <a:off x="4211638" y="1052736"/>
            <a:ext cx="4608834"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lgn="just">
              <a:buFont typeface="+mj-lt"/>
              <a:buAutoNum type="arabicPeriod"/>
            </a:pPr>
            <a:r>
              <a:rPr lang="es-MX" sz="1600" dirty="0"/>
              <a:t>El recurso humano es decisivo para el éxito o fracaso de cualquier organización, el D.O se centra en las creencias positivas sobre el potencial de los </a:t>
            </a:r>
            <a:r>
              <a:rPr lang="es-MX" sz="1600" dirty="0" smtClean="0"/>
              <a:t>empleados.</a:t>
            </a:r>
            <a:endParaRPr lang="es-MX" sz="1600" dirty="0"/>
          </a:p>
        </p:txBody>
      </p:sp>
      <p:sp>
        <p:nvSpPr>
          <p:cNvPr id="11" name="10 CuadroTexto"/>
          <p:cNvSpPr txBox="1"/>
          <p:nvPr/>
        </p:nvSpPr>
        <p:spPr>
          <a:xfrm>
            <a:off x="251520" y="251356"/>
            <a:ext cx="856895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b="1" dirty="0" smtClean="0"/>
              <a:t>Características del Desarrollo Organizacional</a:t>
            </a:r>
            <a:endParaRPr lang="es-MX" b="1" dirty="0"/>
          </a:p>
        </p:txBody>
      </p:sp>
      <p:sp>
        <p:nvSpPr>
          <p:cNvPr id="10" name="9 CuadroTexto"/>
          <p:cNvSpPr txBox="1"/>
          <p:nvPr/>
        </p:nvSpPr>
        <p:spPr>
          <a:xfrm>
            <a:off x="2195736" y="1628800"/>
            <a:ext cx="216024" cy="307777"/>
          </a:xfrm>
          <a:prstGeom prst="rect">
            <a:avLst/>
          </a:prstGeom>
          <a:noFill/>
        </p:spPr>
        <p:txBody>
          <a:bodyPr wrap="square" rtlCol="0">
            <a:spAutoFit/>
          </a:bodyPr>
          <a:lstStyle/>
          <a:p>
            <a:r>
              <a:rPr lang="es-MX" sz="1400" b="1" dirty="0" smtClean="0">
                <a:solidFill>
                  <a:srgbClr val="3333CC"/>
                </a:solidFill>
              </a:rPr>
              <a:t>1</a:t>
            </a:r>
            <a:endParaRPr lang="es-MX" sz="1400" b="1" dirty="0">
              <a:solidFill>
                <a:srgbClr val="3333CC"/>
              </a:solidFill>
            </a:endParaRPr>
          </a:p>
        </p:txBody>
      </p:sp>
      <p:sp>
        <p:nvSpPr>
          <p:cNvPr id="13" name="12 CuadroTexto"/>
          <p:cNvSpPr txBox="1"/>
          <p:nvPr/>
        </p:nvSpPr>
        <p:spPr>
          <a:xfrm>
            <a:off x="3203848" y="2276872"/>
            <a:ext cx="216024" cy="307777"/>
          </a:xfrm>
          <a:prstGeom prst="rect">
            <a:avLst/>
          </a:prstGeom>
          <a:noFill/>
        </p:spPr>
        <p:txBody>
          <a:bodyPr wrap="square" rtlCol="0">
            <a:spAutoFit/>
          </a:bodyPr>
          <a:lstStyle/>
          <a:p>
            <a:r>
              <a:rPr lang="es-MX" sz="1400" b="1" dirty="0" smtClean="0">
                <a:solidFill>
                  <a:srgbClr val="3333CC"/>
                </a:solidFill>
              </a:rPr>
              <a:t>2</a:t>
            </a:r>
            <a:endParaRPr lang="es-MX" sz="1400" b="1" dirty="0">
              <a:solidFill>
                <a:srgbClr val="3333CC"/>
              </a:solidFill>
            </a:endParaRPr>
          </a:p>
        </p:txBody>
      </p:sp>
      <p:sp>
        <p:nvSpPr>
          <p:cNvPr id="14" name="13 CuadroTexto"/>
          <p:cNvSpPr txBox="1"/>
          <p:nvPr/>
        </p:nvSpPr>
        <p:spPr>
          <a:xfrm>
            <a:off x="3635896" y="3429000"/>
            <a:ext cx="216024" cy="307777"/>
          </a:xfrm>
          <a:prstGeom prst="rect">
            <a:avLst/>
          </a:prstGeom>
          <a:noFill/>
        </p:spPr>
        <p:txBody>
          <a:bodyPr wrap="square" rtlCol="0">
            <a:spAutoFit/>
          </a:bodyPr>
          <a:lstStyle/>
          <a:p>
            <a:r>
              <a:rPr lang="es-MX" sz="1400" b="1" dirty="0" smtClean="0">
                <a:solidFill>
                  <a:srgbClr val="3333CC"/>
                </a:solidFill>
              </a:rPr>
              <a:t>3</a:t>
            </a:r>
            <a:endParaRPr lang="es-MX" sz="1400" b="1" dirty="0">
              <a:solidFill>
                <a:srgbClr val="3333CC"/>
              </a:solidFill>
            </a:endParaRPr>
          </a:p>
        </p:txBody>
      </p:sp>
      <p:sp>
        <p:nvSpPr>
          <p:cNvPr id="15" name="14 CuadroTexto"/>
          <p:cNvSpPr txBox="1"/>
          <p:nvPr/>
        </p:nvSpPr>
        <p:spPr>
          <a:xfrm>
            <a:off x="2915816" y="4581128"/>
            <a:ext cx="216024" cy="307777"/>
          </a:xfrm>
          <a:prstGeom prst="rect">
            <a:avLst/>
          </a:prstGeom>
          <a:noFill/>
        </p:spPr>
        <p:txBody>
          <a:bodyPr wrap="square" rtlCol="0">
            <a:spAutoFit/>
          </a:bodyPr>
          <a:lstStyle/>
          <a:p>
            <a:r>
              <a:rPr lang="es-MX" sz="1400" b="1" dirty="0" smtClean="0">
                <a:solidFill>
                  <a:srgbClr val="3333CC"/>
                </a:solidFill>
              </a:rPr>
              <a:t>4</a:t>
            </a:r>
            <a:endParaRPr lang="es-MX" sz="1400" b="1" dirty="0">
              <a:solidFill>
                <a:srgbClr val="3333CC"/>
              </a:solidFill>
            </a:endParaRPr>
          </a:p>
        </p:txBody>
      </p:sp>
      <p:sp>
        <p:nvSpPr>
          <p:cNvPr id="16" name="15 CuadroTexto"/>
          <p:cNvSpPr txBox="1"/>
          <p:nvPr/>
        </p:nvSpPr>
        <p:spPr>
          <a:xfrm>
            <a:off x="1547664" y="4849415"/>
            <a:ext cx="216024" cy="307777"/>
          </a:xfrm>
          <a:prstGeom prst="rect">
            <a:avLst/>
          </a:prstGeom>
          <a:noFill/>
        </p:spPr>
        <p:txBody>
          <a:bodyPr wrap="square" rtlCol="0">
            <a:spAutoFit/>
          </a:bodyPr>
          <a:lstStyle/>
          <a:p>
            <a:r>
              <a:rPr lang="es-MX" sz="1400" b="1" dirty="0" smtClean="0">
                <a:solidFill>
                  <a:srgbClr val="3333CC"/>
                </a:solidFill>
              </a:rPr>
              <a:t>5</a:t>
            </a:r>
            <a:endParaRPr lang="es-MX" sz="1400" b="1" dirty="0">
              <a:solidFill>
                <a:srgbClr val="3333CC"/>
              </a:solidFill>
            </a:endParaRPr>
          </a:p>
        </p:txBody>
      </p:sp>
      <p:sp>
        <p:nvSpPr>
          <p:cNvPr id="17" name="16 CuadroTexto"/>
          <p:cNvSpPr txBox="1"/>
          <p:nvPr/>
        </p:nvSpPr>
        <p:spPr>
          <a:xfrm>
            <a:off x="755576" y="4005064"/>
            <a:ext cx="216024" cy="307777"/>
          </a:xfrm>
          <a:prstGeom prst="rect">
            <a:avLst/>
          </a:prstGeom>
          <a:noFill/>
        </p:spPr>
        <p:txBody>
          <a:bodyPr wrap="square" rtlCol="0">
            <a:spAutoFit/>
          </a:bodyPr>
          <a:lstStyle/>
          <a:p>
            <a:r>
              <a:rPr lang="es-MX" sz="1400" b="1" dirty="0" smtClean="0">
                <a:solidFill>
                  <a:srgbClr val="3333CC"/>
                </a:solidFill>
              </a:rPr>
              <a:t>6</a:t>
            </a:r>
            <a:endParaRPr lang="es-MX" sz="1400" b="1" dirty="0">
              <a:solidFill>
                <a:srgbClr val="3333CC"/>
              </a:solidFill>
            </a:endParaRPr>
          </a:p>
        </p:txBody>
      </p:sp>
      <p:sp>
        <p:nvSpPr>
          <p:cNvPr id="18" name="17 CuadroTexto"/>
          <p:cNvSpPr txBox="1"/>
          <p:nvPr/>
        </p:nvSpPr>
        <p:spPr>
          <a:xfrm>
            <a:off x="755576" y="2276872"/>
            <a:ext cx="216024" cy="307777"/>
          </a:xfrm>
          <a:prstGeom prst="rect">
            <a:avLst/>
          </a:prstGeom>
          <a:noFill/>
        </p:spPr>
        <p:txBody>
          <a:bodyPr wrap="square" rtlCol="0">
            <a:spAutoFit/>
          </a:bodyPr>
          <a:lstStyle/>
          <a:p>
            <a:r>
              <a:rPr lang="es-MX" sz="1400" b="1" dirty="0" smtClean="0">
                <a:solidFill>
                  <a:srgbClr val="3333CC"/>
                </a:solidFill>
              </a:rPr>
              <a:t>7</a:t>
            </a:r>
            <a:endParaRPr lang="es-MX" sz="1400" b="1" dirty="0">
              <a:solidFill>
                <a:srgbClr val="3333CC"/>
              </a:solidFill>
            </a:endParaRPr>
          </a:p>
        </p:txBody>
      </p:sp>
      <p:sp>
        <p:nvSpPr>
          <p:cNvPr id="19" name="18 CuadroTexto"/>
          <p:cNvSpPr txBox="1"/>
          <p:nvPr/>
        </p:nvSpPr>
        <p:spPr>
          <a:xfrm>
            <a:off x="1691680" y="1628800"/>
            <a:ext cx="216024" cy="307777"/>
          </a:xfrm>
          <a:prstGeom prst="rect">
            <a:avLst/>
          </a:prstGeom>
          <a:noFill/>
        </p:spPr>
        <p:txBody>
          <a:bodyPr wrap="square" rtlCol="0">
            <a:spAutoFit/>
          </a:bodyPr>
          <a:lstStyle/>
          <a:p>
            <a:r>
              <a:rPr lang="es-MX" sz="1400" b="1" dirty="0" smtClean="0">
                <a:solidFill>
                  <a:srgbClr val="3333CC"/>
                </a:solidFill>
              </a:rPr>
              <a:t>8</a:t>
            </a:r>
            <a:endParaRPr lang="es-MX" sz="1400" b="1" dirty="0">
              <a:solidFill>
                <a:srgbClr val="3333CC"/>
              </a:solidFill>
            </a:endParaRPr>
          </a:p>
        </p:txBody>
      </p:sp>
    </p:spTree>
    <p:extLst>
      <p:ext uri="{BB962C8B-B14F-4D97-AF65-F5344CB8AC3E}">
        <p14:creationId xmlns:p14="http://schemas.microsoft.com/office/powerpoint/2010/main" val="4186667969"/>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22" t="7969" r="7039" b="1554"/>
          <a:stretch/>
        </p:blipFill>
        <p:spPr bwMode="auto">
          <a:xfrm>
            <a:off x="251520" y="1448780"/>
            <a:ext cx="3779838"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4211638" y="2742019"/>
            <a:ext cx="4608834"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lgn="just">
              <a:buFont typeface="+mj-lt"/>
              <a:buAutoNum type="arabicPeriod" startAt="6"/>
            </a:pPr>
            <a:r>
              <a:rPr lang="es-MX" sz="1600" dirty="0"/>
              <a:t>Busca proporcionar retroalimentación a los participantes para que fundamenten sus decisiones en datos concretos.</a:t>
            </a:r>
          </a:p>
        </p:txBody>
      </p:sp>
      <p:sp>
        <p:nvSpPr>
          <p:cNvPr id="3" name="2 Rectángulo"/>
          <p:cNvSpPr/>
          <p:nvPr/>
        </p:nvSpPr>
        <p:spPr>
          <a:xfrm>
            <a:off x="4211638" y="3717032"/>
            <a:ext cx="4608834"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lgn="just">
              <a:buFont typeface="+mj-lt"/>
              <a:buAutoNum type="arabicPeriod" startAt="7"/>
            </a:pPr>
            <a:r>
              <a:rPr lang="es-MX" sz="1600" dirty="0"/>
              <a:t>No es rígido ni inmutable, sino situacional y orientando hacia la contingencia. Es flexible y pragmático, y adapta las acciones a las necesidades especificas y particulares. </a:t>
            </a:r>
          </a:p>
        </p:txBody>
      </p:sp>
      <p:sp>
        <p:nvSpPr>
          <p:cNvPr id="4" name="3 Rectángulo"/>
          <p:cNvSpPr/>
          <p:nvPr/>
        </p:nvSpPr>
        <p:spPr>
          <a:xfrm>
            <a:off x="4211638" y="4944070"/>
            <a:ext cx="4608834"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lgn="just">
              <a:buFont typeface="+mj-lt"/>
              <a:buAutoNum type="arabicPeriod" startAt="8"/>
            </a:pPr>
            <a:r>
              <a:rPr lang="es-MX" sz="1600" dirty="0"/>
              <a:t>Hace énfasis en los grupos, ya sean pequeños o grandes, propone la cooperación y la integración y enseña a superar diferencias individuales o grupales.</a:t>
            </a:r>
          </a:p>
        </p:txBody>
      </p:sp>
      <p:sp>
        <p:nvSpPr>
          <p:cNvPr id="9" name="8 Rectángulo"/>
          <p:cNvSpPr/>
          <p:nvPr/>
        </p:nvSpPr>
        <p:spPr>
          <a:xfrm>
            <a:off x="4211638" y="1052736"/>
            <a:ext cx="4608834"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lgn="just">
              <a:buFont typeface="+mj-lt"/>
              <a:buAutoNum type="arabicPeriod" startAt="5"/>
            </a:pPr>
            <a:r>
              <a:rPr lang="es-MX" sz="1600" dirty="0"/>
              <a:t>Los participantes aprenden a resolver experimentalmente en el ambiente de entrenamiento los problemas que deben enfrentar en el trabajo. Los participantes analizan y discuten su propia experiencia y aprenden de </a:t>
            </a:r>
            <a:r>
              <a:rPr lang="es-MX" sz="1600" dirty="0" smtClean="0"/>
              <a:t>ésta.</a:t>
            </a:r>
            <a:endParaRPr lang="es-MX" sz="1600" dirty="0"/>
          </a:p>
        </p:txBody>
      </p:sp>
      <p:sp>
        <p:nvSpPr>
          <p:cNvPr id="11" name="10 CuadroTexto"/>
          <p:cNvSpPr txBox="1"/>
          <p:nvPr/>
        </p:nvSpPr>
        <p:spPr>
          <a:xfrm>
            <a:off x="251520" y="251356"/>
            <a:ext cx="856895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b="1" dirty="0" smtClean="0"/>
              <a:t>Características del Desarrollo Organizacional. </a:t>
            </a:r>
            <a:r>
              <a:rPr lang="es-MX" b="1" i="1" dirty="0" smtClean="0"/>
              <a:t>Continuación…</a:t>
            </a:r>
            <a:endParaRPr lang="es-MX" b="1" i="1" dirty="0"/>
          </a:p>
        </p:txBody>
      </p:sp>
      <p:sp>
        <p:nvSpPr>
          <p:cNvPr id="10" name="9 CuadroTexto"/>
          <p:cNvSpPr txBox="1"/>
          <p:nvPr/>
        </p:nvSpPr>
        <p:spPr>
          <a:xfrm>
            <a:off x="2195736" y="1628800"/>
            <a:ext cx="216024" cy="307777"/>
          </a:xfrm>
          <a:prstGeom prst="rect">
            <a:avLst/>
          </a:prstGeom>
          <a:noFill/>
        </p:spPr>
        <p:txBody>
          <a:bodyPr wrap="square" rtlCol="0">
            <a:spAutoFit/>
          </a:bodyPr>
          <a:lstStyle/>
          <a:p>
            <a:r>
              <a:rPr lang="es-MX" sz="1400" b="1" dirty="0" smtClean="0">
                <a:solidFill>
                  <a:srgbClr val="3333CC"/>
                </a:solidFill>
              </a:rPr>
              <a:t>1</a:t>
            </a:r>
            <a:endParaRPr lang="es-MX" sz="1400" b="1" dirty="0">
              <a:solidFill>
                <a:srgbClr val="3333CC"/>
              </a:solidFill>
            </a:endParaRPr>
          </a:p>
        </p:txBody>
      </p:sp>
      <p:sp>
        <p:nvSpPr>
          <p:cNvPr id="13" name="12 CuadroTexto"/>
          <p:cNvSpPr txBox="1"/>
          <p:nvPr/>
        </p:nvSpPr>
        <p:spPr>
          <a:xfrm>
            <a:off x="3203848" y="2276872"/>
            <a:ext cx="216024" cy="307777"/>
          </a:xfrm>
          <a:prstGeom prst="rect">
            <a:avLst/>
          </a:prstGeom>
          <a:noFill/>
        </p:spPr>
        <p:txBody>
          <a:bodyPr wrap="square" rtlCol="0">
            <a:spAutoFit/>
          </a:bodyPr>
          <a:lstStyle/>
          <a:p>
            <a:r>
              <a:rPr lang="es-MX" sz="1400" b="1" dirty="0" smtClean="0">
                <a:solidFill>
                  <a:srgbClr val="3333CC"/>
                </a:solidFill>
              </a:rPr>
              <a:t>2</a:t>
            </a:r>
            <a:endParaRPr lang="es-MX" sz="1400" b="1" dirty="0">
              <a:solidFill>
                <a:srgbClr val="3333CC"/>
              </a:solidFill>
            </a:endParaRPr>
          </a:p>
        </p:txBody>
      </p:sp>
      <p:sp>
        <p:nvSpPr>
          <p:cNvPr id="14" name="13 CuadroTexto"/>
          <p:cNvSpPr txBox="1"/>
          <p:nvPr/>
        </p:nvSpPr>
        <p:spPr>
          <a:xfrm>
            <a:off x="3635896" y="3429000"/>
            <a:ext cx="216024" cy="307777"/>
          </a:xfrm>
          <a:prstGeom prst="rect">
            <a:avLst/>
          </a:prstGeom>
          <a:noFill/>
        </p:spPr>
        <p:txBody>
          <a:bodyPr wrap="square" rtlCol="0">
            <a:spAutoFit/>
          </a:bodyPr>
          <a:lstStyle/>
          <a:p>
            <a:r>
              <a:rPr lang="es-MX" sz="1400" b="1" dirty="0" smtClean="0">
                <a:solidFill>
                  <a:srgbClr val="3333CC"/>
                </a:solidFill>
              </a:rPr>
              <a:t>3</a:t>
            </a:r>
            <a:endParaRPr lang="es-MX" sz="1400" b="1" dirty="0">
              <a:solidFill>
                <a:srgbClr val="3333CC"/>
              </a:solidFill>
            </a:endParaRPr>
          </a:p>
        </p:txBody>
      </p:sp>
      <p:sp>
        <p:nvSpPr>
          <p:cNvPr id="15" name="14 CuadroTexto"/>
          <p:cNvSpPr txBox="1"/>
          <p:nvPr/>
        </p:nvSpPr>
        <p:spPr>
          <a:xfrm>
            <a:off x="2915816" y="4581128"/>
            <a:ext cx="216024" cy="307777"/>
          </a:xfrm>
          <a:prstGeom prst="rect">
            <a:avLst/>
          </a:prstGeom>
          <a:noFill/>
        </p:spPr>
        <p:txBody>
          <a:bodyPr wrap="square" rtlCol="0">
            <a:spAutoFit/>
          </a:bodyPr>
          <a:lstStyle/>
          <a:p>
            <a:r>
              <a:rPr lang="es-MX" sz="1400" b="1" dirty="0" smtClean="0">
                <a:solidFill>
                  <a:srgbClr val="3333CC"/>
                </a:solidFill>
              </a:rPr>
              <a:t>4</a:t>
            </a:r>
            <a:endParaRPr lang="es-MX" sz="1400" b="1" dirty="0">
              <a:solidFill>
                <a:srgbClr val="3333CC"/>
              </a:solidFill>
            </a:endParaRPr>
          </a:p>
        </p:txBody>
      </p:sp>
      <p:sp>
        <p:nvSpPr>
          <p:cNvPr id="16" name="15 CuadroTexto"/>
          <p:cNvSpPr txBox="1"/>
          <p:nvPr/>
        </p:nvSpPr>
        <p:spPr>
          <a:xfrm>
            <a:off x="1547664" y="4849415"/>
            <a:ext cx="216024" cy="307777"/>
          </a:xfrm>
          <a:prstGeom prst="rect">
            <a:avLst/>
          </a:prstGeom>
          <a:noFill/>
        </p:spPr>
        <p:txBody>
          <a:bodyPr wrap="square" rtlCol="0">
            <a:spAutoFit/>
          </a:bodyPr>
          <a:lstStyle/>
          <a:p>
            <a:r>
              <a:rPr lang="es-MX" sz="1400" b="1" dirty="0" smtClean="0">
                <a:solidFill>
                  <a:srgbClr val="3333CC"/>
                </a:solidFill>
              </a:rPr>
              <a:t>5</a:t>
            </a:r>
            <a:endParaRPr lang="es-MX" sz="1400" b="1" dirty="0">
              <a:solidFill>
                <a:srgbClr val="3333CC"/>
              </a:solidFill>
            </a:endParaRPr>
          </a:p>
        </p:txBody>
      </p:sp>
      <p:sp>
        <p:nvSpPr>
          <p:cNvPr id="17" name="16 CuadroTexto"/>
          <p:cNvSpPr txBox="1"/>
          <p:nvPr/>
        </p:nvSpPr>
        <p:spPr>
          <a:xfrm>
            <a:off x="755576" y="4005064"/>
            <a:ext cx="216024" cy="307777"/>
          </a:xfrm>
          <a:prstGeom prst="rect">
            <a:avLst/>
          </a:prstGeom>
          <a:noFill/>
        </p:spPr>
        <p:txBody>
          <a:bodyPr wrap="square" rtlCol="0">
            <a:spAutoFit/>
          </a:bodyPr>
          <a:lstStyle/>
          <a:p>
            <a:r>
              <a:rPr lang="es-MX" sz="1400" b="1" dirty="0" smtClean="0">
                <a:solidFill>
                  <a:srgbClr val="3333CC"/>
                </a:solidFill>
              </a:rPr>
              <a:t>6</a:t>
            </a:r>
            <a:endParaRPr lang="es-MX" sz="1400" b="1" dirty="0">
              <a:solidFill>
                <a:srgbClr val="3333CC"/>
              </a:solidFill>
            </a:endParaRPr>
          </a:p>
        </p:txBody>
      </p:sp>
      <p:sp>
        <p:nvSpPr>
          <p:cNvPr id="18" name="17 CuadroTexto"/>
          <p:cNvSpPr txBox="1"/>
          <p:nvPr/>
        </p:nvSpPr>
        <p:spPr>
          <a:xfrm>
            <a:off x="755576" y="2276872"/>
            <a:ext cx="216024" cy="307777"/>
          </a:xfrm>
          <a:prstGeom prst="rect">
            <a:avLst/>
          </a:prstGeom>
          <a:noFill/>
        </p:spPr>
        <p:txBody>
          <a:bodyPr wrap="square" rtlCol="0">
            <a:spAutoFit/>
          </a:bodyPr>
          <a:lstStyle/>
          <a:p>
            <a:r>
              <a:rPr lang="es-MX" sz="1400" b="1" dirty="0" smtClean="0">
                <a:solidFill>
                  <a:srgbClr val="3333CC"/>
                </a:solidFill>
              </a:rPr>
              <a:t>7</a:t>
            </a:r>
            <a:endParaRPr lang="es-MX" sz="1400" b="1" dirty="0">
              <a:solidFill>
                <a:srgbClr val="3333CC"/>
              </a:solidFill>
            </a:endParaRPr>
          </a:p>
        </p:txBody>
      </p:sp>
      <p:sp>
        <p:nvSpPr>
          <p:cNvPr id="19" name="18 CuadroTexto"/>
          <p:cNvSpPr txBox="1"/>
          <p:nvPr/>
        </p:nvSpPr>
        <p:spPr>
          <a:xfrm>
            <a:off x="1691680" y="1628800"/>
            <a:ext cx="216024" cy="307777"/>
          </a:xfrm>
          <a:prstGeom prst="rect">
            <a:avLst/>
          </a:prstGeom>
          <a:noFill/>
        </p:spPr>
        <p:txBody>
          <a:bodyPr wrap="square" rtlCol="0">
            <a:spAutoFit/>
          </a:bodyPr>
          <a:lstStyle/>
          <a:p>
            <a:r>
              <a:rPr lang="es-MX" sz="1400" b="1" dirty="0" smtClean="0">
                <a:solidFill>
                  <a:srgbClr val="3333CC"/>
                </a:solidFill>
              </a:rPr>
              <a:t>8</a:t>
            </a:r>
            <a:endParaRPr lang="es-MX" sz="1400" b="1" dirty="0">
              <a:solidFill>
                <a:srgbClr val="3333CC"/>
              </a:solidFill>
            </a:endParaRPr>
          </a:p>
        </p:txBody>
      </p:sp>
    </p:spTree>
    <p:extLst>
      <p:ext uri="{BB962C8B-B14F-4D97-AF65-F5344CB8AC3E}">
        <p14:creationId xmlns:p14="http://schemas.microsoft.com/office/powerpoint/2010/main" val="3183795900"/>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3321" y="1492388"/>
            <a:ext cx="8893175" cy="4672915"/>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342900" indent="-342900" algn="just">
              <a:buSzPct val="110000"/>
              <a:buFont typeface="Wingdings" pitchFamily="2" charset="2"/>
              <a:buChar char="°"/>
            </a:pPr>
            <a:r>
              <a:rPr lang="es-MX" sz="2000" dirty="0" smtClean="0">
                <a:effectLst>
                  <a:outerShdw blurRad="38100" dist="38100" dir="2700000" algn="tl">
                    <a:srgbClr val="000000">
                      <a:alpha val="43137"/>
                    </a:srgbClr>
                  </a:outerShdw>
                </a:effectLst>
              </a:rPr>
              <a:t>Obtener o generar información objetiva y subjetiva y válida sobre la realidad organizacional.</a:t>
            </a:r>
          </a:p>
          <a:p>
            <a:pPr marL="342900" indent="-342900" algn="just">
              <a:lnSpc>
                <a:spcPct val="150000"/>
              </a:lnSpc>
              <a:buSzPct val="110000"/>
              <a:buFont typeface="Wingdings" pitchFamily="2" charset="2"/>
              <a:buChar char="°"/>
            </a:pPr>
            <a:r>
              <a:rPr lang="es-MX" sz="2000" dirty="0" smtClean="0">
                <a:effectLst>
                  <a:outerShdw blurRad="38100" dist="38100" dir="2700000" algn="tl">
                    <a:srgbClr val="000000">
                      <a:alpha val="43137"/>
                    </a:srgbClr>
                  </a:outerShdw>
                </a:effectLst>
              </a:rPr>
              <a:t>Diagnosticar problemas y situaciones insatisfactorias.</a:t>
            </a:r>
          </a:p>
          <a:p>
            <a:pPr marL="342900" indent="-342900" algn="just">
              <a:lnSpc>
                <a:spcPct val="150000"/>
              </a:lnSpc>
              <a:buSzPct val="110000"/>
              <a:buFont typeface="Wingdings" pitchFamily="2" charset="2"/>
              <a:buChar char="°"/>
            </a:pPr>
            <a:r>
              <a:rPr lang="es-MX" sz="2000" dirty="0" smtClean="0">
                <a:effectLst>
                  <a:outerShdw blurRad="38100" dist="38100" dir="2700000" algn="tl">
                    <a:srgbClr val="000000">
                      <a:alpha val="43137"/>
                    </a:srgbClr>
                  </a:outerShdw>
                </a:effectLst>
              </a:rPr>
              <a:t>Establecer un clima de confianza</a:t>
            </a:r>
          </a:p>
          <a:p>
            <a:pPr marL="342900" indent="-342900" algn="just">
              <a:lnSpc>
                <a:spcPct val="150000"/>
              </a:lnSpc>
              <a:buSzPct val="110000"/>
              <a:buFont typeface="Wingdings" pitchFamily="2" charset="2"/>
              <a:buChar char="°"/>
            </a:pPr>
            <a:r>
              <a:rPr lang="es-MX" sz="2000" dirty="0" smtClean="0">
                <a:effectLst>
                  <a:outerShdw blurRad="38100" dist="38100" dir="2700000" algn="tl">
                    <a:srgbClr val="000000">
                      <a:alpha val="43137"/>
                    </a:srgbClr>
                  </a:outerShdw>
                </a:effectLst>
              </a:rPr>
              <a:t>Desarrollar las potencialidades de los individuos.</a:t>
            </a:r>
          </a:p>
          <a:p>
            <a:pPr marL="342900" indent="-342900" algn="just">
              <a:lnSpc>
                <a:spcPct val="150000"/>
              </a:lnSpc>
              <a:buSzPct val="110000"/>
              <a:buFont typeface="Wingdings" pitchFamily="2" charset="2"/>
              <a:buChar char="°"/>
            </a:pPr>
            <a:r>
              <a:rPr lang="es-MX" sz="2000" dirty="0" smtClean="0">
                <a:effectLst>
                  <a:outerShdw blurRad="38100" dist="38100" dir="2700000" algn="tl">
                    <a:srgbClr val="000000">
                      <a:alpha val="43137"/>
                    </a:srgbClr>
                  </a:outerShdw>
                </a:effectLst>
              </a:rPr>
              <a:t>Desarrollar la capacidad de colaboración entre individuos y grupos.</a:t>
            </a:r>
          </a:p>
          <a:p>
            <a:pPr marL="342900" indent="-342900" algn="just">
              <a:buSzPct val="110000"/>
              <a:buFont typeface="Wingdings" pitchFamily="2" charset="2"/>
              <a:buChar char="°"/>
            </a:pPr>
            <a:r>
              <a:rPr lang="es-MX" sz="2000" dirty="0" smtClean="0">
                <a:effectLst>
                  <a:outerShdw blurRad="38100" dist="38100" dir="2700000" algn="tl">
                    <a:srgbClr val="000000">
                      <a:alpha val="43137"/>
                    </a:srgbClr>
                  </a:outerShdw>
                </a:effectLst>
              </a:rPr>
              <a:t>Compatibilizar y optimizar metas, recursos, estructuras, procedimientos y comportamientos.</a:t>
            </a:r>
          </a:p>
          <a:p>
            <a:pPr marL="342900" indent="-342900" algn="just">
              <a:lnSpc>
                <a:spcPct val="150000"/>
              </a:lnSpc>
              <a:buSzPct val="110000"/>
              <a:buFont typeface="Wingdings" pitchFamily="2" charset="2"/>
              <a:buChar char="°"/>
            </a:pPr>
            <a:r>
              <a:rPr lang="es-MX" sz="2000" dirty="0" smtClean="0">
                <a:effectLst>
                  <a:outerShdw blurRad="38100" dist="38100" dir="2700000" algn="tl">
                    <a:srgbClr val="000000">
                      <a:alpha val="43137"/>
                    </a:srgbClr>
                  </a:outerShdw>
                </a:effectLst>
              </a:rPr>
              <a:t>Desarrollar la organización a través del desarrollo de los individuos.</a:t>
            </a:r>
          </a:p>
          <a:p>
            <a:pPr marL="342900" indent="-342900" algn="just">
              <a:lnSpc>
                <a:spcPct val="150000"/>
              </a:lnSpc>
              <a:buSzPct val="110000"/>
              <a:buFont typeface="Wingdings" pitchFamily="2" charset="2"/>
              <a:buChar char="°"/>
            </a:pPr>
            <a:r>
              <a:rPr lang="es-MX" sz="2000" dirty="0" smtClean="0">
                <a:effectLst>
                  <a:outerShdw blurRad="38100" dist="38100" dir="2700000" algn="tl">
                    <a:srgbClr val="000000">
                      <a:alpha val="43137"/>
                    </a:srgbClr>
                  </a:outerShdw>
                </a:effectLst>
              </a:rPr>
              <a:t>Perfeccionar el sistema y los procesos de información y comunicación.</a:t>
            </a:r>
            <a:endParaRPr lang="es-MX" sz="2000" dirty="0">
              <a:effectLst>
                <a:outerShdw blurRad="38100" dist="38100" dir="2700000" algn="tl">
                  <a:srgbClr val="000000">
                    <a:alpha val="43137"/>
                  </a:srgbClr>
                </a:outerShdw>
              </a:effectLst>
            </a:endParaRPr>
          </a:p>
        </p:txBody>
      </p:sp>
      <p:sp>
        <p:nvSpPr>
          <p:cNvPr id="3" name="2 Marcador de número de diapositiva"/>
          <p:cNvSpPr>
            <a:spLocks noGrp="1"/>
          </p:cNvSpPr>
          <p:nvPr>
            <p:ph type="sldNum" sz="quarter" idx="12"/>
          </p:nvPr>
        </p:nvSpPr>
        <p:spPr/>
        <p:txBody>
          <a:bodyPr/>
          <a:lstStyle/>
          <a:p>
            <a:fld id="{132FADFE-3B8F-471C-ABF0-DBC7717ECBBC}" type="slidenum">
              <a:rPr lang="es-ES" smtClean="0"/>
              <a:pPr/>
              <a:t>18</a:t>
            </a:fld>
            <a:endParaRPr lang="es-ES"/>
          </a:p>
        </p:txBody>
      </p:sp>
      <p:sp>
        <p:nvSpPr>
          <p:cNvPr id="4" name="3 Rectángulo"/>
          <p:cNvSpPr/>
          <p:nvPr/>
        </p:nvSpPr>
        <p:spPr>
          <a:xfrm>
            <a:off x="899592" y="591071"/>
            <a:ext cx="7321684"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s-MX"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Objetivos </a:t>
            </a:r>
            <a:r>
              <a:rPr lang="es-MX"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Básicos del Desarrollo Organizacional:</a:t>
            </a:r>
            <a:endParaRPr lang="es-MX"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9363682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63688" y="332656"/>
            <a:ext cx="5616624"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MX"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DESARROLLO ORGANIZACIONAL</a:t>
            </a:r>
            <a:endParaRPr lang="es-MX"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3" name="2 Tabla"/>
          <p:cNvGraphicFramePr>
            <a:graphicFrameLocks noGrp="1"/>
          </p:cNvGraphicFramePr>
          <p:nvPr>
            <p:extLst>
              <p:ext uri="{D42A27DB-BD31-4B8C-83A1-F6EECF244321}">
                <p14:modId xmlns:p14="http://schemas.microsoft.com/office/powerpoint/2010/main" val="1270219668"/>
              </p:ext>
            </p:extLst>
          </p:nvPr>
        </p:nvGraphicFramePr>
        <p:xfrm>
          <a:off x="4572000" y="1196752"/>
          <a:ext cx="4572000" cy="4505742"/>
        </p:xfrm>
        <a:graphic>
          <a:graphicData uri="http://schemas.openxmlformats.org/drawingml/2006/table">
            <a:tbl>
              <a:tblPr firstRow="1" bandRow="1">
                <a:tableStyleId>{5C22544A-7EE6-4342-B048-85BDC9FD1C3A}</a:tableStyleId>
              </a:tblPr>
              <a:tblGrid>
                <a:gridCol w="4572000"/>
              </a:tblGrid>
              <a:tr h="487559">
                <a:tc>
                  <a:txBody>
                    <a:bodyPr/>
                    <a:lstStyle/>
                    <a:p>
                      <a:r>
                        <a:rPr lang="es-MX" sz="1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LIMITACIONES</a:t>
                      </a:r>
                      <a:endParaRPr lang="es-MX" sz="1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48545">
                <a:tc>
                  <a:txBody>
                    <a:bodyPr/>
                    <a:lstStyle/>
                    <a:p>
                      <a:pPr marL="285750" indent="-285750">
                        <a:buFont typeface="Wingdings" pitchFamily="2" charset="2"/>
                        <a:buChar char=""/>
                      </a:pPr>
                      <a:r>
                        <a:rPr lang="es-MX" sz="1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Consume mucho tiempo.</a:t>
                      </a:r>
                      <a:endParaRPr lang="es-MX" sz="1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87557">
                <a:tc>
                  <a:txBody>
                    <a:bodyPr/>
                    <a:lstStyle/>
                    <a:p>
                      <a:pPr marL="285750" indent="-285750" algn="l" defTabSz="914400" rtl="0" eaLnBrk="1" latinLnBrk="0" hangingPunct="1">
                        <a:buFont typeface="Wingdings" pitchFamily="2" charset="2"/>
                        <a:buChar char=""/>
                      </a:pP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Es costoso.</a:t>
                      </a:r>
                      <a:endParaRPr lang="es-MX" sz="1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87557">
                <a:tc>
                  <a:txBody>
                    <a:bodyPr/>
                    <a:lstStyle/>
                    <a:p>
                      <a:pPr marL="285750" indent="-285750" algn="l" defTabSz="914400" rtl="0" eaLnBrk="1" latinLnBrk="0" hangingPunct="1">
                        <a:buFont typeface="Wingdings" pitchFamily="2" charset="2"/>
                        <a:buChar char=""/>
                      </a:pP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Posibilidad de fracaso.</a:t>
                      </a:r>
                      <a:endParaRPr lang="es-MX" sz="1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65046">
                <a:tc>
                  <a:txBody>
                    <a:bodyPr/>
                    <a:lstStyle/>
                    <a:p>
                      <a:pPr marL="285750" indent="-285750" algn="l" defTabSz="914400" rtl="0" eaLnBrk="1" latinLnBrk="0" hangingPunct="1">
                        <a:buFont typeface="Wingdings" pitchFamily="2" charset="2"/>
                        <a:buChar char=""/>
                      </a:pP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Demora en la recuperación de la inversión.</a:t>
                      </a:r>
                      <a:endParaRPr lang="es-MX" sz="1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pPr marL="285750" indent="-285750" algn="l" defTabSz="914400" rtl="0" eaLnBrk="1" latinLnBrk="0" hangingPunct="1">
                        <a:buFont typeface="Wingdings" pitchFamily="2" charset="2"/>
                        <a:buChar char=""/>
                      </a:pP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Conformismo potencial.</a:t>
                      </a:r>
                      <a:endParaRPr lang="es-MX" sz="1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87557">
                <a:tc>
                  <a:txBody>
                    <a:bodyPr/>
                    <a:lstStyle/>
                    <a:p>
                      <a:pPr marL="285750" indent="-285750" algn="l" defTabSz="914400" rtl="0" eaLnBrk="1" latinLnBrk="0" hangingPunct="1">
                        <a:buFont typeface="Wingdings" pitchFamily="2" charset="2"/>
                        <a:buChar char=""/>
                      </a:pP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Difícil de evaluar.</a:t>
                      </a:r>
                      <a:endParaRPr lang="es-MX" sz="1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87557">
                <a:tc>
                  <a:txBody>
                    <a:bodyPr/>
                    <a:lstStyle/>
                    <a:p>
                      <a:pPr marL="285750" indent="-285750" algn="l" defTabSz="914400" rtl="0" eaLnBrk="1" latinLnBrk="0" hangingPunct="1">
                        <a:buFont typeface="Wingdings" pitchFamily="2" charset="2"/>
                        <a:buChar char=""/>
                      </a:pP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Posible ambigüedad conceptual.</a:t>
                      </a:r>
                      <a:endParaRPr lang="es-MX" sz="1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722316">
                <a:tc>
                  <a:txBody>
                    <a:bodyPr/>
                    <a:lstStyle/>
                    <a:p>
                      <a:pPr marL="285750" indent="-285750" algn="l" defTabSz="914400" rtl="0" eaLnBrk="1" latinLnBrk="0" hangingPunct="1">
                        <a:buFont typeface="Wingdings" pitchFamily="2" charset="2"/>
                        <a:buChar char=""/>
                      </a:pP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Énfasis en el proceso grupal más que en el desempeño.</a:t>
                      </a:r>
                      <a:endParaRPr lang="es-MX" sz="1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4" name="3 Tabla"/>
          <p:cNvGraphicFramePr>
            <a:graphicFrameLocks noGrp="1"/>
          </p:cNvGraphicFramePr>
          <p:nvPr>
            <p:extLst>
              <p:ext uri="{D42A27DB-BD31-4B8C-83A1-F6EECF244321}">
                <p14:modId xmlns:p14="http://schemas.microsoft.com/office/powerpoint/2010/main" val="3792642169"/>
              </p:ext>
            </p:extLst>
          </p:nvPr>
        </p:nvGraphicFramePr>
        <p:xfrm>
          <a:off x="423651" y="1196752"/>
          <a:ext cx="4076341" cy="5184577"/>
        </p:xfrm>
        <a:graphic>
          <a:graphicData uri="http://schemas.openxmlformats.org/drawingml/2006/table">
            <a:tbl>
              <a:tblPr firstRow="1" bandRow="1">
                <a:tableStyleId>{5C22544A-7EE6-4342-B048-85BDC9FD1C3A}</a:tableStyleId>
              </a:tblPr>
              <a:tblGrid>
                <a:gridCol w="4076341"/>
              </a:tblGrid>
              <a:tr h="471327">
                <a:tc>
                  <a:txBody>
                    <a:bodyPr/>
                    <a:lstStyle/>
                    <a:p>
                      <a:r>
                        <a:rPr lang="es-MX" sz="1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BENEFICIOS</a:t>
                      </a:r>
                      <a:endParaRPr lang="es-MX" sz="1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1325">
                <a:tc>
                  <a:txBody>
                    <a:bodyPr/>
                    <a:lstStyle/>
                    <a:p>
                      <a:pPr marL="285750" indent="-285750">
                        <a:buFont typeface="Wingdings" pitchFamily="2" charset="2"/>
                        <a:buChar char="ü"/>
                      </a:pPr>
                      <a:r>
                        <a:rPr lang="es-MX" sz="1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sym typeface="Wingdings"/>
                        </a:rPr>
                        <a:t> </a:t>
                      </a:r>
                      <a:r>
                        <a:rPr lang="es-MX" sz="1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Cambios</a:t>
                      </a:r>
                      <a:r>
                        <a:rPr lang="es-MX" sz="1800" b="1" cap="none" spc="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en toda la organización.</a:t>
                      </a:r>
                      <a:endParaRPr lang="es-MX" sz="1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1325">
                <a:tc>
                  <a:txBody>
                    <a:bodyPr/>
                    <a:lstStyle/>
                    <a:p>
                      <a:pPr marL="285750" indent="-285750">
                        <a:buFont typeface="Wingdings" pitchFamily="2" charset="2"/>
                        <a:buChar char="ü"/>
                      </a:pPr>
                      <a:r>
                        <a:rPr lang="es-MX" sz="1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sym typeface="Wingdings"/>
                        </a:rPr>
                        <a:t> </a:t>
                      </a:r>
                      <a:r>
                        <a:rPr lang="es-MX" sz="1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Mayor motivación.</a:t>
                      </a:r>
                      <a:endParaRPr lang="es-MX" sz="1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1325">
                <a:tc>
                  <a:txBody>
                    <a:bodyPr/>
                    <a:lstStyle/>
                    <a:p>
                      <a:pPr marL="285750" indent="-285750" algn="l" defTabSz="914400" rtl="0" eaLnBrk="1" latinLnBrk="0" hangingPunct="1">
                        <a:buFont typeface="Wingdings" pitchFamily="2" charset="2"/>
                        <a:buChar char="ü"/>
                      </a:pP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sym typeface="Wingdings"/>
                        </a:rPr>
                        <a:t> </a:t>
                      </a: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Mayor productividad.</a:t>
                      </a:r>
                      <a:endParaRPr lang="es-MX" sz="1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1325">
                <a:tc>
                  <a:txBody>
                    <a:bodyPr/>
                    <a:lstStyle/>
                    <a:p>
                      <a:pPr marL="285750" indent="-285750" algn="l" defTabSz="914400" rtl="0" eaLnBrk="1" latinLnBrk="0" hangingPunct="1">
                        <a:buFont typeface="Wingdings" pitchFamily="2" charset="2"/>
                        <a:buChar char="ü"/>
                      </a:pP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sym typeface="Wingdings"/>
                        </a:rPr>
                        <a:t> </a:t>
                      </a: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Mayor calidad de vida del trabajo.</a:t>
                      </a:r>
                      <a:endParaRPr lang="es-MX" sz="1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1325">
                <a:tc>
                  <a:txBody>
                    <a:bodyPr/>
                    <a:lstStyle/>
                    <a:p>
                      <a:pPr marL="285750" indent="-285750" algn="l" defTabSz="914400" rtl="0" eaLnBrk="1" latinLnBrk="0" hangingPunct="1">
                        <a:buFont typeface="Wingdings" pitchFamily="2" charset="2"/>
                        <a:buChar char="ü"/>
                      </a:pP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sym typeface="Wingdings"/>
                        </a:rPr>
                        <a:t> </a:t>
                      </a: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Mayor satisfacción en el empleo.</a:t>
                      </a:r>
                      <a:endParaRPr lang="es-MX" sz="1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1325">
                <a:tc>
                  <a:txBody>
                    <a:bodyPr/>
                    <a:lstStyle/>
                    <a:p>
                      <a:pPr marL="285750" indent="-285750" algn="l" defTabSz="914400" rtl="0" eaLnBrk="1" latinLnBrk="0" hangingPunct="1">
                        <a:buFont typeface="Wingdings" pitchFamily="2" charset="2"/>
                        <a:buChar char="ü"/>
                      </a:pP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sym typeface="Wingdings"/>
                        </a:rPr>
                        <a:t> </a:t>
                      </a: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Mejor resolución de conflictos.</a:t>
                      </a:r>
                      <a:endParaRPr lang="es-MX" sz="1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1325">
                <a:tc>
                  <a:txBody>
                    <a:bodyPr/>
                    <a:lstStyle/>
                    <a:p>
                      <a:pPr marL="285750" indent="-285750" algn="l" defTabSz="914400" rtl="0" eaLnBrk="1" latinLnBrk="0" hangingPunct="1">
                        <a:buFont typeface="Wingdings" pitchFamily="2" charset="2"/>
                        <a:buChar char="ü"/>
                      </a:pP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sym typeface="Wingdings"/>
                        </a:rPr>
                        <a:t> </a:t>
                      </a: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Mejor trabajo de equipo.</a:t>
                      </a:r>
                      <a:endParaRPr lang="es-MX" sz="1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1325">
                <a:tc>
                  <a:txBody>
                    <a:bodyPr/>
                    <a:lstStyle/>
                    <a:p>
                      <a:pPr marL="285750" indent="-285750" algn="l" defTabSz="914400" rtl="0" eaLnBrk="1" latinLnBrk="0" hangingPunct="1">
                        <a:buFont typeface="Wingdings" pitchFamily="2" charset="2"/>
                        <a:buChar char="ü"/>
                      </a:pP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sym typeface="Wingdings"/>
                        </a:rPr>
                        <a:t> </a:t>
                      </a: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Compromiso con los objetivos.</a:t>
                      </a:r>
                      <a:endParaRPr lang="es-MX" sz="1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1325">
                <a:tc>
                  <a:txBody>
                    <a:bodyPr/>
                    <a:lstStyle/>
                    <a:p>
                      <a:pPr marL="285750" indent="-285750" algn="l" defTabSz="914400" rtl="0" eaLnBrk="1" latinLnBrk="0" hangingPunct="1">
                        <a:buFont typeface="Wingdings" pitchFamily="2" charset="2"/>
                        <a:buChar char="ü"/>
                      </a:pP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sym typeface="Wingdings"/>
                        </a:rPr>
                        <a:t> </a:t>
                      </a: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Reducción del ausentismo.</a:t>
                      </a:r>
                      <a:endParaRPr lang="es-MX" sz="1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1325">
                <a:tc>
                  <a:txBody>
                    <a:bodyPr/>
                    <a:lstStyle/>
                    <a:p>
                      <a:pPr marL="285750" indent="-285750" algn="l" defTabSz="914400" rtl="0" eaLnBrk="1" latinLnBrk="0" hangingPunct="1">
                        <a:buFont typeface="Wingdings" pitchFamily="2" charset="2"/>
                        <a:buChar char="ü"/>
                      </a:pP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sym typeface="Wingdings"/>
                        </a:rPr>
                        <a:t> </a:t>
                      </a:r>
                      <a:r>
                        <a:rPr lang="es-MX"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Menor rotación.</a:t>
                      </a:r>
                      <a:endParaRPr lang="es-MX" sz="18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436350363"/>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679134" y="4797152"/>
            <a:ext cx="7929562" cy="1169523"/>
          </a:xfrm>
          <a:prstGeom prst="rect">
            <a:avLst/>
          </a:prstGeom>
          <a:noFill/>
          <a:ln w="9525">
            <a:noFill/>
            <a:miter lim="800000"/>
            <a:headEnd/>
            <a:tailEnd/>
          </a:ln>
          <a:effectLst>
            <a:outerShdw blurRad="50800" dist="38100" dir="5400000" algn="t" rotWithShape="0">
              <a:prstClr val="black">
                <a:alpha val="40000"/>
              </a:prstClr>
            </a:outerShdw>
          </a:effectLst>
        </p:spPr>
        <p:txBody>
          <a:bodyPr lIns="91414" tIns="45706" rIns="91414" bIns="45706">
            <a:spAutoFit/>
          </a:bodyPr>
          <a:lstStyle/>
          <a:p>
            <a:pPr algn="ctr">
              <a:spcBef>
                <a:spcPct val="50000"/>
              </a:spcBef>
              <a:defRPr/>
            </a:pPr>
            <a:r>
              <a:rPr lang="es-ES" sz="2800" b="1" cap="all" dirty="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CAPÍTULO </a:t>
            </a: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1.1</a:t>
            </a:r>
          </a:p>
          <a:p>
            <a:pPr algn="ctr">
              <a:spcBef>
                <a:spcPct val="50000"/>
              </a:spcBef>
              <a:defRPr/>
            </a:pP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Estructura/ desarrollo organizacional</a:t>
            </a:r>
            <a:endParaRPr lang="es-ES" sz="2800" b="1" cap="all" dirty="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endParaRPr>
          </a:p>
        </p:txBody>
      </p:sp>
      <p:grpSp>
        <p:nvGrpSpPr>
          <p:cNvPr id="25606" name="Group 5"/>
          <p:cNvGrpSpPr>
            <a:grpSpLocks/>
          </p:cNvGrpSpPr>
          <p:nvPr/>
        </p:nvGrpSpPr>
        <p:grpSpPr bwMode="auto">
          <a:xfrm>
            <a:off x="2572078" y="453900"/>
            <a:ext cx="3788358" cy="786080"/>
            <a:chOff x="1882" y="981"/>
            <a:chExt cx="2722" cy="635"/>
          </a:xfrm>
        </p:grpSpPr>
        <p:pic>
          <p:nvPicPr>
            <p:cNvPr id="25607" name="Picture 6"/>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882" y="981"/>
              <a:ext cx="681"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7"/>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562" y="1224"/>
              <a:ext cx="2042"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descr="C:\Users\Conchi\Pictures\32811.png"/>
          <p:cNvPicPr>
            <a:picLocks noChangeAspect="1" noChangeArrowheads="1"/>
          </p:cNvPicPr>
          <p:nvPr/>
        </p:nvPicPr>
        <p:blipFill rotWithShape="1">
          <a:blip r:embed="rId5">
            <a:extLst>
              <a:ext uri="{28A0092B-C50C-407E-A947-70E740481C1C}">
                <a14:useLocalDpi xmlns:a14="http://schemas.microsoft.com/office/drawing/2010/main" val="0"/>
              </a:ext>
            </a:extLst>
          </a:blip>
          <a:srcRect l="10772" t="29187" r="10220" b="22010"/>
          <a:stretch/>
        </p:blipFill>
        <p:spPr bwMode="auto">
          <a:xfrm>
            <a:off x="2484438" y="1628800"/>
            <a:ext cx="3963639" cy="24482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8" name="2 Marcador de número de diapositiva"/>
          <p:cNvSpPr>
            <a:spLocks noGrp="1"/>
          </p:cNvSpPr>
          <p:nvPr>
            <p:ph type="sldNum" sz="quarter" idx="12"/>
          </p:nvPr>
        </p:nvSpPr>
        <p:spPr/>
        <p:txBody>
          <a:bodyPr/>
          <a:lstStyle/>
          <a:p>
            <a:fld id="{132FADFE-3B8F-471C-ABF0-DBC7717ECBBC}" type="slidenum">
              <a:rPr lang="es-ES" smtClean="0"/>
              <a:pPr/>
              <a:t>2</a:t>
            </a:fld>
            <a:endParaRPr lang="es-ES"/>
          </a:p>
        </p:txBody>
      </p:sp>
    </p:spTree>
    <p:extLst>
      <p:ext uri="{BB962C8B-B14F-4D97-AF65-F5344CB8AC3E}">
        <p14:creationId xmlns:p14="http://schemas.microsoft.com/office/powerpoint/2010/main" val="3551104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679134" y="4797152"/>
            <a:ext cx="7929562" cy="1169523"/>
          </a:xfrm>
          <a:prstGeom prst="rect">
            <a:avLst/>
          </a:prstGeom>
          <a:noFill/>
          <a:ln w="9525">
            <a:noFill/>
            <a:miter lim="800000"/>
            <a:headEnd/>
            <a:tailEnd/>
          </a:ln>
          <a:effectLst>
            <a:outerShdw blurRad="50800" dist="38100" dir="5400000" algn="t" rotWithShape="0">
              <a:prstClr val="black">
                <a:alpha val="40000"/>
              </a:prstClr>
            </a:outerShdw>
          </a:effectLst>
        </p:spPr>
        <p:txBody>
          <a:bodyPr lIns="91414" tIns="45706" rIns="91414" bIns="45706">
            <a:spAutoFit/>
          </a:bodyPr>
          <a:lstStyle/>
          <a:p>
            <a:pPr algn="ctr">
              <a:spcBef>
                <a:spcPct val="50000"/>
              </a:spcBef>
              <a:defRPr/>
            </a:pPr>
            <a:r>
              <a:rPr lang="es-ES" sz="2800" b="1" cap="all" dirty="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CAPÍTULO </a:t>
            </a: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1.2</a:t>
            </a:r>
          </a:p>
          <a:p>
            <a:pPr algn="ctr">
              <a:spcBef>
                <a:spcPct val="50000"/>
              </a:spcBef>
              <a:defRPr/>
            </a:pP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Comunicación ejecutiva</a:t>
            </a:r>
            <a:endParaRPr lang="es-ES" sz="2800" b="1" cap="all" dirty="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endParaRPr>
          </a:p>
        </p:txBody>
      </p:sp>
      <p:grpSp>
        <p:nvGrpSpPr>
          <p:cNvPr id="25606" name="Group 5"/>
          <p:cNvGrpSpPr>
            <a:grpSpLocks/>
          </p:cNvGrpSpPr>
          <p:nvPr/>
        </p:nvGrpSpPr>
        <p:grpSpPr bwMode="auto">
          <a:xfrm>
            <a:off x="2572078" y="453900"/>
            <a:ext cx="3788358" cy="786080"/>
            <a:chOff x="1882" y="981"/>
            <a:chExt cx="2722" cy="635"/>
          </a:xfrm>
        </p:grpSpPr>
        <p:pic>
          <p:nvPicPr>
            <p:cNvPr id="25607" name="Picture 6"/>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882" y="981"/>
              <a:ext cx="681"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7"/>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562" y="1224"/>
              <a:ext cx="2042"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descr="C:\Users\Conchi\Pictures\32811.png"/>
          <p:cNvPicPr>
            <a:picLocks noChangeAspect="1" noChangeArrowheads="1"/>
          </p:cNvPicPr>
          <p:nvPr/>
        </p:nvPicPr>
        <p:blipFill rotWithShape="1">
          <a:blip r:embed="rId5">
            <a:extLst>
              <a:ext uri="{28A0092B-C50C-407E-A947-70E740481C1C}">
                <a14:useLocalDpi xmlns:a14="http://schemas.microsoft.com/office/drawing/2010/main" val="0"/>
              </a:ext>
            </a:extLst>
          </a:blip>
          <a:srcRect l="10772" t="29187" r="10220" b="22010"/>
          <a:stretch/>
        </p:blipFill>
        <p:spPr bwMode="auto">
          <a:xfrm>
            <a:off x="2484438" y="1628800"/>
            <a:ext cx="3963639" cy="24482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8" name="2 Marcador de número de diapositiva"/>
          <p:cNvSpPr>
            <a:spLocks noGrp="1"/>
          </p:cNvSpPr>
          <p:nvPr>
            <p:ph type="sldNum" sz="quarter" idx="12"/>
          </p:nvPr>
        </p:nvSpPr>
        <p:spPr/>
        <p:txBody>
          <a:bodyPr/>
          <a:lstStyle/>
          <a:p>
            <a:fld id="{132FADFE-3B8F-471C-ABF0-DBC7717ECBBC}" type="slidenum">
              <a:rPr lang="es-ES" smtClean="0"/>
              <a:pPr/>
              <a:t>20</a:t>
            </a:fld>
            <a:endParaRPr lang="es-ES"/>
          </a:p>
        </p:txBody>
      </p:sp>
    </p:spTree>
    <p:extLst>
      <p:ext uri="{BB962C8B-B14F-4D97-AF65-F5344CB8AC3E}">
        <p14:creationId xmlns:p14="http://schemas.microsoft.com/office/powerpoint/2010/main" val="34791852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043583" y="3212976"/>
            <a:ext cx="2664296" cy="307748"/>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lIns="91414" tIns="45706" rIns="91414" bIns="45706">
            <a:spAutoFit/>
          </a:bodyPr>
          <a:lstStyle>
            <a:lvl1pPr eaLnBrk="0" hangingPunct="0">
              <a:defRPr sz="1400" b="1">
                <a:solidFill>
                  <a:schemeClr val="tx1"/>
                </a:solidFill>
                <a:latin typeface="Arial" charset="0"/>
                <a:cs typeface="Arial" charset="0"/>
              </a:defRPr>
            </a:lvl1pPr>
            <a:lvl2pPr marL="742950" indent="-285750" eaLnBrk="0" hangingPunct="0">
              <a:defRPr sz="1400" b="1">
                <a:solidFill>
                  <a:schemeClr val="tx1"/>
                </a:solidFill>
                <a:latin typeface="Arial" charset="0"/>
                <a:cs typeface="Arial" charset="0"/>
              </a:defRPr>
            </a:lvl2pPr>
            <a:lvl3pPr marL="1143000" indent="-228600" eaLnBrk="0" hangingPunct="0">
              <a:defRPr sz="1400" b="1">
                <a:solidFill>
                  <a:schemeClr val="tx1"/>
                </a:solidFill>
                <a:latin typeface="Arial" charset="0"/>
                <a:cs typeface="Arial" charset="0"/>
              </a:defRPr>
            </a:lvl3pPr>
            <a:lvl4pPr marL="1600200" indent="-228600" eaLnBrk="0" hangingPunct="0">
              <a:defRPr sz="1400" b="1">
                <a:solidFill>
                  <a:schemeClr val="tx1"/>
                </a:solidFill>
                <a:latin typeface="Arial" charset="0"/>
                <a:cs typeface="Arial" charset="0"/>
              </a:defRPr>
            </a:lvl4pPr>
            <a:lvl5pPr marL="2057400" indent="-228600" eaLnBrk="0" hangingPunct="0">
              <a:defRPr sz="1400" b="1">
                <a:solidFill>
                  <a:schemeClr val="tx1"/>
                </a:solidFill>
                <a:latin typeface="Arial" charset="0"/>
                <a:cs typeface="Arial" charset="0"/>
              </a:defRPr>
            </a:lvl5pPr>
            <a:lvl6pPr marL="2514600" indent="-228600" eaLnBrk="0" fontAlgn="base" hangingPunct="0">
              <a:spcBef>
                <a:spcPct val="0"/>
              </a:spcBef>
              <a:spcAft>
                <a:spcPct val="0"/>
              </a:spcAft>
              <a:defRPr sz="1400" b="1">
                <a:solidFill>
                  <a:schemeClr val="tx1"/>
                </a:solidFill>
                <a:latin typeface="Arial" charset="0"/>
                <a:cs typeface="Arial" charset="0"/>
              </a:defRPr>
            </a:lvl6pPr>
            <a:lvl7pPr marL="2971800" indent="-228600" eaLnBrk="0" fontAlgn="base" hangingPunct="0">
              <a:spcBef>
                <a:spcPct val="0"/>
              </a:spcBef>
              <a:spcAft>
                <a:spcPct val="0"/>
              </a:spcAft>
              <a:defRPr sz="1400" b="1">
                <a:solidFill>
                  <a:schemeClr val="tx1"/>
                </a:solidFill>
                <a:latin typeface="Arial" charset="0"/>
                <a:cs typeface="Arial" charset="0"/>
              </a:defRPr>
            </a:lvl7pPr>
            <a:lvl8pPr marL="3429000" indent="-228600" eaLnBrk="0" fontAlgn="base" hangingPunct="0">
              <a:spcBef>
                <a:spcPct val="0"/>
              </a:spcBef>
              <a:spcAft>
                <a:spcPct val="0"/>
              </a:spcAft>
              <a:defRPr sz="1400" b="1">
                <a:solidFill>
                  <a:schemeClr val="tx1"/>
                </a:solidFill>
                <a:latin typeface="Arial" charset="0"/>
                <a:cs typeface="Arial" charset="0"/>
              </a:defRPr>
            </a:lvl8pPr>
            <a:lvl9pPr marL="3886200" indent="-228600" eaLnBrk="0" fontAlgn="base" hangingPunct="0">
              <a:spcBef>
                <a:spcPct val="0"/>
              </a:spcBef>
              <a:spcAft>
                <a:spcPct val="0"/>
              </a:spcAft>
              <a:defRPr sz="1400" b="1">
                <a:solidFill>
                  <a:schemeClr val="tx1"/>
                </a:solidFill>
                <a:latin typeface="Arial" charset="0"/>
                <a:cs typeface="Arial" charset="0"/>
              </a:defRPr>
            </a:lvl9pPr>
          </a:lstStyle>
          <a:p>
            <a:pPr algn="just" eaLnBrk="1" hangingPunct="1">
              <a:spcBef>
                <a:spcPct val="50000"/>
              </a:spcBef>
            </a:pPr>
            <a:r>
              <a:rPr lang="es-ES" b="0" dirty="0" smtClean="0">
                <a:latin typeface="+mj-lt"/>
              </a:rPr>
              <a:t>*</a:t>
            </a:r>
            <a:r>
              <a:rPr lang="es-ES" b="0" dirty="0" smtClean="0">
                <a:latin typeface="+mn-lt"/>
              </a:rPr>
              <a:t>Comunicar </a:t>
            </a:r>
            <a:r>
              <a:rPr lang="es-ES" b="0" dirty="0">
                <a:latin typeface="+mn-lt"/>
              </a:rPr>
              <a:t>es hacer común </a:t>
            </a:r>
            <a:r>
              <a:rPr lang="es-ES" b="0" dirty="0" smtClean="0">
                <a:latin typeface="+mn-lt"/>
              </a:rPr>
              <a:t>algo</a:t>
            </a:r>
            <a:r>
              <a:rPr lang="es-ES" sz="1200" b="0" i="1" dirty="0"/>
              <a:t>.</a:t>
            </a:r>
            <a:endParaRPr lang="es-MX" b="0" dirty="0"/>
          </a:p>
        </p:txBody>
      </p:sp>
      <p:sp>
        <p:nvSpPr>
          <p:cNvPr id="21508" name="Text Box 3"/>
          <p:cNvSpPr txBox="1">
            <a:spLocks noChangeArrowheads="1"/>
          </p:cNvSpPr>
          <p:nvPr/>
        </p:nvSpPr>
        <p:spPr bwMode="auto">
          <a:xfrm>
            <a:off x="1043583" y="3717032"/>
            <a:ext cx="2664271" cy="1169523"/>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lIns="91414" tIns="45706" rIns="91414" bIns="45706">
            <a:spAutoFit/>
          </a:bodyPr>
          <a:lstStyle>
            <a:lvl1pPr eaLnBrk="0" hangingPunct="0">
              <a:defRPr sz="1400" b="1">
                <a:solidFill>
                  <a:schemeClr val="tx1"/>
                </a:solidFill>
                <a:latin typeface="Arial" charset="0"/>
                <a:cs typeface="Arial" charset="0"/>
              </a:defRPr>
            </a:lvl1pPr>
            <a:lvl2pPr marL="742950" indent="-285750" eaLnBrk="0" hangingPunct="0">
              <a:defRPr sz="1400" b="1">
                <a:solidFill>
                  <a:schemeClr val="tx1"/>
                </a:solidFill>
                <a:latin typeface="Arial" charset="0"/>
                <a:cs typeface="Arial" charset="0"/>
              </a:defRPr>
            </a:lvl2pPr>
            <a:lvl3pPr marL="1143000" indent="-228600" eaLnBrk="0" hangingPunct="0">
              <a:defRPr sz="1400" b="1">
                <a:solidFill>
                  <a:schemeClr val="tx1"/>
                </a:solidFill>
                <a:latin typeface="Arial" charset="0"/>
                <a:cs typeface="Arial" charset="0"/>
              </a:defRPr>
            </a:lvl3pPr>
            <a:lvl4pPr marL="1600200" indent="-228600" eaLnBrk="0" hangingPunct="0">
              <a:defRPr sz="1400" b="1">
                <a:solidFill>
                  <a:schemeClr val="tx1"/>
                </a:solidFill>
                <a:latin typeface="Arial" charset="0"/>
                <a:cs typeface="Arial" charset="0"/>
              </a:defRPr>
            </a:lvl4pPr>
            <a:lvl5pPr marL="2057400" indent="-228600" eaLnBrk="0" hangingPunct="0">
              <a:defRPr sz="1400" b="1">
                <a:solidFill>
                  <a:schemeClr val="tx1"/>
                </a:solidFill>
                <a:latin typeface="Arial" charset="0"/>
                <a:cs typeface="Arial" charset="0"/>
              </a:defRPr>
            </a:lvl5pPr>
            <a:lvl6pPr marL="2514600" indent="-228600" eaLnBrk="0" fontAlgn="base" hangingPunct="0">
              <a:spcBef>
                <a:spcPct val="0"/>
              </a:spcBef>
              <a:spcAft>
                <a:spcPct val="0"/>
              </a:spcAft>
              <a:defRPr sz="1400" b="1">
                <a:solidFill>
                  <a:schemeClr val="tx1"/>
                </a:solidFill>
                <a:latin typeface="Arial" charset="0"/>
                <a:cs typeface="Arial" charset="0"/>
              </a:defRPr>
            </a:lvl6pPr>
            <a:lvl7pPr marL="2971800" indent="-228600" eaLnBrk="0" fontAlgn="base" hangingPunct="0">
              <a:spcBef>
                <a:spcPct val="0"/>
              </a:spcBef>
              <a:spcAft>
                <a:spcPct val="0"/>
              </a:spcAft>
              <a:defRPr sz="1400" b="1">
                <a:solidFill>
                  <a:schemeClr val="tx1"/>
                </a:solidFill>
                <a:latin typeface="Arial" charset="0"/>
                <a:cs typeface="Arial" charset="0"/>
              </a:defRPr>
            </a:lvl7pPr>
            <a:lvl8pPr marL="3429000" indent="-228600" eaLnBrk="0" fontAlgn="base" hangingPunct="0">
              <a:spcBef>
                <a:spcPct val="0"/>
              </a:spcBef>
              <a:spcAft>
                <a:spcPct val="0"/>
              </a:spcAft>
              <a:defRPr sz="1400" b="1">
                <a:solidFill>
                  <a:schemeClr val="tx1"/>
                </a:solidFill>
                <a:latin typeface="Arial" charset="0"/>
                <a:cs typeface="Arial" charset="0"/>
              </a:defRPr>
            </a:lvl8pPr>
            <a:lvl9pPr marL="3886200" indent="-228600" eaLnBrk="0" fontAlgn="base" hangingPunct="0">
              <a:spcBef>
                <a:spcPct val="0"/>
              </a:spcBef>
              <a:spcAft>
                <a:spcPct val="0"/>
              </a:spcAft>
              <a:defRPr sz="1400" b="1">
                <a:solidFill>
                  <a:schemeClr val="tx1"/>
                </a:solidFill>
                <a:latin typeface="Arial" charset="0"/>
                <a:cs typeface="Arial" charset="0"/>
              </a:defRPr>
            </a:lvl9pPr>
          </a:lstStyle>
          <a:p>
            <a:pPr algn="just" eaLnBrk="1" hangingPunct="1"/>
            <a:r>
              <a:rPr lang="es-ES" b="0" dirty="0" smtClean="0">
                <a:latin typeface="+mj-lt"/>
              </a:rPr>
              <a:t>*Es </a:t>
            </a:r>
            <a:r>
              <a:rPr lang="es-ES" b="0" dirty="0">
                <a:latin typeface="+mj-lt"/>
              </a:rPr>
              <a:t>fundamentalmente un proceso de relaciones humanas que permite que las personas compartan fines comunes y se orienten a cumplirlos. </a:t>
            </a:r>
            <a:endParaRPr lang="es-ES" b="0" i="1" dirty="0">
              <a:latin typeface="+mj-lt"/>
            </a:endParaRPr>
          </a:p>
        </p:txBody>
      </p:sp>
      <p:sp>
        <p:nvSpPr>
          <p:cNvPr id="21510" name="Rectangle 5"/>
          <p:cNvSpPr>
            <a:spLocks noChangeArrowheads="1"/>
          </p:cNvSpPr>
          <p:nvPr/>
        </p:nvSpPr>
        <p:spPr bwMode="auto">
          <a:xfrm>
            <a:off x="1043608" y="1628799"/>
            <a:ext cx="2664271" cy="1384995"/>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anchor="ctr">
            <a:spAutoFit/>
          </a:bodyPr>
          <a:lstStyle/>
          <a:p>
            <a:pPr algn="just"/>
            <a:r>
              <a:rPr lang="es-ES_tradnl" sz="1400" b="0" dirty="0" smtClean="0"/>
              <a:t>*Comunicar </a:t>
            </a:r>
            <a:r>
              <a:rPr lang="es-ES_tradnl" sz="1400" b="0" dirty="0"/>
              <a:t>significa </a:t>
            </a:r>
            <a:r>
              <a:rPr lang="es-ES_tradnl" sz="1400" dirty="0"/>
              <a:t>compartir información, ideas, proyectos, actividades, etc. </a:t>
            </a:r>
            <a:r>
              <a:rPr lang="es-ES_tradnl" sz="1400" b="0" dirty="0"/>
              <a:t>Con otras personas y de </a:t>
            </a:r>
            <a:r>
              <a:rPr lang="es-ES_tradnl" sz="1400" dirty="0"/>
              <a:t>hacerlas participar</a:t>
            </a:r>
            <a:r>
              <a:rPr lang="es-ES_tradnl" sz="1400" b="0" dirty="0"/>
              <a:t> </a:t>
            </a:r>
            <a:r>
              <a:rPr lang="es-ES_tradnl" sz="1400" b="0" dirty="0" smtClean="0"/>
              <a:t>en </a:t>
            </a:r>
            <a:r>
              <a:rPr lang="es-ES_tradnl" sz="1400" b="0" dirty="0"/>
              <a:t>ellas, para que redunden en beneficio de todos.</a:t>
            </a:r>
          </a:p>
        </p:txBody>
      </p:sp>
      <p:sp>
        <p:nvSpPr>
          <p:cNvPr id="21511" name="Text Box 6"/>
          <p:cNvSpPr txBox="1">
            <a:spLocks noChangeArrowheads="1"/>
          </p:cNvSpPr>
          <p:nvPr/>
        </p:nvSpPr>
        <p:spPr bwMode="auto">
          <a:xfrm>
            <a:off x="1048236" y="5085184"/>
            <a:ext cx="2659643" cy="954079"/>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lIns="91414" tIns="45706" rIns="91414" bIns="45706">
            <a:spAutoFit/>
          </a:bodyPr>
          <a:lstStyle>
            <a:lvl1pPr eaLnBrk="0" hangingPunct="0">
              <a:defRPr sz="1400" b="1">
                <a:solidFill>
                  <a:schemeClr val="tx1"/>
                </a:solidFill>
                <a:latin typeface="Arial" charset="0"/>
                <a:cs typeface="Arial" charset="0"/>
              </a:defRPr>
            </a:lvl1pPr>
            <a:lvl2pPr marL="742950" indent="-285750" eaLnBrk="0" hangingPunct="0">
              <a:defRPr sz="1400" b="1">
                <a:solidFill>
                  <a:schemeClr val="tx1"/>
                </a:solidFill>
                <a:latin typeface="Arial" charset="0"/>
                <a:cs typeface="Arial" charset="0"/>
              </a:defRPr>
            </a:lvl2pPr>
            <a:lvl3pPr marL="1143000" indent="-228600" eaLnBrk="0" hangingPunct="0">
              <a:defRPr sz="1400" b="1">
                <a:solidFill>
                  <a:schemeClr val="tx1"/>
                </a:solidFill>
                <a:latin typeface="Arial" charset="0"/>
                <a:cs typeface="Arial" charset="0"/>
              </a:defRPr>
            </a:lvl3pPr>
            <a:lvl4pPr marL="1600200" indent="-228600" eaLnBrk="0" hangingPunct="0">
              <a:defRPr sz="1400" b="1">
                <a:solidFill>
                  <a:schemeClr val="tx1"/>
                </a:solidFill>
                <a:latin typeface="Arial" charset="0"/>
                <a:cs typeface="Arial" charset="0"/>
              </a:defRPr>
            </a:lvl4pPr>
            <a:lvl5pPr marL="2057400" indent="-228600" eaLnBrk="0" hangingPunct="0">
              <a:defRPr sz="1400" b="1">
                <a:solidFill>
                  <a:schemeClr val="tx1"/>
                </a:solidFill>
                <a:latin typeface="Arial" charset="0"/>
                <a:cs typeface="Arial" charset="0"/>
              </a:defRPr>
            </a:lvl5pPr>
            <a:lvl6pPr marL="2514600" indent="-228600" eaLnBrk="0" fontAlgn="base" hangingPunct="0">
              <a:spcBef>
                <a:spcPct val="0"/>
              </a:spcBef>
              <a:spcAft>
                <a:spcPct val="0"/>
              </a:spcAft>
              <a:defRPr sz="1400" b="1">
                <a:solidFill>
                  <a:schemeClr val="tx1"/>
                </a:solidFill>
                <a:latin typeface="Arial" charset="0"/>
                <a:cs typeface="Arial" charset="0"/>
              </a:defRPr>
            </a:lvl6pPr>
            <a:lvl7pPr marL="2971800" indent="-228600" eaLnBrk="0" fontAlgn="base" hangingPunct="0">
              <a:spcBef>
                <a:spcPct val="0"/>
              </a:spcBef>
              <a:spcAft>
                <a:spcPct val="0"/>
              </a:spcAft>
              <a:defRPr sz="1400" b="1">
                <a:solidFill>
                  <a:schemeClr val="tx1"/>
                </a:solidFill>
                <a:latin typeface="Arial" charset="0"/>
                <a:cs typeface="Arial" charset="0"/>
              </a:defRPr>
            </a:lvl7pPr>
            <a:lvl8pPr marL="3429000" indent="-228600" eaLnBrk="0" fontAlgn="base" hangingPunct="0">
              <a:spcBef>
                <a:spcPct val="0"/>
              </a:spcBef>
              <a:spcAft>
                <a:spcPct val="0"/>
              </a:spcAft>
              <a:defRPr sz="1400" b="1">
                <a:solidFill>
                  <a:schemeClr val="tx1"/>
                </a:solidFill>
                <a:latin typeface="Arial" charset="0"/>
                <a:cs typeface="Arial" charset="0"/>
              </a:defRPr>
            </a:lvl8pPr>
            <a:lvl9pPr marL="3886200" indent="-228600" eaLnBrk="0" fontAlgn="base" hangingPunct="0">
              <a:spcBef>
                <a:spcPct val="0"/>
              </a:spcBef>
              <a:spcAft>
                <a:spcPct val="0"/>
              </a:spcAft>
              <a:defRPr sz="1400" b="1">
                <a:solidFill>
                  <a:schemeClr val="tx1"/>
                </a:solidFill>
                <a:latin typeface="Arial" charset="0"/>
                <a:cs typeface="Arial" charset="0"/>
              </a:defRPr>
            </a:lvl9pPr>
          </a:lstStyle>
          <a:p>
            <a:pPr algn="just" eaLnBrk="1" hangingPunct="1"/>
            <a:r>
              <a:rPr lang="es-MX" b="0" dirty="0" smtClean="0">
                <a:latin typeface="+mj-lt"/>
              </a:rPr>
              <a:t>* La </a:t>
            </a:r>
            <a:r>
              <a:rPr lang="es-MX" b="0" dirty="0">
                <a:latin typeface="+mj-lt"/>
              </a:rPr>
              <a:t>comunicación es el acto por el cual un individuo establece con otro un contacto que le permite transmitir una </a:t>
            </a:r>
            <a:r>
              <a:rPr lang="es-MX" b="0" dirty="0" smtClean="0">
                <a:latin typeface="+mj-lt"/>
              </a:rPr>
              <a:t>información</a:t>
            </a:r>
            <a:r>
              <a:rPr lang="es-MX" b="0" dirty="0">
                <a:latin typeface="+mj-lt"/>
              </a:rPr>
              <a:t>.</a:t>
            </a:r>
          </a:p>
        </p:txBody>
      </p:sp>
      <p:sp>
        <p:nvSpPr>
          <p:cNvPr id="10" name="9 Rectángulo"/>
          <p:cNvSpPr/>
          <p:nvPr/>
        </p:nvSpPr>
        <p:spPr>
          <a:xfrm>
            <a:off x="2699792" y="467380"/>
            <a:ext cx="413244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MX" sz="2000" b="1" dirty="0" smtClean="0"/>
              <a:t>¿QUE ES COMUNICAR </a:t>
            </a:r>
          </a:p>
          <a:p>
            <a:pPr algn="ctr"/>
            <a:r>
              <a:rPr lang="es-MX" sz="2000" b="1" dirty="0" smtClean="0"/>
              <a:t>Y COMUNICACIÓN?</a:t>
            </a:r>
            <a:endParaRPr lang="es-MX" sz="2000" b="1" dirty="0"/>
          </a:p>
        </p:txBody>
      </p:sp>
      <p:sp>
        <p:nvSpPr>
          <p:cNvPr id="3" name="2 Marcador de número de diapositiva"/>
          <p:cNvSpPr>
            <a:spLocks noGrp="1"/>
          </p:cNvSpPr>
          <p:nvPr>
            <p:ph type="sldNum" sz="quarter" idx="12"/>
          </p:nvPr>
        </p:nvSpPr>
        <p:spPr/>
        <p:txBody>
          <a:bodyPr/>
          <a:lstStyle/>
          <a:p>
            <a:fld id="{132FADFE-3B8F-471C-ABF0-DBC7717ECBBC}" type="slidenum">
              <a:rPr lang="es-ES" smtClean="0"/>
              <a:pPr/>
              <a:t>21</a:t>
            </a:fld>
            <a:endParaRPr lang="es-ES"/>
          </a:p>
        </p:txBody>
      </p:sp>
      <p:pic>
        <p:nvPicPr>
          <p:cNvPr id="1026" name="Picture 2" descr="http://www.metrica.es/wp-content/uploads/2013/04/comunicar2.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2321296"/>
            <a:ext cx="4214970" cy="2808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982705740"/>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52463" y="5171694"/>
            <a:ext cx="3659495"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s-MX" sz="1600" b="1" dirty="0" smtClean="0"/>
              <a:t>Contexto</a:t>
            </a:r>
            <a:r>
              <a:rPr lang="es-MX" sz="1600" b="1" dirty="0"/>
              <a:t>: </a:t>
            </a:r>
            <a:r>
              <a:rPr lang="es-MX" sz="1600" dirty="0"/>
              <a:t>Situación en la que se produce la comunicación</a:t>
            </a:r>
            <a:r>
              <a:rPr lang="es-MX" sz="1600" dirty="0" smtClean="0"/>
              <a:t>.</a:t>
            </a:r>
            <a:endParaRPr lang="es-MX" sz="1600" dirty="0"/>
          </a:p>
        </p:txBody>
      </p:sp>
      <p:pic>
        <p:nvPicPr>
          <p:cNvPr id="1030"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39" t="3605" r="7496"/>
          <a:stretch/>
        </p:blipFill>
        <p:spPr bwMode="auto">
          <a:xfrm>
            <a:off x="4572000" y="1951112"/>
            <a:ext cx="4104456" cy="2413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1 Marcador de número de diapositiva"/>
          <p:cNvSpPr>
            <a:spLocks noGrp="1"/>
          </p:cNvSpPr>
          <p:nvPr>
            <p:ph type="sldNum" sz="quarter" idx="12"/>
          </p:nvPr>
        </p:nvSpPr>
        <p:spPr/>
        <p:txBody>
          <a:bodyPr/>
          <a:lstStyle/>
          <a:p>
            <a:fld id="{132FADFE-3B8F-471C-ABF0-DBC7717ECBBC}" type="slidenum">
              <a:rPr lang="es-ES" smtClean="0"/>
              <a:t>22</a:t>
            </a:fld>
            <a:endParaRPr lang="es-ES"/>
          </a:p>
        </p:txBody>
      </p:sp>
      <p:sp>
        <p:nvSpPr>
          <p:cNvPr id="5" name="4 Rectángulo"/>
          <p:cNvSpPr/>
          <p:nvPr/>
        </p:nvSpPr>
        <p:spPr>
          <a:xfrm>
            <a:off x="2051720" y="303039"/>
            <a:ext cx="5583195" cy="46166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s-MX" sz="2400" b="1" dirty="0"/>
              <a:t>Elementos de un sistema de comunicación</a:t>
            </a:r>
            <a:endParaRPr lang="es-MX" sz="2400" dirty="0"/>
          </a:p>
        </p:txBody>
      </p:sp>
      <p:sp>
        <p:nvSpPr>
          <p:cNvPr id="7" name="6 Rectángulo"/>
          <p:cNvSpPr/>
          <p:nvPr/>
        </p:nvSpPr>
        <p:spPr>
          <a:xfrm>
            <a:off x="552463" y="908720"/>
            <a:ext cx="3659497" cy="61555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s-MX" sz="1600" b="1" dirty="0"/>
              <a:t>Emisor: </a:t>
            </a:r>
            <a:r>
              <a:rPr lang="es-MX" sz="1600" dirty="0"/>
              <a:t>La persona que emite un mensaje</a:t>
            </a:r>
            <a:r>
              <a:rPr lang="es-MX" dirty="0"/>
              <a:t>.</a:t>
            </a:r>
          </a:p>
        </p:txBody>
      </p:sp>
      <p:sp>
        <p:nvSpPr>
          <p:cNvPr id="8" name="7 Rectángulo"/>
          <p:cNvSpPr/>
          <p:nvPr/>
        </p:nvSpPr>
        <p:spPr>
          <a:xfrm>
            <a:off x="552460" y="1772816"/>
            <a:ext cx="3659497"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s-MX" sz="1600" b="1" dirty="0"/>
              <a:t>Receptor: </a:t>
            </a:r>
            <a:r>
              <a:rPr lang="es-MX" sz="1600" dirty="0"/>
              <a:t>La persona que recibe el mensaje</a:t>
            </a:r>
          </a:p>
        </p:txBody>
      </p:sp>
      <p:sp>
        <p:nvSpPr>
          <p:cNvPr id="9" name="8 Rectángulo"/>
          <p:cNvSpPr/>
          <p:nvPr/>
        </p:nvSpPr>
        <p:spPr>
          <a:xfrm>
            <a:off x="552459" y="2646963"/>
            <a:ext cx="3659497"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s-MX" sz="1600" b="1" dirty="0"/>
              <a:t>Mensaje: </a:t>
            </a:r>
            <a:r>
              <a:rPr lang="es-MX" sz="1600" dirty="0"/>
              <a:t>Contenido de la información que se envía.</a:t>
            </a:r>
          </a:p>
        </p:txBody>
      </p:sp>
      <p:sp>
        <p:nvSpPr>
          <p:cNvPr id="10" name="9 Rectángulo"/>
          <p:cNvSpPr/>
          <p:nvPr/>
        </p:nvSpPr>
        <p:spPr>
          <a:xfrm>
            <a:off x="552463" y="3501008"/>
            <a:ext cx="3647179" cy="61555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s-MX" sz="1600" b="1" dirty="0"/>
              <a:t>Canal:</a:t>
            </a:r>
            <a:r>
              <a:rPr lang="es-MX" sz="1600" dirty="0"/>
              <a:t> Medio por el que se envía el mensaje</a:t>
            </a:r>
            <a:r>
              <a:rPr lang="es-MX" dirty="0"/>
              <a:t>.</a:t>
            </a:r>
          </a:p>
        </p:txBody>
      </p:sp>
      <p:sp>
        <p:nvSpPr>
          <p:cNvPr id="11" name="10 Rectángulo"/>
          <p:cNvSpPr/>
          <p:nvPr/>
        </p:nvSpPr>
        <p:spPr>
          <a:xfrm>
            <a:off x="552463" y="4365104"/>
            <a:ext cx="3659497"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s-MX" sz="1600" b="1" dirty="0"/>
              <a:t>Código:</a:t>
            </a:r>
            <a:r>
              <a:rPr lang="es-MX" sz="1600" dirty="0"/>
              <a:t> Signos y reglas empleadas para enviar el mensaje</a:t>
            </a:r>
          </a:p>
        </p:txBody>
      </p:sp>
      <p:sp>
        <p:nvSpPr>
          <p:cNvPr id="12" name="11 Rectángulo">
            <a:hlinkClick r:id="rId4"/>
          </p:cNvPr>
          <p:cNvSpPr/>
          <p:nvPr/>
        </p:nvSpPr>
        <p:spPr>
          <a:xfrm>
            <a:off x="250825" y="6063099"/>
            <a:ext cx="6553423" cy="246221"/>
          </a:xfrm>
          <a:prstGeom prst="rect">
            <a:avLst/>
          </a:prstGeom>
        </p:spPr>
        <p:txBody>
          <a:bodyPr wrap="square">
            <a:spAutoFit/>
          </a:bodyPr>
          <a:lstStyle/>
          <a:p>
            <a:r>
              <a:rPr lang="es-MX" sz="1000" dirty="0">
                <a:solidFill>
                  <a:srgbClr val="3333CC"/>
                </a:solidFill>
              </a:rPr>
              <a:t>http://www.youtube.com/watch?v=0xprRwxMqL4</a:t>
            </a:r>
          </a:p>
        </p:txBody>
      </p:sp>
      <p:sp>
        <p:nvSpPr>
          <p:cNvPr id="13" name="12 CuadroTexto"/>
          <p:cNvSpPr txBox="1"/>
          <p:nvPr/>
        </p:nvSpPr>
        <p:spPr>
          <a:xfrm>
            <a:off x="251520" y="5877272"/>
            <a:ext cx="3384376" cy="246221"/>
          </a:xfrm>
          <a:prstGeom prst="rect">
            <a:avLst/>
          </a:prstGeom>
          <a:noFill/>
        </p:spPr>
        <p:txBody>
          <a:bodyPr wrap="square" rtlCol="0">
            <a:spAutoFit/>
          </a:bodyPr>
          <a:lstStyle/>
          <a:p>
            <a:r>
              <a:rPr lang="es-MX" sz="1000" dirty="0" smtClean="0"/>
              <a:t>Material de apoyo.- Importancia de la comunicación eficaz</a:t>
            </a:r>
            <a:endParaRPr lang="es-MX" sz="1000" dirty="0"/>
          </a:p>
        </p:txBody>
      </p:sp>
    </p:spTree>
    <p:extLst>
      <p:ext uri="{BB962C8B-B14F-4D97-AF65-F5344CB8AC3E}">
        <p14:creationId xmlns:p14="http://schemas.microsoft.com/office/powerpoint/2010/main" val="5231691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35421" y="4982979"/>
            <a:ext cx="8642350" cy="523220"/>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just"/>
            <a:r>
              <a:rPr lang="es-MX" sz="1400" b="1" dirty="0" smtClean="0"/>
              <a:t>Entre </a:t>
            </a:r>
            <a:r>
              <a:rPr lang="es-MX" sz="1400" b="1" dirty="0"/>
              <a:t>un 65 % y un 80 % del total de nuestra comunicación con los demás la realizamos a través de canales no verbales. Para comunicarse eficazmente, los mensajes verbales y no verbales deben coincidir entre sí. </a:t>
            </a:r>
          </a:p>
        </p:txBody>
      </p:sp>
      <p:grpSp>
        <p:nvGrpSpPr>
          <p:cNvPr id="7" name="6 Grupo"/>
          <p:cNvGrpSpPr/>
          <p:nvPr/>
        </p:nvGrpSpPr>
        <p:grpSpPr>
          <a:xfrm>
            <a:off x="6696906" y="2349397"/>
            <a:ext cx="2196964" cy="2070292"/>
            <a:chOff x="6012160" y="2060848"/>
            <a:chExt cx="2016224" cy="2088232"/>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2060848"/>
              <a:ext cx="1006475" cy="1079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2060848"/>
              <a:ext cx="1008112" cy="1074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3140968"/>
              <a:ext cx="1008112" cy="1008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2000"/>
            <a:stretch/>
          </p:blipFill>
          <p:spPr bwMode="auto">
            <a:xfrm>
              <a:off x="7020272" y="3140968"/>
              <a:ext cx="1008112" cy="1008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grpSp>
        <p:nvGrpSpPr>
          <p:cNvPr id="6" name="5 Grupo"/>
          <p:cNvGrpSpPr/>
          <p:nvPr/>
        </p:nvGrpSpPr>
        <p:grpSpPr>
          <a:xfrm>
            <a:off x="6732240" y="446476"/>
            <a:ext cx="2161630" cy="1604064"/>
            <a:chOff x="1019826" y="2040076"/>
            <a:chExt cx="2112014" cy="1100893"/>
          </a:xfrm>
        </p:grpSpPr>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9826" y="2040076"/>
              <a:ext cx="2088852" cy="1080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2475" b="100000"/>
            <a:stretch/>
          </p:blipFill>
          <p:spPr bwMode="auto">
            <a:xfrm>
              <a:off x="1043608" y="3015208"/>
              <a:ext cx="2088232" cy="125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graphicFrame>
        <p:nvGraphicFramePr>
          <p:cNvPr id="11" name="10 Diagrama"/>
          <p:cNvGraphicFramePr/>
          <p:nvPr>
            <p:extLst>
              <p:ext uri="{D42A27DB-BD31-4B8C-83A1-F6EECF244321}">
                <p14:modId xmlns:p14="http://schemas.microsoft.com/office/powerpoint/2010/main" val="691356630"/>
              </p:ext>
            </p:extLst>
          </p:nvPr>
        </p:nvGraphicFramePr>
        <p:xfrm>
          <a:off x="250825" y="317397"/>
          <a:ext cx="6096000"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3" name="12 CuadroTexto"/>
          <p:cNvSpPr txBox="1"/>
          <p:nvPr/>
        </p:nvSpPr>
        <p:spPr>
          <a:xfrm>
            <a:off x="251520" y="5672862"/>
            <a:ext cx="3816424" cy="246221"/>
          </a:xfrm>
          <a:prstGeom prst="rect">
            <a:avLst/>
          </a:prstGeom>
          <a:noFill/>
        </p:spPr>
        <p:txBody>
          <a:bodyPr wrap="square" rtlCol="0">
            <a:spAutoFit/>
          </a:bodyPr>
          <a:lstStyle/>
          <a:p>
            <a:r>
              <a:rPr lang="es-MX" sz="1000" dirty="0" smtClean="0"/>
              <a:t>Material de apoyo.- La importancia de la comunicación No verbal</a:t>
            </a:r>
            <a:endParaRPr lang="es-MX" sz="1000" dirty="0"/>
          </a:p>
        </p:txBody>
      </p:sp>
      <p:sp>
        <p:nvSpPr>
          <p:cNvPr id="15" name="14 Rectángulo">
            <a:hlinkClick r:id="rId14"/>
          </p:cNvPr>
          <p:cNvSpPr/>
          <p:nvPr/>
        </p:nvSpPr>
        <p:spPr>
          <a:xfrm>
            <a:off x="250825" y="5847075"/>
            <a:ext cx="5329287" cy="246221"/>
          </a:xfrm>
          <a:prstGeom prst="rect">
            <a:avLst/>
          </a:prstGeom>
        </p:spPr>
        <p:txBody>
          <a:bodyPr wrap="square">
            <a:spAutoFit/>
          </a:bodyPr>
          <a:lstStyle/>
          <a:p>
            <a:pPr algn="just"/>
            <a:r>
              <a:rPr lang="es-MX" sz="1000" dirty="0">
                <a:solidFill>
                  <a:srgbClr val="3333CC"/>
                </a:solidFill>
              </a:rPr>
              <a:t>http://www.youtube.com/watch?v=1fhbDfMFrA4?subject=Laimportanciadellenguaje corporal</a:t>
            </a:r>
          </a:p>
        </p:txBody>
      </p:sp>
    </p:spTree>
    <p:extLst>
      <p:ext uri="{BB962C8B-B14F-4D97-AF65-F5344CB8AC3E}">
        <p14:creationId xmlns:p14="http://schemas.microsoft.com/office/powerpoint/2010/main" val="42605808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3"/>
          <p:cNvSpPr>
            <a:spLocks noChangeArrowheads="1"/>
          </p:cNvSpPr>
          <p:nvPr/>
        </p:nvSpPr>
        <p:spPr bwMode="auto">
          <a:xfrm>
            <a:off x="459037" y="1340768"/>
            <a:ext cx="8217419" cy="830997"/>
          </a:xfrm>
          <a:prstGeom prst="rect">
            <a:avLst/>
          </a:prstGeom>
          <a:ln/>
          <a:extLst/>
        </p:spPr>
        <p:style>
          <a:lnRef idx="1">
            <a:schemeClr val="accent2"/>
          </a:lnRef>
          <a:fillRef idx="2">
            <a:schemeClr val="accent2"/>
          </a:fillRef>
          <a:effectRef idx="1">
            <a:schemeClr val="accent2"/>
          </a:effectRef>
          <a:fontRef idx="minor">
            <a:schemeClr val="dk1"/>
          </a:fontRef>
        </p:style>
        <p:txBody>
          <a:bodyPr wrap="square" anchor="ctr">
            <a:spAutoFit/>
          </a:bodyPr>
          <a:lstStyle/>
          <a:p>
            <a:pPr algn="just"/>
            <a:r>
              <a:rPr lang="es-ES_tradnl" sz="1600" b="0" dirty="0"/>
              <a:t>Las personas </a:t>
            </a:r>
            <a:r>
              <a:rPr lang="es-ES_tradnl" sz="1600" b="1" dirty="0"/>
              <a:t>no se comportan, ni piensan, ni se expresan igual</a:t>
            </a:r>
            <a:r>
              <a:rPr lang="es-ES_tradnl" sz="1600" b="0" dirty="0"/>
              <a:t>. No actúan de la misma forma todo el tiempo, por lo tanto los individuos se comunican de </a:t>
            </a:r>
            <a:r>
              <a:rPr lang="es-ES_tradnl" sz="1600" b="1" dirty="0"/>
              <a:t>diversas formas </a:t>
            </a:r>
            <a:r>
              <a:rPr lang="es-ES_tradnl" sz="1600" b="0" dirty="0"/>
              <a:t>con </a:t>
            </a:r>
            <a:r>
              <a:rPr lang="es-ES_tradnl" sz="1600" b="1" dirty="0"/>
              <a:t>patrones de </a:t>
            </a:r>
            <a:r>
              <a:rPr lang="es-ES_tradnl" sz="1600" b="1" dirty="0" smtClean="0"/>
              <a:t>conductas.</a:t>
            </a:r>
            <a:endParaRPr lang="es-ES" sz="1600" b="0" dirty="0"/>
          </a:p>
        </p:txBody>
      </p:sp>
      <p:sp>
        <p:nvSpPr>
          <p:cNvPr id="13" name="12 Rectángulo"/>
          <p:cNvSpPr/>
          <p:nvPr/>
        </p:nvSpPr>
        <p:spPr>
          <a:xfrm>
            <a:off x="2819815" y="323364"/>
            <a:ext cx="3408369"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t>CONDUCTA Y COMUNICACIÓN</a:t>
            </a:r>
          </a:p>
        </p:txBody>
      </p:sp>
      <p:sp>
        <p:nvSpPr>
          <p:cNvPr id="2" name="1 Marcador de número de diapositiva"/>
          <p:cNvSpPr>
            <a:spLocks noGrp="1"/>
          </p:cNvSpPr>
          <p:nvPr>
            <p:ph type="sldNum" sz="quarter" idx="12"/>
          </p:nvPr>
        </p:nvSpPr>
        <p:spPr/>
        <p:txBody>
          <a:bodyPr/>
          <a:lstStyle/>
          <a:p>
            <a:fld id="{132FADFE-3B8F-471C-ABF0-DBC7717ECBBC}" type="slidenum">
              <a:rPr lang="es-ES" smtClean="0"/>
              <a:pPr/>
              <a:t>24</a:t>
            </a:fld>
            <a:endParaRPr lang="es-ES"/>
          </a:p>
        </p:txBody>
      </p:sp>
      <p:graphicFrame>
        <p:nvGraphicFramePr>
          <p:cNvPr id="4" name="3 Diagrama"/>
          <p:cNvGraphicFramePr/>
          <p:nvPr>
            <p:extLst>
              <p:ext uri="{D42A27DB-BD31-4B8C-83A1-F6EECF244321}">
                <p14:modId xmlns:p14="http://schemas.microsoft.com/office/powerpoint/2010/main" val="151635834"/>
              </p:ext>
            </p:extLst>
          </p:nvPr>
        </p:nvGraphicFramePr>
        <p:xfrm>
          <a:off x="1365509" y="24208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4075893"/>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683568" y="5373216"/>
            <a:ext cx="7848872"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i="1" dirty="0" smtClean="0"/>
              <a:t>Actúa de manera insegura y no se atreve a expresarse o participar. Evita decir lo que siente, piensa, quiere u opina</a:t>
            </a:r>
            <a:r>
              <a:rPr lang="es-MX" dirty="0"/>
              <a:t>.</a:t>
            </a:r>
            <a:endParaRPr lang="es-MX" dirty="0" smtClean="0"/>
          </a:p>
        </p:txBody>
      </p:sp>
      <p:sp>
        <p:nvSpPr>
          <p:cNvPr id="2" name="1 CuadroTexto"/>
          <p:cNvSpPr txBox="1"/>
          <p:nvPr/>
        </p:nvSpPr>
        <p:spPr>
          <a:xfrm>
            <a:off x="1907704" y="530174"/>
            <a:ext cx="525658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sz="2400" b="1" dirty="0" smtClean="0"/>
              <a:t>ESTILO DE COMUNICACIÓN </a:t>
            </a:r>
          </a:p>
          <a:p>
            <a:pPr algn="ctr"/>
            <a:r>
              <a:rPr lang="es-MX" sz="2400" b="1" dirty="0" smtClean="0"/>
              <a:t>PASIVA</a:t>
            </a:r>
            <a:endParaRPr lang="es-MX" sz="2400" b="1" dirty="0"/>
          </a:p>
        </p:txBody>
      </p:sp>
      <p:sp>
        <p:nvSpPr>
          <p:cNvPr id="3" name="2 Marcador de número de diapositiva"/>
          <p:cNvSpPr>
            <a:spLocks noGrp="1"/>
          </p:cNvSpPr>
          <p:nvPr>
            <p:ph type="sldNum" sz="quarter" idx="12"/>
          </p:nvPr>
        </p:nvSpPr>
        <p:spPr/>
        <p:txBody>
          <a:bodyPr/>
          <a:lstStyle/>
          <a:p>
            <a:fld id="{132FADFE-3B8F-471C-ABF0-DBC7717ECBBC}" type="slidenum">
              <a:rPr lang="es-ES" smtClean="0"/>
              <a:pPr/>
              <a:t>25</a:t>
            </a:fld>
            <a:endParaRPr lang="es-ES" dirty="0"/>
          </a:p>
        </p:txBody>
      </p:sp>
      <p:pic>
        <p:nvPicPr>
          <p:cNvPr id="13" name="Picture 2" descr="http://static.nanopress.es/625X0/www/ellahoy/es/img/Pasivo-agresivo.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1988840"/>
            <a:ext cx="3938736" cy="29367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3908998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agrama"/>
          <p:cNvGraphicFramePr/>
          <p:nvPr>
            <p:extLst>
              <p:ext uri="{D42A27DB-BD31-4B8C-83A1-F6EECF244321}">
                <p14:modId xmlns:p14="http://schemas.microsoft.com/office/powerpoint/2010/main" val="2797896799"/>
              </p:ext>
            </p:extLst>
          </p:nvPr>
        </p:nvGraphicFramePr>
        <p:xfrm>
          <a:off x="467544" y="476672"/>
          <a:ext cx="8424936"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Marcador de número de diapositiva"/>
          <p:cNvSpPr>
            <a:spLocks noGrp="1"/>
          </p:cNvSpPr>
          <p:nvPr>
            <p:ph type="sldNum" sz="quarter" idx="12"/>
          </p:nvPr>
        </p:nvSpPr>
        <p:spPr/>
        <p:txBody>
          <a:bodyPr/>
          <a:lstStyle/>
          <a:p>
            <a:fld id="{132FADFE-3B8F-471C-ABF0-DBC7717ECBBC}" type="slidenum">
              <a:rPr lang="es-ES" smtClean="0"/>
              <a:pPr/>
              <a:t>26</a:t>
            </a:fld>
            <a:endParaRPr lang="es-ES"/>
          </a:p>
        </p:txBody>
      </p:sp>
    </p:spTree>
    <p:extLst>
      <p:ext uri="{BB962C8B-B14F-4D97-AF65-F5344CB8AC3E}">
        <p14:creationId xmlns:p14="http://schemas.microsoft.com/office/powerpoint/2010/main" val="33514816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611560" y="5229200"/>
            <a:ext cx="784887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MX" dirty="0"/>
              <a:t>Dice lo que piensa, siente, quiere u opina sin considerar el derecho de los demás a ser tratados con respeto. Actúa de manera exigente y autoritaria</a:t>
            </a:r>
            <a:r>
              <a:rPr lang="es-MX" b="1" i="1" dirty="0"/>
              <a:t>.</a:t>
            </a:r>
          </a:p>
        </p:txBody>
      </p:sp>
      <p:sp>
        <p:nvSpPr>
          <p:cNvPr id="2" name="1 CuadroTexto"/>
          <p:cNvSpPr txBox="1"/>
          <p:nvPr/>
        </p:nvSpPr>
        <p:spPr>
          <a:xfrm>
            <a:off x="1979712" y="404664"/>
            <a:ext cx="5256584"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r>
              <a:rPr lang="es-MX" sz="2400" b="1" dirty="0" smtClean="0"/>
              <a:t>ESTILO DE COMUNICACIÓN </a:t>
            </a:r>
          </a:p>
          <a:p>
            <a:pPr lvl="0" algn="ctr"/>
            <a:r>
              <a:rPr lang="es-MX" sz="2400" b="1" dirty="0" smtClean="0"/>
              <a:t>AGRESIVA</a:t>
            </a:r>
            <a:endParaRPr lang="es-MX" sz="2400" b="1" dirty="0"/>
          </a:p>
        </p:txBody>
      </p:sp>
      <p:sp>
        <p:nvSpPr>
          <p:cNvPr id="3" name="2 Marcador de número de diapositiva"/>
          <p:cNvSpPr>
            <a:spLocks noGrp="1"/>
          </p:cNvSpPr>
          <p:nvPr>
            <p:ph type="sldNum" sz="quarter" idx="12"/>
          </p:nvPr>
        </p:nvSpPr>
        <p:spPr/>
        <p:txBody>
          <a:bodyPr/>
          <a:lstStyle/>
          <a:p>
            <a:fld id="{132FADFE-3B8F-471C-ABF0-DBC7717ECBBC}" type="slidenum">
              <a:rPr lang="es-ES" smtClean="0"/>
              <a:pPr/>
              <a:t>27</a:t>
            </a:fld>
            <a:endParaRPr lang="es-ES" dirty="0"/>
          </a:p>
        </p:txBody>
      </p:sp>
      <p:pic>
        <p:nvPicPr>
          <p:cNvPr id="6" name="Picture 4" descr="http://www.discapacidadonline.com/wp-content/uploads/2011/09/agresivida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1844824"/>
            <a:ext cx="4464496" cy="300237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508062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agrama"/>
          <p:cNvGraphicFramePr/>
          <p:nvPr>
            <p:extLst>
              <p:ext uri="{D42A27DB-BD31-4B8C-83A1-F6EECF244321}">
                <p14:modId xmlns:p14="http://schemas.microsoft.com/office/powerpoint/2010/main" val="1626204447"/>
              </p:ext>
            </p:extLst>
          </p:nvPr>
        </p:nvGraphicFramePr>
        <p:xfrm>
          <a:off x="467544" y="404664"/>
          <a:ext cx="8424936"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Marcador de número de diapositiva"/>
          <p:cNvSpPr>
            <a:spLocks noGrp="1"/>
          </p:cNvSpPr>
          <p:nvPr>
            <p:ph type="sldNum" sz="quarter" idx="12"/>
          </p:nvPr>
        </p:nvSpPr>
        <p:spPr/>
        <p:txBody>
          <a:bodyPr/>
          <a:lstStyle/>
          <a:p>
            <a:fld id="{132FADFE-3B8F-471C-ABF0-DBC7717ECBBC}" type="slidenum">
              <a:rPr lang="es-ES" smtClean="0"/>
              <a:pPr/>
              <a:t>28</a:t>
            </a:fld>
            <a:endParaRPr lang="es-ES"/>
          </a:p>
        </p:txBody>
      </p:sp>
    </p:spTree>
    <p:extLst>
      <p:ext uri="{BB962C8B-B14F-4D97-AF65-F5344CB8AC3E}">
        <p14:creationId xmlns:p14="http://schemas.microsoft.com/office/powerpoint/2010/main" val="17693462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683568" y="4869160"/>
            <a:ext cx="784887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s-MX" dirty="0"/>
              <a:t>Dice lo que piensa, siente, quiere u opina sin perjudicar el derecho de los demás. Hace respetar sus derechos con firmeza, considerando el contexto social.</a:t>
            </a:r>
          </a:p>
        </p:txBody>
      </p:sp>
      <p:sp>
        <p:nvSpPr>
          <p:cNvPr id="2" name="1 CuadroTexto"/>
          <p:cNvSpPr txBox="1"/>
          <p:nvPr/>
        </p:nvSpPr>
        <p:spPr>
          <a:xfrm>
            <a:off x="1907704" y="404664"/>
            <a:ext cx="5256584"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ctr"/>
            <a:r>
              <a:rPr lang="es-MX" sz="2400" b="1" dirty="0" smtClean="0"/>
              <a:t>ESTILO DE COMUNICACIÓN </a:t>
            </a:r>
          </a:p>
          <a:p>
            <a:pPr lvl="0" algn="ctr"/>
            <a:r>
              <a:rPr lang="es-MX" sz="2400" b="1" dirty="0" smtClean="0"/>
              <a:t>ASERTIVO</a:t>
            </a:r>
            <a:endParaRPr lang="es-MX" sz="2400" b="1" dirty="0"/>
          </a:p>
        </p:txBody>
      </p:sp>
      <p:sp>
        <p:nvSpPr>
          <p:cNvPr id="3" name="2 Marcador de número de diapositiva"/>
          <p:cNvSpPr>
            <a:spLocks noGrp="1"/>
          </p:cNvSpPr>
          <p:nvPr>
            <p:ph type="sldNum" sz="quarter" idx="12"/>
          </p:nvPr>
        </p:nvSpPr>
        <p:spPr/>
        <p:txBody>
          <a:bodyPr/>
          <a:lstStyle/>
          <a:p>
            <a:fld id="{132FADFE-3B8F-471C-ABF0-DBC7717ECBBC}" type="slidenum">
              <a:rPr lang="es-ES" smtClean="0"/>
              <a:pPr/>
              <a:t>29</a:t>
            </a:fld>
            <a:endParaRPr lang="es-ES" dirty="0"/>
          </a:p>
        </p:txBody>
      </p:sp>
      <p:pic>
        <p:nvPicPr>
          <p:cNvPr id="8" name="Picture 6" descr="http://www.salud180.com/sites/www.salud180.com/files/97200713.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1700808"/>
            <a:ext cx="4104456" cy="273468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6" name="5 CuadroTexto"/>
          <p:cNvSpPr txBox="1"/>
          <p:nvPr/>
        </p:nvSpPr>
        <p:spPr>
          <a:xfrm>
            <a:off x="179512" y="5805264"/>
            <a:ext cx="3384376" cy="246221"/>
          </a:xfrm>
          <a:prstGeom prst="rect">
            <a:avLst/>
          </a:prstGeom>
          <a:noFill/>
        </p:spPr>
        <p:txBody>
          <a:bodyPr wrap="square" rtlCol="0">
            <a:spAutoFit/>
          </a:bodyPr>
          <a:lstStyle/>
          <a:p>
            <a:r>
              <a:rPr lang="es-MX" sz="1000" dirty="0" smtClean="0"/>
              <a:t>Material de apoyo.- Asertividad</a:t>
            </a:r>
            <a:endParaRPr lang="es-MX" sz="1000" dirty="0"/>
          </a:p>
        </p:txBody>
      </p:sp>
      <p:sp>
        <p:nvSpPr>
          <p:cNvPr id="9" name="8 Rectángulo">
            <a:hlinkClick r:id="rId5"/>
          </p:cNvPr>
          <p:cNvSpPr/>
          <p:nvPr/>
        </p:nvSpPr>
        <p:spPr>
          <a:xfrm>
            <a:off x="179512" y="5991091"/>
            <a:ext cx="5958408" cy="246221"/>
          </a:xfrm>
          <a:prstGeom prst="rect">
            <a:avLst/>
          </a:prstGeom>
        </p:spPr>
        <p:txBody>
          <a:bodyPr wrap="square">
            <a:spAutoFit/>
          </a:bodyPr>
          <a:lstStyle/>
          <a:p>
            <a:r>
              <a:rPr lang="es-MX" sz="1000" dirty="0">
                <a:solidFill>
                  <a:srgbClr val="3333CC"/>
                </a:solidFill>
              </a:rPr>
              <a:t>http://www.youtube.com/watch?v=QSvd5EliUQ8</a:t>
            </a:r>
          </a:p>
        </p:txBody>
      </p:sp>
    </p:spTree>
    <p:extLst>
      <p:ext uri="{BB962C8B-B14F-4D97-AF65-F5344CB8AC3E}">
        <p14:creationId xmlns:p14="http://schemas.microsoft.com/office/powerpoint/2010/main" val="2664080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Marcador de número de diapositiva"/>
          <p:cNvSpPr>
            <a:spLocks noGrp="1"/>
          </p:cNvSpPr>
          <p:nvPr>
            <p:ph type="sldNum" sz="quarter" idx="12"/>
          </p:nvPr>
        </p:nvSpPr>
        <p:spPr/>
        <p:txBody>
          <a:bodyPr/>
          <a:lstStyle/>
          <a:p>
            <a:fld id="{63D4DC08-4709-4A28-B34B-6C5CA8A42897}" type="slidenum">
              <a:rPr lang="es-ES"/>
              <a:pPr/>
              <a:t>3</a:t>
            </a:fld>
            <a:endParaRPr lang="es-ES"/>
          </a:p>
        </p:txBody>
      </p:sp>
      <p:sp>
        <p:nvSpPr>
          <p:cNvPr id="254978" name="Rectangle 2"/>
          <p:cNvSpPr>
            <a:spLocks noChangeArrowheads="1"/>
          </p:cNvSpPr>
          <p:nvPr/>
        </p:nvSpPr>
        <p:spPr bwMode="auto">
          <a:xfrm>
            <a:off x="323851" y="1052736"/>
            <a:ext cx="8496300" cy="120032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r>
              <a:rPr lang="es-ES" dirty="0"/>
              <a:t>El </a:t>
            </a:r>
            <a:r>
              <a:rPr lang="es-ES" b="1" i="1" dirty="0"/>
              <a:t>individuo </a:t>
            </a:r>
            <a:r>
              <a:rPr lang="es-ES" dirty="0"/>
              <a:t>como tal no puede vivir aislado, sino en continua interacción con sus semejantes, por tanto es un </a:t>
            </a:r>
            <a:r>
              <a:rPr lang="es-ES" b="1" i="1" dirty="0"/>
              <a:t>ente sociable</a:t>
            </a:r>
            <a:r>
              <a:rPr lang="es-ES" dirty="0"/>
              <a:t>. Los individuos tienen que </a:t>
            </a:r>
            <a:r>
              <a:rPr lang="es-ES" b="1" i="1" dirty="0"/>
              <a:t>cooperar unos con </a:t>
            </a:r>
            <a:r>
              <a:rPr lang="es-ES" b="1" i="1" dirty="0" smtClean="0"/>
              <a:t>otros</a:t>
            </a:r>
            <a:r>
              <a:rPr lang="es-ES" dirty="0" smtClean="0"/>
              <a:t>, </a:t>
            </a:r>
            <a:r>
              <a:rPr lang="es-ES" dirty="0"/>
              <a:t>y deben </a:t>
            </a:r>
            <a:r>
              <a:rPr lang="es-ES" b="1" i="1" dirty="0"/>
              <a:t>constituir organizaciones </a:t>
            </a:r>
            <a:r>
              <a:rPr lang="es-ES" b="1" i="1" dirty="0" smtClean="0"/>
              <a:t>(estructuras) </a:t>
            </a:r>
            <a:r>
              <a:rPr lang="es-ES" b="1" i="1" dirty="0"/>
              <a:t>que les permitan lograr objetivos que el trabajo individual no alcanzaría realizar</a:t>
            </a:r>
            <a:r>
              <a:rPr lang="es-ES" dirty="0"/>
              <a:t>.</a:t>
            </a:r>
          </a:p>
        </p:txBody>
      </p:sp>
      <p:sp>
        <p:nvSpPr>
          <p:cNvPr id="254979" name="Rectangle 3"/>
          <p:cNvSpPr>
            <a:spLocks noChangeArrowheads="1"/>
          </p:cNvSpPr>
          <p:nvPr/>
        </p:nvSpPr>
        <p:spPr bwMode="auto">
          <a:xfrm>
            <a:off x="323528" y="4255928"/>
            <a:ext cx="5976664" cy="1477328"/>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square" anchor="ctr">
            <a:spAutoFit/>
          </a:bodyPr>
          <a:lstStyle/>
          <a:p>
            <a:pPr algn="just">
              <a:buFontTx/>
              <a:buChar char="•"/>
            </a:pPr>
            <a:r>
              <a:rPr lang="es-ES" dirty="0" smtClean="0"/>
              <a:t>  </a:t>
            </a:r>
            <a:r>
              <a:rPr lang="es-ES" dirty="0"/>
              <a:t>Son personas </a:t>
            </a:r>
            <a:r>
              <a:rPr lang="es-ES" b="1" i="1" dirty="0"/>
              <a:t>capaces de comunicarse</a:t>
            </a:r>
          </a:p>
          <a:p>
            <a:pPr algn="just"/>
            <a:endParaRPr lang="es-ES" dirty="0"/>
          </a:p>
          <a:p>
            <a:pPr algn="just">
              <a:buFontTx/>
              <a:buChar char="•"/>
            </a:pPr>
            <a:r>
              <a:rPr lang="es-ES" dirty="0"/>
              <a:t>  Estén dispuestas a </a:t>
            </a:r>
            <a:r>
              <a:rPr lang="es-ES" b="1" i="1" dirty="0"/>
              <a:t>actuar conjuntamente</a:t>
            </a:r>
          </a:p>
          <a:p>
            <a:pPr algn="just"/>
            <a:endParaRPr lang="es-ES" dirty="0"/>
          </a:p>
          <a:p>
            <a:pPr algn="just">
              <a:buFontTx/>
              <a:buChar char="•"/>
            </a:pPr>
            <a:r>
              <a:rPr lang="es-ES" dirty="0"/>
              <a:t>  Están </a:t>
            </a:r>
            <a:r>
              <a:rPr lang="es-ES" b="1" i="1" dirty="0"/>
              <a:t>comprometidas</a:t>
            </a:r>
            <a:r>
              <a:rPr lang="es-ES" dirty="0"/>
              <a:t> en obtener un </a:t>
            </a:r>
            <a:r>
              <a:rPr lang="es-ES" b="1" i="1" dirty="0" smtClean="0"/>
              <a:t>objetivo común</a:t>
            </a:r>
            <a:r>
              <a:rPr lang="es-ES" b="1" i="1" dirty="0"/>
              <a:t>. </a:t>
            </a:r>
            <a:endParaRPr lang="es-ES" dirty="0"/>
          </a:p>
        </p:txBody>
      </p:sp>
      <p:pic>
        <p:nvPicPr>
          <p:cNvPr id="254981" name="Picture 5" descr="trabajo"/>
          <p:cNvPicPr>
            <a:picLocks noChangeAspect="1" noChangeArrowheads="1"/>
          </p:cNvPicPr>
          <p:nvPr/>
        </p:nvPicPr>
        <p:blipFill>
          <a:blip r:embed="rId2"/>
          <a:srcRect/>
          <a:stretch>
            <a:fillRect/>
          </a:stretch>
        </p:blipFill>
        <p:spPr bwMode="auto">
          <a:xfrm>
            <a:off x="6372200" y="3429000"/>
            <a:ext cx="2448272" cy="2736850"/>
          </a:xfrm>
          <a:prstGeom prst="rect">
            <a:avLst/>
          </a:prstGeom>
          <a:noFill/>
        </p:spPr>
      </p:pic>
      <p:sp>
        <p:nvSpPr>
          <p:cNvPr id="254982" name="Text Box 6"/>
          <p:cNvSpPr txBox="1">
            <a:spLocks noChangeArrowheads="1"/>
          </p:cNvSpPr>
          <p:nvPr/>
        </p:nvSpPr>
        <p:spPr bwMode="auto">
          <a:xfrm>
            <a:off x="250825" y="469900"/>
            <a:ext cx="8569325" cy="366713"/>
          </a:xfrm>
          <a:prstGeom prst="rect">
            <a:avLst/>
          </a:prstGeom>
          <a:noFill/>
          <a:ln w="9525">
            <a:noFill/>
            <a:miter lim="800000"/>
            <a:headEnd/>
            <a:tailEnd/>
          </a:ln>
          <a:effectLst/>
        </p:spPr>
        <p:txBody>
          <a:bodyPr>
            <a:spAutoFit/>
          </a:bodyPr>
          <a:lstStyle/>
          <a:p>
            <a:pPr algn="ctr">
              <a:spcBef>
                <a:spcPct val="50000"/>
              </a:spcBef>
            </a:pPr>
            <a:r>
              <a:rPr lang="es-ES" b="1"/>
              <a:t>LAS ORGANIZACIONES</a:t>
            </a:r>
          </a:p>
        </p:txBody>
      </p:sp>
      <p:sp>
        <p:nvSpPr>
          <p:cNvPr id="2" name="1 Rectángulo"/>
          <p:cNvSpPr/>
          <p:nvPr/>
        </p:nvSpPr>
        <p:spPr>
          <a:xfrm>
            <a:off x="323850" y="2433662"/>
            <a:ext cx="8496300" cy="9233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s-ES" dirty="0"/>
              <a:t>Una </a:t>
            </a:r>
            <a:r>
              <a:rPr lang="es-ES" b="1" i="1" dirty="0"/>
              <a:t>organización</a:t>
            </a:r>
            <a:r>
              <a:rPr lang="es-ES" dirty="0"/>
              <a:t> es un </a:t>
            </a:r>
            <a:r>
              <a:rPr lang="es-ES" b="1" i="1" dirty="0"/>
              <a:t>sistema de actividades conscientemente coordinadas formado por dos o más personas.</a:t>
            </a:r>
            <a:r>
              <a:rPr lang="es-ES" dirty="0"/>
              <a:t> La </a:t>
            </a:r>
            <a:r>
              <a:rPr lang="es-ES" b="1" i="1" dirty="0"/>
              <a:t>cooperación entre ellas es esencial</a:t>
            </a:r>
            <a:r>
              <a:rPr lang="es-ES" dirty="0"/>
              <a:t> para la existencia de la misma, y ésta cooperación existe cuando:</a:t>
            </a:r>
          </a:p>
        </p:txBody>
      </p:sp>
    </p:spTree>
    <p:extLst>
      <p:ext uri="{BB962C8B-B14F-4D97-AF65-F5344CB8AC3E}">
        <p14:creationId xmlns:p14="http://schemas.microsoft.com/office/powerpoint/2010/main" val="26277439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agrama"/>
          <p:cNvGraphicFramePr/>
          <p:nvPr>
            <p:extLst>
              <p:ext uri="{D42A27DB-BD31-4B8C-83A1-F6EECF244321}">
                <p14:modId xmlns:p14="http://schemas.microsoft.com/office/powerpoint/2010/main" val="1083215953"/>
              </p:ext>
            </p:extLst>
          </p:nvPr>
        </p:nvGraphicFramePr>
        <p:xfrm>
          <a:off x="467544" y="548680"/>
          <a:ext cx="8424936"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Marcador de número de diapositiva"/>
          <p:cNvSpPr>
            <a:spLocks noGrp="1"/>
          </p:cNvSpPr>
          <p:nvPr>
            <p:ph type="sldNum" sz="quarter" idx="12"/>
          </p:nvPr>
        </p:nvSpPr>
        <p:spPr/>
        <p:txBody>
          <a:bodyPr/>
          <a:lstStyle/>
          <a:p>
            <a:fld id="{132FADFE-3B8F-471C-ABF0-DBC7717ECBBC}" type="slidenum">
              <a:rPr lang="es-ES" smtClean="0"/>
              <a:pPr/>
              <a:t>30</a:t>
            </a:fld>
            <a:endParaRPr lang="es-ES"/>
          </a:p>
        </p:txBody>
      </p:sp>
    </p:spTree>
    <p:extLst>
      <p:ext uri="{BB962C8B-B14F-4D97-AF65-F5344CB8AC3E}">
        <p14:creationId xmlns:p14="http://schemas.microsoft.com/office/powerpoint/2010/main" val="35870215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727" name="Group 327"/>
          <p:cNvGraphicFramePr>
            <a:graphicFrameLocks noGrp="1"/>
          </p:cNvGraphicFramePr>
          <p:nvPr>
            <p:extLst>
              <p:ext uri="{D42A27DB-BD31-4B8C-83A1-F6EECF244321}">
                <p14:modId xmlns:p14="http://schemas.microsoft.com/office/powerpoint/2010/main" val="3033596667"/>
              </p:ext>
            </p:extLst>
          </p:nvPr>
        </p:nvGraphicFramePr>
        <p:xfrm>
          <a:off x="612775" y="1055998"/>
          <a:ext cx="7921625" cy="5181314"/>
        </p:xfrm>
        <a:graphic>
          <a:graphicData uri="http://schemas.openxmlformats.org/drawingml/2006/table">
            <a:tbl>
              <a:tblPr/>
              <a:tblGrid>
                <a:gridCol w="504825"/>
                <a:gridCol w="5111750"/>
                <a:gridCol w="768350"/>
                <a:gridCol w="768350"/>
                <a:gridCol w="768350"/>
              </a:tblGrid>
              <a:tr h="401660">
                <a:tc gridSpan="2">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200" b="1" i="0" u="none" strike="noStrike" cap="none" normalizeH="0" baseline="0" dirty="0" smtClean="0">
                          <a:ln>
                            <a:noFill/>
                          </a:ln>
                          <a:solidFill>
                            <a:schemeClr val="tx1"/>
                          </a:solidFill>
                          <a:effectLst/>
                          <a:latin typeface="Arial" charset="0"/>
                        </a:rPr>
                        <a:t>ACEPCIONES</a:t>
                      </a:r>
                      <a:endParaRPr kumimoji="0" lang="es-ES" sz="1200" b="1" i="0" u="none" strike="noStrike" cap="none" normalizeH="0" baseline="0" dirty="0" smtClean="0">
                        <a:ln>
                          <a:noFill/>
                        </a:ln>
                        <a:solidFill>
                          <a:schemeClr val="tx1"/>
                        </a:solidFill>
                        <a:effectLst/>
                        <a:latin typeface="Arial"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Narrow" pitchFamily="34" charset="0"/>
                        </a:rPr>
                        <a:t>CASI SIEMPRE</a:t>
                      </a:r>
                      <a:endParaRPr kumimoji="0" lang="es-ES" sz="1100" b="1" i="0" u="none" strike="noStrike" cap="none" normalizeH="0" baseline="0" dirty="0" smtClean="0">
                        <a:ln>
                          <a:noFill/>
                        </a:ln>
                        <a:solidFill>
                          <a:schemeClr val="tx1"/>
                        </a:solidFill>
                        <a:effectLst/>
                        <a:latin typeface="Arial Narrow" pitchFamily="34"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Narrow" pitchFamily="34" charset="0"/>
                        </a:rPr>
                        <a:t>ALGUNAS VECES</a:t>
                      </a:r>
                      <a:endParaRPr kumimoji="0" lang="es-ES" sz="1100" b="1" i="0" u="none" strike="noStrike" cap="none" normalizeH="0" baseline="0" dirty="0" smtClean="0">
                        <a:ln>
                          <a:noFill/>
                        </a:ln>
                        <a:solidFill>
                          <a:schemeClr val="tx1"/>
                        </a:solidFill>
                        <a:effectLst/>
                        <a:latin typeface="Arial Narrow" pitchFamily="34"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Narrow" pitchFamily="34" charset="0"/>
                        </a:rPr>
                        <a:t>NUNCA</a:t>
                      </a:r>
                      <a:endParaRPr kumimoji="0" lang="es-ES" sz="1100" b="1" i="0" u="none" strike="noStrike" cap="none" normalizeH="0" baseline="0" dirty="0" smtClean="0">
                        <a:ln>
                          <a:noFill/>
                        </a:ln>
                        <a:solidFill>
                          <a:schemeClr val="tx1"/>
                        </a:solidFill>
                        <a:effectLst/>
                        <a:latin typeface="Arial Narrow" pitchFamily="34"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r>
              <a:tr h="268835">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charset="0"/>
                        </a:rPr>
                        <a:t>1</a:t>
                      </a:r>
                      <a:endParaRPr kumimoji="0" lang="es-ES" sz="1100" b="1" i="0" u="none" strike="noStrike" cap="none" normalizeH="0" baseline="0" dirty="0" smtClean="0">
                        <a:ln>
                          <a:noFill/>
                        </a:ln>
                        <a:solidFill>
                          <a:schemeClr val="tx1"/>
                        </a:solidFill>
                        <a:effectLst/>
                        <a:latin typeface="Arial"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_tradnl" sz="1200" b="0" i="0" u="none" strike="noStrike" cap="none" normalizeH="0" baseline="0" dirty="0" smtClean="0">
                          <a:ln>
                            <a:noFill/>
                          </a:ln>
                          <a:solidFill>
                            <a:schemeClr val="tx1"/>
                          </a:solidFill>
                          <a:effectLst/>
                          <a:latin typeface="Arial Narrow" pitchFamily="34" charset="0"/>
                        </a:rPr>
                        <a:t>Cuando hablo con otras personas y no me dan la razón me molesto.</a:t>
                      </a:r>
                      <a:endParaRPr kumimoji="0" lang="es-ES" sz="1200" b="0" i="0" u="none" strike="noStrike" cap="none" normalizeH="0" baseline="0" dirty="0" smtClean="0">
                        <a:ln>
                          <a:noFill/>
                        </a:ln>
                        <a:solidFill>
                          <a:schemeClr val="tx1"/>
                        </a:solidFill>
                        <a:effectLst/>
                        <a:latin typeface="Arial Narrow" pitchFamily="34"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258203">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charset="0"/>
                        </a:rPr>
                        <a:t>2</a:t>
                      </a:r>
                      <a:endParaRPr kumimoji="0" lang="es-ES" sz="1100" b="1" i="0" u="none" strike="noStrike" cap="none" normalizeH="0" baseline="0" dirty="0" smtClean="0">
                        <a:ln>
                          <a:noFill/>
                        </a:ln>
                        <a:solidFill>
                          <a:schemeClr val="tx1"/>
                        </a:solidFill>
                        <a:effectLst/>
                        <a:latin typeface="Arial"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_tradnl" sz="1200" b="0" i="0" u="none" strike="noStrike" cap="none" normalizeH="0" baseline="0" dirty="0" smtClean="0">
                          <a:ln>
                            <a:noFill/>
                          </a:ln>
                          <a:solidFill>
                            <a:schemeClr val="tx1"/>
                          </a:solidFill>
                          <a:effectLst/>
                          <a:latin typeface="Arial Narrow" pitchFamily="34" charset="0"/>
                        </a:rPr>
                        <a:t>Me incomodan las personas que no participan en una conversación.</a:t>
                      </a:r>
                      <a:endParaRPr kumimoji="0" lang="es-ES" sz="1200" b="0" i="0" u="none" strike="noStrike" cap="none" normalizeH="0" baseline="0" dirty="0" smtClean="0">
                        <a:ln>
                          <a:noFill/>
                        </a:ln>
                        <a:solidFill>
                          <a:schemeClr val="tx1"/>
                        </a:solidFill>
                        <a:effectLst/>
                        <a:latin typeface="Arial Narrow" pitchFamily="34"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430352">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charset="0"/>
                        </a:rPr>
                        <a:t>3</a:t>
                      </a:r>
                      <a:endParaRPr kumimoji="0" lang="es-ES" sz="1100" b="1" i="0" u="none" strike="noStrike" cap="none" normalizeH="0" baseline="0" dirty="0" smtClean="0">
                        <a:ln>
                          <a:noFill/>
                        </a:ln>
                        <a:solidFill>
                          <a:schemeClr val="tx1"/>
                        </a:solidFill>
                        <a:effectLst/>
                        <a:latin typeface="Arial"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_tradnl" sz="1200" b="0" i="0" u="none" strike="noStrike" cap="none" normalizeH="0" baseline="0" dirty="0" smtClean="0">
                          <a:ln>
                            <a:noFill/>
                          </a:ln>
                          <a:solidFill>
                            <a:schemeClr val="tx1"/>
                          </a:solidFill>
                          <a:effectLst/>
                          <a:latin typeface="Arial Narrow" pitchFamily="34" charset="0"/>
                        </a:rPr>
                        <a:t>Trato de llevar a las demás personas a que acepten y estén de acuerdo con mis opiniones y argumentos.</a:t>
                      </a:r>
                      <a:endParaRPr kumimoji="0" lang="es-ES" sz="1200" b="0" i="0" u="none" strike="noStrike" cap="none" normalizeH="0" baseline="0" dirty="0" smtClean="0">
                        <a:ln>
                          <a:noFill/>
                        </a:ln>
                        <a:solidFill>
                          <a:schemeClr val="tx1"/>
                        </a:solidFill>
                        <a:effectLst/>
                        <a:latin typeface="Arial Narrow" pitchFamily="34"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258203">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charset="0"/>
                        </a:rPr>
                        <a:t>4</a:t>
                      </a:r>
                      <a:endParaRPr kumimoji="0" lang="es-ES" sz="1100" b="1" i="0" u="none" strike="noStrike" cap="none" normalizeH="0" baseline="0" dirty="0" smtClean="0">
                        <a:ln>
                          <a:noFill/>
                        </a:ln>
                        <a:solidFill>
                          <a:schemeClr val="tx1"/>
                        </a:solidFill>
                        <a:effectLst/>
                        <a:latin typeface="Arial"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_tradnl" sz="1200" b="0" i="0" u="none" strike="noStrike" cap="none" normalizeH="0" baseline="0" dirty="0" smtClean="0">
                          <a:ln>
                            <a:noFill/>
                          </a:ln>
                          <a:solidFill>
                            <a:schemeClr val="tx1"/>
                          </a:solidFill>
                          <a:effectLst/>
                          <a:latin typeface="Arial Narrow" pitchFamily="34" charset="0"/>
                        </a:rPr>
                        <a:t>Cuando no conozco el tema del que hablan trato de ausentarme o me aíslo.</a:t>
                      </a:r>
                      <a:endParaRPr kumimoji="0" lang="es-ES" sz="1200" b="0" i="0" u="none" strike="noStrike" cap="none" normalizeH="0" baseline="0" dirty="0" smtClean="0">
                        <a:ln>
                          <a:noFill/>
                        </a:ln>
                        <a:solidFill>
                          <a:schemeClr val="tx1"/>
                        </a:solidFill>
                        <a:effectLst/>
                        <a:latin typeface="Arial Narrow" pitchFamily="34"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430352">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charset="0"/>
                        </a:rPr>
                        <a:t>5</a:t>
                      </a:r>
                      <a:endParaRPr kumimoji="0" lang="es-ES" sz="1100" b="1" i="0" u="none" strike="noStrike" cap="none" normalizeH="0" baseline="0" dirty="0" smtClean="0">
                        <a:ln>
                          <a:noFill/>
                        </a:ln>
                        <a:solidFill>
                          <a:schemeClr val="tx1"/>
                        </a:solidFill>
                        <a:effectLst/>
                        <a:latin typeface="Arial"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_tradnl" sz="1200" b="0" i="0" u="none" strike="noStrike" cap="none" normalizeH="0" baseline="0" dirty="0" smtClean="0">
                          <a:ln>
                            <a:noFill/>
                          </a:ln>
                          <a:solidFill>
                            <a:schemeClr val="tx1"/>
                          </a:solidFill>
                          <a:effectLst/>
                          <a:latin typeface="Arial Narrow" pitchFamily="34" charset="0"/>
                        </a:rPr>
                        <a:t>Escucho las opiniones y razonamientos de todos los demás, analizo y expreso con fundamentos lo que creo conveniente.</a:t>
                      </a:r>
                      <a:endParaRPr kumimoji="0" lang="es-ES" sz="1200" b="0" i="0" u="none" strike="noStrike" cap="none" normalizeH="0" baseline="0" dirty="0" smtClean="0">
                        <a:ln>
                          <a:noFill/>
                        </a:ln>
                        <a:solidFill>
                          <a:schemeClr val="tx1"/>
                        </a:solidFill>
                        <a:effectLst/>
                        <a:latin typeface="Arial Narrow" pitchFamily="34"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430352">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charset="0"/>
                        </a:rPr>
                        <a:t>6</a:t>
                      </a:r>
                      <a:endParaRPr kumimoji="0" lang="es-ES" sz="1100" b="1" i="0" u="none" strike="noStrike" cap="none" normalizeH="0" baseline="0" dirty="0" smtClean="0">
                        <a:ln>
                          <a:noFill/>
                        </a:ln>
                        <a:solidFill>
                          <a:schemeClr val="tx1"/>
                        </a:solidFill>
                        <a:effectLst/>
                        <a:latin typeface="Arial"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_tradnl" sz="1200" b="0" i="0" u="none" strike="noStrike" cap="none" normalizeH="0" baseline="0" dirty="0" smtClean="0">
                          <a:ln>
                            <a:noFill/>
                          </a:ln>
                          <a:solidFill>
                            <a:schemeClr val="tx1"/>
                          </a:solidFill>
                          <a:effectLst/>
                          <a:latin typeface="Arial Narrow" pitchFamily="34" charset="0"/>
                        </a:rPr>
                        <a:t>Si alguien me interrumpe, le hago ver que es necesario respetar el derecho de los demás a hablar y ser escuchado.</a:t>
                      </a:r>
                      <a:endParaRPr kumimoji="0" lang="es-ES" sz="1200" b="0" i="0" u="none" strike="noStrike" cap="none" normalizeH="0" baseline="0" dirty="0" smtClean="0">
                        <a:ln>
                          <a:noFill/>
                        </a:ln>
                        <a:solidFill>
                          <a:schemeClr val="tx1"/>
                        </a:solidFill>
                        <a:effectLst/>
                        <a:latin typeface="Arial Narrow" pitchFamily="34"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430352">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charset="0"/>
                        </a:rPr>
                        <a:t>7</a:t>
                      </a:r>
                      <a:endParaRPr kumimoji="0" lang="es-ES" sz="1100" b="1" i="0" u="none" strike="noStrike" cap="none" normalizeH="0" baseline="0" dirty="0" smtClean="0">
                        <a:ln>
                          <a:noFill/>
                        </a:ln>
                        <a:solidFill>
                          <a:schemeClr val="tx1"/>
                        </a:solidFill>
                        <a:effectLst/>
                        <a:latin typeface="Arial"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_tradnl" sz="1200" b="0" i="0" u="none" strike="noStrike" cap="none" normalizeH="0" baseline="0" dirty="0" smtClean="0">
                          <a:ln>
                            <a:noFill/>
                          </a:ln>
                          <a:solidFill>
                            <a:schemeClr val="tx1"/>
                          </a:solidFill>
                          <a:effectLst/>
                          <a:latin typeface="Arial Narrow" pitchFamily="34" charset="0"/>
                        </a:rPr>
                        <a:t>Me gusta permanecer callado, escucho y rara vez hago algún comentario, aunque me lo pidan.</a:t>
                      </a:r>
                      <a:endParaRPr kumimoji="0" lang="es-ES" sz="1200" b="0" i="0" u="none" strike="noStrike" cap="none" normalizeH="0" baseline="0" dirty="0" smtClean="0">
                        <a:ln>
                          <a:noFill/>
                        </a:ln>
                        <a:solidFill>
                          <a:schemeClr val="tx1"/>
                        </a:solidFill>
                        <a:effectLst/>
                        <a:latin typeface="Arial Narrow" pitchFamily="34"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258203">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charset="0"/>
                        </a:rPr>
                        <a:t>8</a:t>
                      </a:r>
                      <a:endParaRPr kumimoji="0" lang="es-ES" sz="1100" b="1" i="0" u="none" strike="noStrike" cap="none" normalizeH="0" baseline="0" dirty="0" smtClean="0">
                        <a:ln>
                          <a:noFill/>
                        </a:ln>
                        <a:solidFill>
                          <a:schemeClr val="tx1"/>
                        </a:solidFill>
                        <a:effectLst/>
                        <a:latin typeface="Arial"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_tradnl" sz="1200" b="0" i="0" u="none" strike="noStrike" cap="none" normalizeH="0" baseline="0" dirty="0" smtClean="0">
                          <a:ln>
                            <a:noFill/>
                          </a:ln>
                          <a:solidFill>
                            <a:schemeClr val="tx1"/>
                          </a:solidFill>
                          <a:effectLst/>
                          <a:latin typeface="Arial Narrow" pitchFamily="34" charset="0"/>
                        </a:rPr>
                        <a:t>Si alguien me interrumpe, reacciono callándolo y continuo hablando.</a:t>
                      </a:r>
                      <a:endParaRPr kumimoji="0" lang="es-ES" sz="1200" b="0" i="0" u="none" strike="noStrike" cap="none" normalizeH="0" baseline="0" dirty="0" smtClean="0">
                        <a:ln>
                          <a:noFill/>
                        </a:ln>
                        <a:solidFill>
                          <a:schemeClr val="tx1"/>
                        </a:solidFill>
                        <a:effectLst/>
                        <a:latin typeface="Arial Narrow" pitchFamily="34"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430352">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charset="0"/>
                        </a:rPr>
                        <a:t>9</a:t>
                      </a:r>
                      <a:endParaRPr kumimoji="0" lang="es-ES" sz="1100" b="1" i="0" u="none" strike="noStrike" cap="none" normalizeH="0" baseline="0" dirty="0" smtClean="0">
                        <a:ln>
                          <a:noFill/>
                        </a:ln>
                        <a:solidFill>
                          <a:schemeClr val="tx1"/>
                        </a:solidFill>
                        <a:effectLst/>
                        <a:latin typeface="Arial"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_tradnl" sz="1200" b="0" i="0" u="none" strike="noStrike" cap="none" normalizeH="0" baseline="0" dirty="0" smtClean="0">
                          <a:ln>
                            <a:noFill/>
                          </a:ln>
                          <a:solidFill>
                            <a:schemeClr val="tx1"/>
                          </a:solidFill>
                          <a:effectLst/>
                          <a:latin typeface="Arial Narrow" pitchFamily="34" charset="0"/>
                        </a:rPr>
                        <a:t>Los comentarios de algunas personas que en mi opinión no tienen ni conocimiento ni posición para hablar no les hago caso o los interrumpo.</a:t>
                      </a:r>
                      <a:endParaRPr kumimoji="0" lang="es-ES" sz="1200" b="0" i="0" u="none" strike="noStrike" cap="none" normalizeH="0" baseline="0" dirty="0" smtClean="0">
                        <a:ln>
                          <a:noFill/>
                        </a:ln>
                        <a:solidFill>
                          <a:schemeClr val="tx1"/>
                        </a:solidFill>
                        <a:effectLst/>
                        <a:latin typeface="Arial Narrow" pitchFamily="34"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430352">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charset="0"/>
                        </a:rPr>
                        <a:t>10</a:t>
                      </a:r>
                      <a:endParaRPr kumimoji="0" lang="es-ES" sz="1100" b="1" i="0" u="none" strike="noStrike" cap="none" normalizeH="0" baseline="0" dirty="0" smtClean="0">
                        <a:ln>
                          <a:noFill/>
                        </a:ln>
                        <a:solidFill>
                          <a:schemeClr val="tx1"/>
                        </a:solidFill>
                        <a:effectLst/>
                        <a:latin typeface="Arial"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_tradnl" sz="1200" b="0" i="0" u="none" strike="noStrike" cap="none" normalizeH="0" baseline="0" dirty="0" smtClean="0">
                          <a:ln>
                            <a:noFill/>
                          </a:ln>
                          <a:solidFill>
                            <a:schemeClr val="tx1"/>
                          </a:solidFill>
                          <a:effectLst/>
                          <a:latin typeface="Arial Narrow" pitchFamily="34" charset="0"/>
                        </a:rPr>
                        <a:t>Me gusta llegar a conclusiones comunes que integran las opiniones y razonamientos positivos de todos los que participamos.</a:t>
                      </a:r>
                      <a:endParaRPr kumimoji="0" lang="es-ES" sz="1200" b="0" i="0" u="none" strike="noStrike" cap="none" normalizeH="0" baseline="0" dirty="0" smtClean="0">
                        <a:ln>
                          <a:noFill/>
                        </a:ln>
                        <a:solidFill>
                          <a:schemeClr val="tx1"/>
                        </a:solidFill>
                        <a:effectLst/>
                        <a:latin typeface="Arial Narrow" pitchFamily="34"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430352">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charset="0"/>
                        </a:rPr>
                        <a:t>11</a:t>
                      </a:r>
                      <a:endParaRPr kumimoji="0" lang="es-ES" sz="1100" b="1" i="0" u="none" strike="noStrike" cap="none" normalizeH="0" baseline="0" dirty="0" smtClean="0">
                        <a:ln>
                          <a:noFill/>
                        </a:ln>
                        <a:solidFill>
                          <a:schemeClr val="tx1"/>
                        </a:solidFill>
                        <a:effectLst/>
                        <a:latin typeface="Arial"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_tradnl" sz="1200" b="0" i="0" u="none" strike="noStrike" cap="none" normalizeH="0" baseline="0" dirty="0" smtClean="0">
                          <a:ln>
                            <a:noFill/>
                          </a:ln>
                          <a:solidFill>
                            <a:schemeClr val="tx1"/>
                          </a:solidFill>
                          <a:effectLst/>
                          <a:latin typeface="Arial Narrow" pitchFamily="34" charset="0"/>
                        </a:rPr>
                        <a:t>Cuando estoy hablando y alguien me interrumpe, normalmente me callo y no vuelvo a hablar.</a:t>
                      </a:r>
                      <a:endParaRPr kumimoji="0" lang="es-ES" sz="1200" b="0" i="0" u="none" strike="noStrike" cap="none" normalizeH="0" baseline="0" dirty="0" smtClean="0">
                        <a:ln>
                          <a:noFill/>
                        </a:ln>
                        <a:solidFill>
                          <a:schemeClr val="tx1"/>
                        </a:solidFill>
                        <a:effectLst/>
                        <a:latin typeface="Arial Narrow" pitchFamily="34"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430352">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charset="0"/>
                        </a:rPr>
                        <a:t>12</a:t>
                      </a:r>
                      <a:endParaRPr kumimoji="0" lang="es-ES" sz="1100" b="1" i="0" u="none" strike="noStrike" cap="none" normalizeH="0" baseline="0" dirty="0" smtClean="0">
                        <a:ln>
                          <a:noFill/>
                        </a:ln>
                        <a:solidFill>
                          <a:schemeClr val="tx1"/>
                        </a:solidFill>
                        <a:effectLst/>
                        <a:latin typeface="Arial"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_tradnl" sz="1200" b="0" i="0" u="none" strike="noStrike" cap="none" normalizeH="0" baseline="0" dirty="0" smtClean="0">
                          <a:ln>
                            <a:noFill/>
                          </a:ln>
                          <a:solidFill>
                            <a:schemeClr val="tx1"/>
                          </a:solidFill>
                          <a:effectLst/>
                          <a:latin typeface="Arial Narrow" pitchFamily="34" charset="0"/>
                        </a:rPr>
                        <a:t>Independientemente de quién esté hablando escucho con atención sus comentarios, los analizó y establezco un diálogo con él.</a:t>
                      </a:r>
                      <a:endParaRPr kumimoji="0" lang="es-ES" sz="1200" b="0" i="0" u="none" strike="noStrike" cap="none" normalizeH="0" baseline="0" dirty="0" smtClean="0">
                        <a:ln>
                          <a:noFill/>
                        </a:ln>
                        <a:solidFill>
                          <a:schemeClr val="tx1"/>
                        </a:solidFill>
                        <a:effectLst/>
                        <a:latin typeface="Arial Narrow" pitchFamily="34" charset="0"/>
                      </a:endParaRPr>
                    </a:p>
                  </a:txBody>
                  <a:tcPr marT="45709" marB="4570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dirty="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dirty="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100" b="0" i="0" u="none" strike="noStrike" cap="none" normalizeH="0" baseline="0" dirty="0" smtClean="0">
                        <a:ln>
                          <a:noFill/>
                        </a:ln>
                        <a:solidFill>
                          <a:schemeClr val="tx1"/>
                        </a:solidFill>
                        <a:effectLst/>
                        <a:latin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bl>
          </a:graphicData>
        </a:graphic>
      </p:graphicFrame>
      <p:sp>
        <p:nvSpPr>
          <p:cNvPr id="88152" name="Rectangle 87"/>
          <p:cNvSpPr>
            <a:spLocks noChangeArrowheads="1"/>
          </p:cNvSpPr>
          <p:nvPr/>
        </p:nvSpPr>
        <p:spPr bwMode="auto">
          <a:xfrm>
            <a:off x="611188" y="293998"/>
            <a:ext cx="7848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type="none" w="sm" len="sm"/>
                <a:tailEnd type="none" w="sm" len="sm"/>
              </a14:hiddenLine>
            </a:ext>
          </a:extLst>
        </p:spPr>
        <p:txBody>
          <a:bodyPr>
            <a:spAutoFit/>
          </a:bodyPr>
          <a:lstStyle/>
          <a:p>
            <a:pPr algn="ctr" eaLnBrk="0" hangingPunct="0"/>
            <a:r>
              <a:rPr lang="es-ES_tradnl" sz="1600" b="1" dirty="0"/>
              <a:t>AUTO </a:t>
            </a:r>
            <a:r>
              <a:rPr lang="es-ES_tradnl" sz="1600" b="1" dirty="0" smtClean="0"/>
              <a:t>EVALUACIÓN 1.2.1: </a:t>
            </a:r>
            <a:r>
              <a:rPr lang="es-ES_tradnl" sz="1600" b="1" dirty="0"/>
              <a:t>CONDUCTAS EN LA COMUNICACIÓN</a:t>
            </a:r>
            <a:endParaRPr lang="es-ES" sz="1600" b="1" dirty="0"/>
          </a:p>
        </p:txBody>
      </p:sp>
      <p:sp>
        <p:nvSpPr>
          <p:cNvPr id="88153" name="Rectangle 88"/>
          <p:cNvSpPr>
            <a:spLocks noChangeArrowheads="1"/>
          </p:cNvSpPr>
          <p:nvPr/>
        </p:nvSpPr>
        <p:spPr bwMode="auto">
          <a:xfrm>
            <a:off x="539750" y="598798"/>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type="none" w="sm" len="sm"/>
                <a:tailEnd type="none" w="sm" len="sm"/>
              </a14:hiddenLine>
            </a:ext>
          </a:extLst>
        </p:spPr>
        <p:txBody>
          <a:bodyPr>
            <a:spAutoFit/>
          </a:bodyPr>
          <a:lstStyle/>
          <a:p>
            <a:pPr algn="just" eaLnBrk="0" hangingPunct="0"/>
            <a:r>
              <a:rPr lang="es-ES_tradnl" sz="1200" b="0" dirty="0"/>
              <a:t>Lea cuidadosamente cada una se las siguientes preguntas, y marque la columna que corresponda a su conducta actual.</a:t>
            </a:r>
            <a:endParaRPr lang="es-ES" sz="1200" b="0" dirty="0"/>
          </a:p>
        </p:txBody>
      </p:sp>
      <p:sp>
        <p:nvSpPr>
          <p:cNvPr id="7" name="2 Marcador de número de diapositiva"/>
          <p:cNvSpPr>
            <a:spLocks noGrp="1"/>
          </p:cNvSpPr>
          <p:nvPr>
            <p:ph type="sldNum" sz="quarter" idx="12"/>
          </p:nvPr>
        </p:nvSpPr>
        <p:spPr/>
        <p:txBody>
          <a:bodyPr/>
          <a:lstStyle/>
          <a:p>
            <a:fld id="{132FADFE-3B8F-471C-ABF0-DBC7717ECBBC}" type="slidenum">
              <a:rPr lang="es-ES" smtClean="0"/>
              <a:pPr/>
              <a:t>31</a:t>
            </a:fld>
            <a:endParaRPr lang="es-ES" dirty="0"/>
          </a:p>
        </p:txBody>
      </p:sp>
    </p:spTree>
    <p:extLst>
      <p:ext uri="{BB962C8B-B14F-4D97-AF65-F5344CB8AC3E}">
        <p14:creationId xmlns:p14="http://schemas.microsoft.com/office/powerpoint/2010/main" val="3005322075"/>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5995" name="Group 571"/>
          <p:cNvGraphicFramePr>
            <a:graphicFrameLocks noGrp="1"/>
          </p:cNvGraphicFramePr>
          <p:nvPr>
            <p:extLst>
              <p:ext uri="{D42A27DB-BD31-4B8C-83A1-F6EECF244321}">
                <p14:modId xmlns:p14="http://schemas.microsoft.com/office/powerpoint/2010/main" val="59039815"/>
              </p:ext>
            </p:extLst>
          </p:nvPr>
        </p:nvGraphicFramePr>
        <p:xfrm>
          <a:off x="612775" y="3028972"/>
          <a:ext cx="7920038" cy="3208340"/>
        </p:xfrm>
        <a:graphic>
          <a:graphicData uri="http://schemas.openxmlformats.org/drawingml/2006/table">
            <a:tbl>
              <a:tblPr/>
              <a:tblGrid>
                <a:gridCol w="557213"/>
                <a:gridCol w="627062"/>
                <a:gridCol w="696913"/>
                <a:gridCol w="638175"/>
                <a:gridCol w="576262"/>
                <a:gridCol w="647700"/>
                <a:gridCol w="647700"/>
                <a:gridCol w="576263"/>
                <a:gridCol w="649287"/>
                <a:gridCol w="792163"/>
                <a:gridCol w="719137"/>
                <a:gridCol w="792163"/>
              </a:tblGrid>
              <a:tr h="593726">
                <a:tc>
                  <a:txBody>
                    <a:bodyPr/>
                    <a:lstStyle/>
                    <a:p>
                      <a:pPr marL="0" marR="0" lvl="0" indent="0" algn="l" defTabSz="914400" rtl="0" eaLnBrk="0" fontAlgn="base" latinLnBrk="0" hangingPunct="0">
                        <a:lnSpc>
                          <a:spcPct val="8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PRE-</a:t>
                      </a:r>
                    </a:p>
                    <a:p>
                      <a:pPr marL="0" marR="0" lvl="0" indent="0" algn="l" defTabSz="914400" rtl="0" eaLnBrk="0" fontAlgn="base" latinLnBrk="0" hangingPunct="0">
                        <a:lnSpc>
                          <a:spcPct val="8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GUNTA</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85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CASI</a:t>
                      </a:r>
                    </a:p>
                    <a:p>
                      <a:pPr marL="0" marR="0" lvl="0" indent="0" algn="ctr" defTabSz="914400" rtl="0" eaLnBrk="0" fontAlgn="base" latinLnBrk="0" hangingPunct="0">
                        <a:lnSpc>
                          <a:spcPct val="85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 SIEMPRE</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ALGUNAS VECES</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NUNCA</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8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PRE-</a:t>
                      </a:r>
                    </a:p>
                    <a:p>
                      <a:pPr marL="0" marR="0" lvl="0" indent="0" algn="ctr" defTabSz="914400" rtl="0" eaLnBrk="0" fontAlgn="base" latinLnBrk="0" hangingPunct="0">
                        <a:lnSpc>
                          <a:spcPct val="8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GUNTA</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85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CASI</a:t>
                      </a:r>
                    </a:p>
                    <a:p>
                      <a:pPr marL="0" marR="0" lvl="0" indent="0" algn="ctr" defTabSz="914400" rtl="0" eaLnBrk="0" fontAlgn="base" latinLnBrk="0" hangingPunct="0">
                        <a:lnSpc>
                          <a:spcPct val="85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 SIEMPRE</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ALGUNAS VECES</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NUNCA</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8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PRE-</a:t>
                      </a:r>
                    </a:p>
                    <a:p>
                      <a:pPr marL="0" marR="0" lvl="0" indent="0" algn="ctr" defTabSz="914400" rtl="0" eaLnBrk="0" fontAlgn="base" latinLnBrk="0" hangingPunct="0">
                        <a:lnSpc>
                          <a:spcPct val="8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GUNTA</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85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CASI</a:t>
                      </a:r>
                    </a:p>
                    <a:p>
                      <a:pPr marL="0" marR="0" lvl="0" indent="0" algn="ctr" defTabSz="914400" rtl="0" eaLnBrk="0" fontAlgn="base" latinLnBrk="0" hangingPunct="0">
                        <a:lnSpc>
                          <a:spcPct val="85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 SIEMPRE</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ALGUNAS VECES</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NUNCA</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r>
              <a:tr h="335280">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4</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CASI SIEMPRE</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ALGUNAS VECES</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NUNCA</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1</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CASI SIEMPRE</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ALGUNAS VECES</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NUNCA</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3</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CASI SIEMPRE</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ALGUNAS VECES</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NUNCA</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335280">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7</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CASI SIEMPRE</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ALGUNAS VECES</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NUNCA</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2</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CASI SIEMPRE</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ALGUNAS VECES</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NUNCA</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5</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CASI SIEMPRE</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ALGUNAS VECES</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NUNCA</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335280">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11</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CASI SIEMPRE</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ALGUNAS VECES</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NUNCA</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8</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CASI SIEMPRE</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ALGUNAS VECES</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NUNCA</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6</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CASI SIEMPRE</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ALGUNAS VECES</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NUNCA</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335280">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13</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CASI SIEMPRE</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ALGUNAS VECES</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NUNCA</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9</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CASI SIEMPRE</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ALGUNAS VECES</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NUNCA</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10</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CASI SIEMPRE</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ALGUNAS VECES</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NUNCA</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335280">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15</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CASI SIEMPRE</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ALGUNAS VECES</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NUNCA</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14</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CASI SIEMPRE</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ALGUNAS VECES</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NUNCA</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12</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CASI SIEMPRE</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ALGUNAS VECES</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NUNCA</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287338">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SUME*</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SUME *</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indent="0" algn="r" rtl="0" eaLnBrk="0" fontAlgn="base" latinLnBrk="0" hangingPunct="0">
                        <a:spcBef>
                          <a:spcPts val="288"/>
                        </a:spcBef>
                        <a:spcAft>
                          <a:spcPts val="0"/>
                        </a:spcAft>
                      </a:pPr>
                      <a:r>
                        <a:rPr lang="es-ES_tradnl" sz="800" b="0" i="0" u="none" strike="noStrike" kern="1200" baseline="0" dirty="0">
                          <a:solidFill>
                            <a:schemeClr val="tx1"/>
                          </a:solidFill>
                          <a:latin typeface="Arial Narrow"/>
                        </a:rPr>
                        <a:t>*</a:t>
                      </a:r>
                    </a:p>
                  </a:txBody>
                  <a:tcPr anchor="ctr">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indent="0" algn="r" rtl="0" eaLnBrk="0" fontAlgn="base" latinLnBrk="0" hangingPunct="0">
                        <a:spcBef>
                          <a:spcPts val="288"/>
                        </a:spcBef>
                        <a:spcAft>
                          <a:spcPts val="0"/>
                        </a:spcAft>
                      </a:pPr>
                      <a:r>
                        <a:rPr lang="es-ES_tradnl" sz="800" b="0" i="0" u="none" strike="noStrike" kern="1200" baseline="0">
                          <a:solidFill>
                            <a:schemeClr val="tx1"/>
                          </a:solidFill>
                          <a:latin typeface="Arial Narrow"/>
                        </a:rPr>
                        <a:t>*</a:t>
                      </a:r>
                    </a:p>
                  </a:txBody>
                  <a:tcPr anchor="ctr">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indent="0" algn="r" rtl="0" eaLnBrk="0" fontAlgn="base" latinLnBrk="0" hangingPunct="0">
                        <a:spcBef>
                          <a:spcPts val="288"/>
                        </a:spcBef>
                        <a:spcAft>
                          <a:spcPts val="0"/>
                        </a:spcAft>
                      </a:pPr>
                      <a:r>
                        <a:rPr lang="es-ES_tradnl" sz="800" b="0" i="0" u="none" strike="noStrike" kern="1200" baseline="0" dirty="0">
                          <a:solidFill>
                            <a:schemeClr val="tx1"/>
                          </a:solidFill>
                          <a:latin typeface="Arial Narrow"/>
                        </a:rPr>
                        <a:t>*</a:t>
                      </a:r>
                    </a:p>
                  </a:txBody>
                  <a:tcPr anchor="ctr">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SUME*</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indent="0" algn="r" rtl="0" eaLnBrk="0" fontAlgn="base" latinLnBrk="0" hangingPunct="0">
                        <a:spcBef>
                          <a:spcPts val="288"/>
                        </a:spcBef>
                        <a:spcAft>
                          <a:spcPts val="0"/>
                        </a:spcAft>
                      </a:pPr>
                      <a:r>
                        <a:rPr lang="es-ES_tradnl" sz="800" b="0" i="0" u="none" strike="noStrike" kern="1200" baseline="0">
                          <a:solidFill>
                            <a:schemeClr val="tx1"/>
                          </a:solidFill>
                          <a:latin typeface="Arial Narrow"/>
                        </a:rPr>
                        <a:t>*</a:t>
                      </a:r>
                    </a:p>
                  </a:txBody>
                  <a:tcPr anchor="ctr">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indent="0" algn="r" rtl="0" eaLnBrk="0" fontAlgn="base" latinLnBrk="0" hangingPunct="0">
                        <a:spcBef>
                          <a:spcPts val="288"/>
                        </a:spcBef>
                        <a:spcAft>
                          <a:spcPts val="0"/>
                        </a:spcAft>
                      </a:pPr>
                      <a:r>
                        <a:rPr lang="es-ES_tradnl" sz="800" b="0" i="0" u="none" strike="noStrike" kern="1200" baseline="0">
                          <a:solidFill>
                            <a:schemeClr val="tx1"/>
                          </a:solidFill>
                          <a:latin typeface="Arial Narrow"/>
                        </a:rPr>
                        <a:t>*</a:t>
                      </a:r>
                    </a:p>
                  </a:txBody>
                  <a:tcPr anchor="ctr">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indent="0" algn="r" rtl="0" eaLnBrk="0" fontAlgn="base" latinLnBrk="0" hangingPunct="0">
                        <a:spcBef>
                          <a:spcPts val="288"/>
                        </a:spcBef>
                        <a:spcAft>
                          <a:spcPts val="0"/>
                        </a:spcAft>
                      </a:pPr>
                      <a:r>
                        <a:rPr lang="es-ES_tradnl" sz="800" b="0" i="0" u="none" strike="noStrike" kern="1200" baseline="0" dirty="0">
                          <a:solidFill>
                            <a:schemeClr val="tx1"/>
                          </a:solidFill>
                          <a:latin typeface="Arial Narrow"/>
                        </a:rPr>
                        <a:t>*</a:t>
                      </a:r>
                    </a:p>
                  </a:txBody>
                  <a:tcPr anchor="ctr">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363538">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MULTI-PLIQUE</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X 3</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smtClean="0">
                          <a:ln>
                            <a:noFill/>
                          </a:ln>
                          <a:solidFill>
                            <a:schemeClr val="tx1"/>
                          </a:solidFill>
                          <a:effectLst/>
                          <a:latin typeface="Arial Narrow" pitchFamily="34" charset="0"/>
                        </a:rPr>
                        <a:t>X 2</a:t>
                      </a:r>
                      <a:endParaRPr kumimoji="0" lang="es-ES" sz="800" b="1"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smtClean="0">
                          <a:ln>
                            <a:noFill/>
                          </a:ln>
                          <a:solidFill>
                            <a:schemeClr val="tx1"/>
                          </a:solidFill>
                          <a:effectLst/>
                          <a:latin typeface="Arial Narrow" pitchFamily="34" charset="0"/>
                        </a:rPr>
                        <a:t>X1</a:t>
                      </a:r>
                      <a:endParaRPr kumimoji="0" lang="es-ES" sz="800" b="1"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MULTI-PLIQUE</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X 3</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X 2</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smtClean="0">
                          <a:ln>
                            <a:noFill/>
                          </a:ln>
                          <a:solidFill>
                            <a:schemeClr val="tx1"/>
                          </a:solidFill>
                          <a:effectLst/>
                          <a:latin typeface="Arial Narrow" pitchFamily="34" charset="0"/>
                        </a:rPr>
                        <a:t>X1</a:t>
                      </a:r>
                      <a:endParaRPr kumimoji="0" lang="es-ES" sz="8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MULTI-PLIQUE</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X 3</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X 2</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0" i="0" u="none" strike="noStrike" cap="none" normalizeH="0" baseline="0" dirty="0" smtClean="0">
                          <a:ln>
                            <a:noFill/>
                          </a:ln>
                          <a:solidFill>
                            <a:schemeClr val="tx1"/>
                          </a:solidFill>
                          <a:effectLst/>
                          <a:latin typeface="Arial Narrow" pitchFamily="34" charset="0"/>
                        </a:rPr>
                        <a:t>X1</a:t>
                      </a: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287338">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TOTAL</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gridSpan="3">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TOTAL</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gridSpan="3">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800" b="1" i="0" u="none" strike="noStrike" cap="none" normalizeH="0" baseline="0" dirty="0" smtClean="0">
                          <a:ln>
                            <a:noFill/>
                          </a:ln>
                          <a:solidFill>
                            <a:schemeClr val="tx1"/>
                          </a:solidFill>
                          <a:effectLst/>
                          <a:latin typeface="Arial Narrow" pitchFamily="34" charset="0"/>
                        </a:rPr>
                        <a:t>TOTAL</a:t>
                      </a:r>
                      <a:endParaRPr kumimoji="0" lang="es-ES" sz="800" b="1"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gridSpan="3">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8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r>
            </a:tbl>
          </a:graphicData>
        </a:graphic>
      </p:graphicFrame>
      <p:graphicFrame>
        <p:nvGraphicFramePr>
          <p:cNvPr id="615660" name="Group 236"/>
          <p:cNvGraphicFramePr>
            <a:graphicFrameLocks noGrp="1"/>
          </p:cNvGraphicFramePr>
          <p:nvPr>
            <p:extLst>
              <p:ext uri="{D42A27DB-BD31-4B8C-83A1-F6EECF244321}">
                <p14:modId xmlns:p14="http://schemas.microsoft.com/office/powerpoint/2010/main" val="614912111"/>
              </p:ext>
            </p:extLst>
          </p:nvPr>
        </p:nvGraphicFramePr>
        <p:xfrm>
          <a:off x="611188" y="522312"/>
          <a:ext cx="7921625" cy="1798224"/>
        </p:xfrm>
        <a:graphic>
          <a:graphicData uri="http://schemas.openxmlformats.org/drawingml/2006/table">
            <a:tbl>
              <a:tblPr/>
              <a:tblGrid>
                <a:gridCol w="504825"/>
                <a:gridCol w="5111750"/>
                <a:gridCol w="768350"/>
                <a:gridCol w="768350"/>
                <a:gridCol w="768350"/>
              </a:tblGrid>
              <a:tr h="357106">
                <a:tc gridSpan="2">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200" b="1" i="0" u="none" strike="noStrike" cap="none" normalizeH="0" baseline="0" dirty="0" smtClean="0">
                          <a:ln>
                            <a:noFill/>
                          </a:ln>
                          <a:solidFill>
                            <a:schemeClr val="tx1"/>
                          </a:solidFill>
                          <a:effectLst/>
                          <a:latin typeface="Arial" charset="0"/>
                        </a:rPr>
                        <a:t>ACEPCIONES</a:t>
                      </a:r>
                      <a:r>
                        <a:rPr kumimoji="0" lang="es-ES_tradnl" sz="1200" b="1" i="1" u="none" strike="noStrike" cap="none" normalizeH="0" baseline="0" dirty="0" smtClean="0">
                          <a:ln>
                            <a:noFill/>
                          </a:ln>
                          <a:solidFill>
                            <a:schemeClr val="tx1"/>
                          </a:solidFill>
                          <a:effectLst/>
                          <a:latin typeface="Arial" charset="0"/>
                        </a:rPr>
                        <a:t>. Continuación…</a:t>
                      </a:r>
                      <a:endParaRPr kumimoji="0" lang="es-ES" sz="1200" b="1" i="1" u="none" strike="noStrike" cap="none" normalizeH="0" baseline="0" dirty="0" smtClean="0">
                        <a:ln>
                          <a:noFill/>
                        </a:ln>
                        <a:solidFill>
                          <a:schemeClr val="tx1"/>
                        </a:solidFill>
                        <a:effectLst/>
                        <a:latin typeface="Arial" charset="0"/>
                      </a:endParaRPr>
                    </a:p>
                  </a:txBody>
                  <a:tcPr marT="45708" marB="45708"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Narrow" pitchFamily="34" charset="0"/>
                        </a:rPr>
                        <a:t>CASI SIEMPRE</a:t>
                      </a:r>
                      <a:endParaRPr kumimoji="0" lang="es-ES" sz="1100" b="1" i="0" u="none" strike="noStrike" cap="none" normalizeH="0" baseline="0" dirty="0" smtClean="0">
                        <a:ln>
                          <a:noFill/>
                        </a:ln>
                        <a:solidFill>
                          <a:schemeClr val="tx1"/>
                        </a:solidFill>
                        <a:effectLst/>
                        <a:latin typeface="Arial Narrow" pitchFamily="34" charset="0"/>
                      </a:endParaRPr>
                    </a:p>
                  </a:txBody>
                  <a:tcPr marT="45708" marB="45708"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Narrow" pitchFamily="34" charset="0"/>
                        </a:rPr>
                        <a:t>ALGUNAS VECES</a:t>
                      </a:r>
                      <a:endParaRPr kumimoji="0" lang="es-ES" sz="1100" b="1" i="0" u="none" strike="noStrike" cap="none" normalizeH="0" baseline="0" dirty="0" smtClean="0">
                        <a:ln>
                          <a:noFill/>
                        </a:ln>
                        <a:solidFill>
                          <a:schemeClr val="tx1"/>
                        </a:solidFill>
                        <a:effectLst/>
                        <a:latin typeface="Arial Narrow" pitchFamily="34" charset="0"/>
                      </a:endParaRPr>
                    </a:p>
                  </a:txBody>
                  <a:tcPr marT="45708" marB="45708"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Narrow" pitchFamily="34" charset="0"/>
                        </a:rPr>
                        <a:t>NUNCA</a:t>
                      </a:r>
                      <a:endParaRPr kumimoji="0" lang="es-ES" sz="1100" b="1" i="0" u="none" strike="noStrike" cap="none" normalizeH="0" baseline="0" dirty="0" smtClean="0">
                        <a:ln>
                          <a:noFill/>
                        </a:ln>
                        <a:solidFill>
                          <a:schemeClr val="tx1"/>
                        </a:solidFill>
                        <a:effectLst/>
                        <a:latin typeface="Arial Narrow" pitchFamily="34" charset="0"/>
                      </a:endParaRPr>
                    </a:p>
                  </a:txBody>
                  <a:tcPr marT="45708" marB="45708"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r>
              <a:tr h="382614">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charset="0"/>
                        </a:rPr>
                        <a:t>13</a:t>
                      </a:r>
                      <a:endParaRPr kumimoji="0" lang="es-ES" sz="1100" b="1" i="0" u="none" strike="noStrike" cap="none" normalizeH="0" baseline="0" dirty="0" smtClean="0">
                        <a:ln>
                          <a:noFill/>
                        </a:ln>
                        <a:solidFill>
                          <a:schemeClr val="tx1"/>
                        </a:solidFill>
                        <a:effectLst/>
                        <a:latin typeface="Arial" charset="0"/>
                      </a:endParaRPr>
                    </a:p>
                  </a:txBody>
                  <a:tcPr marT="45708" marB="45708"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_tradnl" sz="1200" b="0" i="0" u="none" strike="noStrike" cap="none" normalizeH="0" baseline="0" dirty="0" smtClean="0">
                          <a:ln>
                            <a:noFill/>
                          </a:ln>
                          <a:solidFill>
                            <a:schemeClr val="tx1"/>
                          </a:solidFill>
                          <a:effectLst/>
                          <a:latin typeface="Arial Narrow" pitchFamily="34" charset="0"/>
                        </a:rPr>
                        <a:t>Si veo que algunas de las personas no me inspiran confianza o me caen mal, me siento incómodo y trato de retirarme o no participar.</a:t>
                      </a:r>
                      <a:endParaRPr kumimoji="0" lang="es-ES" sz="1200" b="0" i="0" u="none" strike="noStrike" cap="none" normalizeH="0" baseline="0" dirty="0" smtClean="0">
                        <a:ln>
                          <a:noFill/>
                        </a:ln>
                        <a:solidFill>
                          <a:schemeClr val="tx1"/>
                        </a:solidFill>
                        <a:effectLst/>
                        <a:latin typeface="Arial Narrow" pitchFamily="34" charset="0"/>
                      </a:endParaRPr>
                    </a:p>
                  </a:txBody>
                  <a:tcPr marT="45708" marB="45708"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400" b="0" i="0" u="none" strike="noStrike" cap="none" normalizeH="0" baseline="0" smtClean="0">
                        <a:ln>
                          <a:noFill/>
                        </a:ln>
                        <a:solidFill>
                          <a:schemeClr val="tx1"/>
                        </a:solidFill>
                        <a:effectLst/>
                        <a:latin typeface="Arial Narrow" pitchFamily="34" charset="0"/>
                      </a:endParaRPr>
                    </a:p>
                  </a:txBody>
                  <a:tcPr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400" b="0" i="0" u="none" strike="noStrike" cap="none" normalizeH="0" baseline="0" smtClean="0">
                        <a:ln>
                          <a:noFill/>
                        </a:ln>
                        <a:solidFill>
                          <a:schemeClr val="tx1"/>
                        </a:solidFill>
                        <a:effectLst/>
                        <a:latin typeface="Arial Narrow" pitchFamily="34" charset="0"/>
                      </a:endParaRPr>
                    </a:p>
                  </a:txBody>
                  <a:tcPr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400" b="0" i="0" u="none" strike="noStrike" cap="none" normalizeH="0" baseline="0" dirty="0" smtClean="0">
                        <a:ln>
                          <a:noFill/>
                        </a:ln>
                        <a:solidFill>
                          <a:schemeClr val="tx1"/>
                        </a:solidFill>
                        <a:effectLst/>
                        <a:latin typeface="Arial Narrow" pitchFamily="34" charset="0"/>
                      </a:endParaRPr>
                    </a:p>
                  </a:txBody>
                  <a:tcPr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382614">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charset="0"/>
                        </a:rPr>
                        <a:t>14</a:t>
                      </a:r>
                      <a:endParaRPr kumimoji="0" lang="es-ES" sz="1100" b="1" i="0" u="none" strike="noStrike" cap="none" normalizeH="0" baseline="0" dirty="0" smtClean="0">
                        <a:ln>
                          <a:noFill/>
                        </a:ln>
                        <a:solidFill>
                          <a:schemeClr val="tx1"/>
                        </a:solidFill>
                        <a:effectLst/>
                        <a:latin typeface="Arial" charset="0"/>
                      </a:endParaRPr>
                    </a:p>
                  </a:txBody>
                  <a:tcPr marT="45708" marB="45708"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_tradnl" sz="1200" b="0" i="0" u="none" strike="noStrike" cap="none" normalizeH="0" baseline="0" dirty="0" smtClean="0">
                          <a:ln>
                            <a:noFill/>
                          </a:ln>
                          <a:solidFill>
                            <a:schemeClr val="tx1"/>
                          </a:solidFill>
                          <a:effectLst/>
                          <a:latin typeface="Arial Narrow" pitchFamily="34" charset="0"/>
                        </a:rPr>
                        <a:t>Mis argumentos son los mejores, aunque reconozco que a veces son producto de mis emociones.</a:t>
                      </a:r>
                      <a:endParaRPr kumimoji="0" lang="es-ES" sz="1200" b="0" i="0" u="none" strike="noStrike" cap="none" normalizeH="0" baseline="0" dirty="0" smtClean="0">
                        <a:ln>
                          <a:noFill/>
                        </a:ln>
                        <a:solidFill>
                          <a:schemeClr val="tx1"/>
                        </a:solidFill>
                        <a:effectLst/>
                        <a:latin typeface="Arial Narrow" pitchFamily="34" charset="0"/>
                      </a:endParaRPr>
                    </a:p>
                  </a:txBody>
                  <a:tcPr marT="45708" marB="45708"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400" b="0" i="0" u="none" strike="noStrike" cap="none" normalizeH="0" baseline="0" smtClean="0">
                        <a:ln>
                          <a:noFill/>
                        </a:ln>
                        <a:solidFill>
                          <a:schemeClr val="tx1"/>
                        </a:solidFill>
                        <a:effectLst/>
                        <a:latin typeface="Arial Narrow" pitchFamily="34" charset="0"/>
                      </a:endParaRPr>
                    </a:p>
                  </a:txBody>
                  <a:tcPr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400" b="0" i="0" u="none" strike="noStrike" cap="none" normalizeH="0" baseline="0" smtClean="0">
                        <a:ln>
                          <a:noFill/>
                        </a:ln>
                        <a:solidFill>
                          <a:schemeClr val="tx1"/>
                        </a:solidFill>
                        <a:effectLst/>
                        <a:latin typeface="Arial Narrow" pitchFamily="34" charset="0"/>
                      </a:endParaRPr>
                    </a:p>
                  </a:txBody>
                  <a:tcPr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400" b="0" i="0" u="none" strike="noStrike" cap="none" normalizeH="0" baseline="0" smtClean="0">
                        <a:ln>
                          <a:noFill/>
                        </a:ln>
                        <a:solidFill>
                          <a:schemeClr val="tx1"/>
                        </a:solidFill>
                        <a:effectLst/>
                        <a:latin typeface="Arial Narrow" pitchFamily="34" charset="0"/>
                      </a:endParaRPr>
                    </a:p>
                  </a:txBody>
                  <a:tcPr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382614">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charset="0"/>
                        </a:rPr>
                        <a:t>15</a:t>
                      </a:r>
                      <a:endParaRPr kumimoji="0" lang="es-ES" sz="1100" b="1" i="0" u="none" strike="noStrike" cap="none" normalizeH="0" baseline="0" dirty="0" smtClean="0">
                        <a:ln>
                          <a:noFill/>
                        </a:ln>
                        <a:solidFill>
                          <a:schemeClr val="tx1"/>
                        </a:solidFill>
                        <a:effectLst/>
                        <a:latin typeface="Arial" charset="0"/>
                      </a:endParaRPr>
                    </a:p>
                  </a:txBody>
                  <a:tcPr marT="45708" marB="45708"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_tradnl" sz="1200" b="0" i="0" u="none" strike="noStrike" cap="none" normalizeH="0" baseline="0" dirty="0" smtClean="0">
                          <a:ln>
                            <a:noFill/>
                          </a:ln>
                          <a:solidFill>
                            <a:schemeClr val="tx1"/>
                          </a:solidFill>
                          <a:effectLst/>
                          <a:latin typeface="Arial Narrow" pitchFamily="34" charset="0"/>
                        </a:rPr>
                        <a:t>Al escuchar a los demás considero que puedo aportar buenas ideas y opiniones, pero prefiero solamente escuchar y no comprometerme.</a:t>
                      </a:r>
                      <a:endParaRPr kumimoji="0" lang="es-ES" sz="1200" b="0" i="0" u="none" strike="noStrike" cap="none" normalizeH="0" baseline="0" dirty="0" smtClean="0">
                        <a:ln>
                          <a:noFill/>
                        </a:ln>
                        <a:solidFill>
                          <a:schemeClr val="tx1"/>
                        </a:solidFill>
                        <a:effectLst/>
                        <a:latin typeface="Arial Narrow" pitchFamily="34" charset="0"/>
                      </a:endParaRPr>
                    </a:p>
                  </a:txBody>
                  <a:tcPr marT="45708" marB="45708"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400" b="0" i="0" u="none" strike="noStrike" cap="none" normalizeH="0" baseline="0" dirty="0" smtClean="0">
                        <a:ln>
                          <a:noFill/>
                        </a:ln>
                        <a:solidFill>
                          <a:schemeClr val="tx1"/>
                        </a:solidFill>
                        <a:effectLst/>
                        <a:latin typeface="Arial Narrow" pitchFamily="34" charset="0"/>
                      </a:endParaRPr>
                    </a:p>
                  </a:txBody>
                  <a:tcPr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400" b="0" i="0" u="none" strike="noStrike" cap="none" normalizeH="0" baseline="0" dirty="0" smtClean="0">
                        <a:ln>
                          <a:noFill/>
                        </a:ln>
                        <a:solidFill>
                          <a:schemeClr val="tx1"/>
                        </a:solidFill>
                        <a:effectLst/>
                        <a:latin typeface="Arial Narrow" pitchFamily="34" charset="0"/>
                      </a:endParaRPr>
                    </a:p>
                  </a:txBody>
                  <a:tcPr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ES" sz="1400" b="0" i="0" u="none" strike="noStrike" cap="none" normalizeH="0" baseline="0" dirty="0" smtClean="0">
                        <a:ln>
                          <a:noFill/>
                        </a:ln>
                        <a:solidFill>
                          <a:schemeClr val="tx1"/>
                        </a:solidFill>
                        <a:effectLst/>
                        <a:latin typeface="Arial Narrow" pitchFamily="34" charset="0"/>
                      </a:endParaRPr>
                    </a:p>
                  </a:txBody>
                  <a:tcPr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bl>
          </a:graphicData>
        </a:graphic>
      </p:graphicFrame>
      <p:sp>
        <p:nvSpPr>
          <p:cNvPr id="89248" name="Rectangle 169"/>
          <p:cNvSpPr>
            <a:spLocks noChangeArrowheads="1"/>
          </p:cNvSpPr>
          <p:nvPr/>
        </p:nvSpPr>
        <p:spPr bwMode="auto">
          <a:xfrm>
            <a:off x="576263" y="2314600"/>
            <a:ext cx="7956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type="none" w="sm" len="sm"/>
                <a:tailEnd type="none" w="sm" len="sm"/>
              </a14:hiddenLine>
            </a:ext>
          </a:extLst>
        </p:spPr>
        <p:txBody>
          <a:bodyPr>
            <a:spAutoFit/>
          </a:bodyPr>
          <a:lstStyle/>
          <a:p>
            <a:pPr algn="just" eaLnBrk="0" hangingPunct="0"/>
            <a:r>
              <a:rPr lang="es-ES_tradnl" sz="1200" b="0" dirty="0">
                <a:latin typeface="Arial Narrow" pitchFamily="34" charset="0"/>
              </a:rPr>
              <a:t>En la siguiente tabla enmarque en un circulo la respuesta que </a:t>
            </a:r>
            <a:r>
              <a:rPr lang="es-ES_tradnl" sz="1200" b="0" dirty="0" smtClean="0">
                <a:latin typeface="Arial Narrow" pitchFamily="34" charset="0"/>
              </a:rPr>
              <a:t>señaló en la </a:t>
            </a:r>
            <a:r>
              <a:rPr lang="es-ES_tradnl" sz="1200" b="0" dirty="0">
                <a:latin typeface="Arial Narrow" pitchFamily="34" charset="0"/>
              </a:rPr>
              <a:t>pregunta respectiva. En el renglón de SUMA, realice la suma de las columnas y después multiplíquelas por los índices que señalan en el siguiente renglón. El resultado de las multiplicaciones súmelas, y espere a los comentarios del instructor.</a:t>
            </a:r>
            <a:endParaRPr lang="es-ES" sz="1200" b="0" dirty="0">
              <a:latin typeface="Arial Narrow" pitchFamily="34" charset="0"/>
            </a:endParaRPr>
          </a:p>
        </p:txBody>
      </p:sp>
      <p:sp>
        <p:nvSpPr>
          <p:cNvPr id="89249" name="Rectangle 179"/>
          <p:cNvSpPr>
            <a:spLocks noChangeArrowheads="1"/>
          </p:cNvSpPr>
          <p:nvPr/>
        </p:nvSpPr>
        <p:spPr bwMode="auto">
          <a:xfrm>
            <a:off x="611188" y="181744"/>
            <a:ext cx="7848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type="none" w="sm" len="sm"/>
                <a:tailEnd type="none" w="sm" len="sm"/>
              </a14:hiddenLine>
            </a:ext>
          </a:extLst>
        </p:spPr>
        <p:txBody>
          <a:bodyPr>
            <a:spAutoFit/>
          </a:bodyPr>
          <a:lstStyle/>
          <a:p>
            <a:pPr algn="ctr" eaLnBrk="0" hangingPunct="0"/>
            <a:r>
              <a:rPr lang="es-ES_tradnl" sz="1600" b="1" dirty="0"/>
              <a:t>AUTO </a:t>
            </a:r>
            <a:r>
              <a:rPr lang="es-ES_tradnl" sz="1600" b="1" dirty="0" smtClean="0"/>
              <a:t>EVALUACIÓN 1.2.1: </a:t>
            </a:r>
            <a:r>
              <a:rPr lang="es-ES_tradnl" sz="1600" b="1" dirty="0"/>
              <a:t>CONDUCTAS EN LA COMUNICACIÓN</a:t>
            </a:r>
            <a:r>
              <a:rPr lang="es-ES_tradnl" sz="1600" b="1" i="1" dirty="0"/>
              <a:t>. Continuación...</a:t>
            </a:r>
            <a:endParaRPr lang="es-ES" sz="1600" b="1" i="1" dirty="0"/>
          </a:p>
        </p:txBody>
      </p:sp>
      <p:sp>
        <p:nvSpPr>
          <p:cNvPr id="8" name="2 Marcador de número de diapositiva"/>
          <p:cNvSpPr>
            <a:spLocks noGrp="1"/>
          </p:cNvSpPr>
          <p:nvPr>
            <p:ph type="sldNum" sz="quarter" idx="12"/>
          </p:nvPr>
        </p:nvSpPr>
        <p:spPr/>
        <p:txBody>
          <a:bodyPr/>
          <a:lstStyle/>
          <a:p>
            <a:fld id="{132FADFE-3B8F-471C-ABF0-DBC7717ECBBC}" type="slidenum">
              <a:rPr lang="es-ES" smtClean="0"/>
              <a:pPr/>
              <a:t>32</a:t>
            </a:fld>
            <a:endParaRPr lang="es-ES" dirty="0"/>
          </a:p>
        </p:txBody>
      </p:sp>
    </p:spTree>
    <p:extLst>
      <p:ext uri="{BB962C8B-B14F-4D97-AF65-F5344CB8AC3E}">
        <p14:creationId xmlns:p14="http://schemas.microsoft.com/office/powerpoint/2010/main" val="952112245"/>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8434" name="Group 2"/>
          <p:cNvGraphicFramePr>
            <a:graphicFrameLocks noGrp="1"/>
          </p:cNvGraphicFramePr>
          <p:nvPr>
            <p:extLst>
              <p:ext uri="{D42A27DB-BD31-4B8C-83A1-F6EECF244321}">
                <p14:modId xmlns:p14="http://schemas.microsoft.com/office/powerpoint/2010/main" val="3754192220"/>
              </p:ext>
            </p:extLst>
          </p:nvPr>
        </p:nvGraphicFramePr>
        <p:xfrm>
          <a:off x="465137" y="1340768"/>
          <a:ext cx="8321675" cy="4857595"/>
        </p:xfrm>
        <a:graphic>
          <a:graphicData uri="http://schemas.openxmlformats.org/drawingml/2006/table">
            <a:tbl>
              <a:tblPr>
                <a:tableStyleId>{ED083AE6-46FA-4A59-8FB0-9F97EB10719F}</a:tableStyleId>
              </a:tblPr>
              <a:tblGrid>
                <a:gridCol w="550861"/>
                <a:gridCol w="5484805"/>
                <a:gridCol w="762003"/>
                <a:gridCol w="762003"/>
                <a:gridCol w="762003"/>
              </a:tblGrid>
              <a:tr h="429528">
                <a:tc>
                  <a:txBody>
                    <a:bodyPr/>
                    <a:lstStyle/>
                    <a:p>
                      <a:pPr marL="0" marR="0" lvl="0" indent="0" algn="ctr" defTabSz="914400" rtl="0" eaLnBrk="0" fontAlgn="base" latinLnBrk="0" hangingPunct="0">
                        <a:lnSpc>
                          <a:spcPct val="100000"/>
                        </a:lnSpc>
                        <a:spcBef>
                          <a:spcPct val="10000"/>
                        </a:spcBef>
                        <a:spcAft>
                          <a:spcPct val="0"/>
                        </a:spcAft>
                        <a:buClrTx/>
                        <a:buSzPct val="100000"/>
                        <a:buFontTx/>
                        <a:buNone/>
                        <a:tabLst/>
                      </a:pPr>
                      <a:r>
                        <a:rPr kumimoji="0" lang="es-MX" sz="1200" u="none" strike="noStrike" cap="none" normalizeH="0" baseline="0" dirty="0" smtClean="0">
                          <a:ln>
                            <a:noFill/>
                          </a:ln>
                          <a:effectLst/>
                        </a:rPr>
                        <a:t>CVE</a:t>
                      </a:r>
                      <a:endParaRPr kumimoji="0" lang="es-ES" sz="1200" b="1" i="0" u="none" strike="noStrike" cap="none" normalizeH="0" baseline="0" dirty="0" smtClean="0">
                        <a:ln>
                          <a:noFill/>
                        </a:ln>
                        <a:solidFill>
                          <a:schemeClr val="tx1"/>
                        </a:solidFill>
                        <a:effectLst/>
                        <a:latin typeface="Arial Narrow" pitchFamily="34" charset="0"/>
                      </a:endParaRPr>
                    </a:p>
                  </a:txBody>
                  <a:tcPr marT="45726" marB="45726" anchor="ctr" horzOverflow="overflow"/>
                </a:tc>
                <a:tc>
                  <a:txBody>
                    <a:bodyPr/>
                    <a:lstStyle/>
                    <a:p>
                      <a:pPr marL="0" marR="0" lvl="0" indent="0" algn="ctr" defTabSz="914400" rtl="0" eaLnBrk="0" fontAlgn="base" latinLnBrk="0" hangingPunct="0">
                        <a:lnSpc>
                          <a:spcPct val="100000"/>
                        </a:lnSpc>
                        <a:spcBef>
                          <a:spcPct val="10000"/>
                        </a:spcBef>
                        <a:spcAft>
                          <a:spcPct val="0"/>
                        </a:spcAft>
                        <a:buClrTx/>
                        <a:buSzPct val="100000"/>
                        <a:buFontTx/>
                        <a:buNone/>
                        <a:tabLst/>
                      </a:pPr>
                      <a:r>
                        <a:rPr kumimoji="0" lang="es-MX" sz="1200" u="none" strike="noStrike" cap="none" normalizeH="0" baseline="0" dirty="0" smtClean="0">
                          <a:ln>
                            <a:noFill/>
                          </a:ln>
                          <a:effectLst/>
                        </a:rPr>
                        <a:t>PREGUNTAS</a:t>
                      </a:r>
                      <a:endParaRPr kumimoji="0" lang="es-ES" sz="1200" b="1" i="0" u="none" strike="noStrike" cap="none" normalizeH="0" baseline="0" dirty="0" smtClean="0">
                        <a:ln>
                          <a:noFill/>
                        </a:ln>
                        <a:solidFill>
                          <a:schemeClr val="tx1"/>
                        </a:solidFill>
                        <a:effectLst/>
                        <a:latin typeface="Arial Narrow" pitchFamily="34" charset="0"/>
                      </a:endParaRPr>
                    </a:p>
                  </a:txBody>
                  <a:tcPr marT="45726" marB="45726" anchor="ctr" horzOverflow="overflow"/>
                </a:tc>
                <a:tc>
                  <a:txBody>
                    <a:bodyPr/>
                    <a:lstStyle/>
                    <a:p>
                      <a:pPr marL="0" marR="0" lvl="0" indent="0" algn="ctr" defTabSz="914400" rtl="0" eaLnBrk="0" fontAlgn="base" latinLnBrk="0" hangingPunct="0">
                        <a:lnSpc>
                          <a:spcPct val="90000"/>
                        </a:lnSpc>
                        <a:spcBef>
                          <a:spcPct val="10000"/>
                        </a:spcBef>
                        <a:spcAft>
                          <a:spcPct val="0"/>
                        </a:spcAft>
                        <a:buClrTx/>
                        <a:buSzPct val="100000"/>
                        <a:buFontTx/>
                        <a:buNone/>
                        <a:tabLst/>
                      </a:pPr>
                      <a:r>
                        <a:rPr kumimoji="0" lang="es-MX" sz="1000" u="none" strike="noStrike" cap="none" normalizeH="0" baseline="0" dirty="0" smtClean="0">
                          <a:ln>
                            <a:noFill/>
                          </a:ln>
                          <a:effectLst/>
                        </a:rPr>
                        <a:t>CASI SIE</a:t>
                      </a:r>
                      <a:r>
                        <a:rPr kumimoji="0" lang="es-MX" sz="1000" u="sng" strike="noStrike" cap="none" normalizeH="0" baseline="0" dirty="0" smtClean="0">
                          <a:ln>
                            <a:noFill/>
                          </a:ln>
                          <a:effectLst/>
                        </a:rPr>
                        <a:t>M</a:t>
                      </a:r>
                    </a:p>
                    <a:p>
                      <a:pPr marL="0" marR="0" lvl="0" indent="0" algn="ctr" defTabSz="914400" rtl="0" eaLnBrk="0" fontAlgn="base" latinLnBrk="0" hangingPunct="0">
                        <a:lnSpc>
                          <a:spcPct val="90000"/>
                        </a:lnSpc>
                        <a:spcBef>
                          <a:spcPct val="10000"/>
                        </a:spcBef>
                        <a:spcAft>
                          <a:spcPct val="0"/>
                        </a:spcAft>
                        <a:buClrTx/>
                        <a:buSzPct val="100000"/>
                        <a:buFontTx/>
                        <a:buNone/>
                        <a:tabLst/>
                      </a:pPr>
                      <a:r>
                        <a:rPr kumimoji="0" lang="es-MX" sz="1000" u="none" strike="noStrike" cap="none" normalizeH="0" baseline="0" dirty="0" smtClean="0">
                          <a:ln>
                            <a:noFill/>
                          </a:ln>
                          <a:effectLst/>
                        </a:rPr>
                        <a:t>PRE</a:t>
                      </a:r>
                      <a:endParaRPr kumimoji="0" lang="es-ES" sz="1000" b="1" i="0" u="none" strike="noStrike" cap="none" normalizeH="0" baseline="0" dirty="0" smtClean="0">
                        <a:ln>
                          <a:noFill/>
                        </a:ln>
                        <a:solidFill>
                          <a:schemeClr val="tx1"/>
                        </a:solidFill>
                        <a:effectLst/>
                        <a:latin typeface="Arial Narrow" pitchFamily="34" charset="0"/>
                      </a:endParaRPr>
                    </a:p>
                  </a:txBody>
                  <a:tcPr marT="45726" marB="45726" anchor="ctr" horzOverflow="overflow"/>
                </a:tc>
                <a:tc>
                  <a:txBody>
                    <a:bodyPr/>
                    <a:lstStyle/>
                    <a:p>
                      <a:pPr marL="0" marR="0" lvl="0" indent="0" algn="ctr" defTabSz="914400" rtl="0" eaLnBrk="0" fontAlgn="base" latinLnBrk="0" hangingPunct="0">
                        <a:lnSpc>
                          <a:spcPct val="90000"/>
                        </a:lnSpc>
                        <a:spcBef>
                          <a:spcPct val="10000"/>
                        </a:spcBef>
                        <a:spcAft>
                          <a:spcPct val="0"/>
                        </a:spcAft>
                        <a:buClrTx/>
                        <a:buSzPct val="100000"/>
                        <a:buFontTx/>
                        <a:buNone/>
                        <a:tabLst/>
                      </a:pPr>
                      <a:r>
                        <a:rPr kumimoji="0" lang="es-MX" sz="1000" u="none" strike="noStrike" cap="none" normalizeH="0" baseline="0" dirty="0" smtClean="0">
                          <a:ln>
                            <a:noFill/>
                          </a:ln>
                          <a:effectLst/>
                        </a:rPr>
                        <a:t>ALGUNAS</a:t>
                      </a:r>
                    </a:p>
                    <a:p>
                      <a:pPr marL="0" marR="0" lvl="0" indent="0" algn="ctr" defTabSz="914400" rtl="0" eaLnBrk="0" fontAlgn="base" latinLnBrk="0" hangingPunct="0">
                        <a:lnSpc>
                          <a:spcPct val="90000"/>
                        </a:lnSpc>
                        <a:spcBef>
                          <a:spcPct val="10000"/>
                        </a:spcBef>
                        <a:spcAft>
                          <a:spcPct val="0"/>
                        </a:spcAft>
                        <a:buClrTx/>
                        <a:buSzPct val="100000"/>
                        <a:buFontTx/>
                        <a:buNone/>
                        <a:tabLst/>
                      </a:pPr>
                      <a:r>
                        <a:rPr kumimoji="0" lang="es-MX" sz="1000" u="none" strike="noStrike" cap="none" normalizeH="0" baseline="0" dirty="0" smtClean="0">
                          <a:ln>
                            <a:noFill/>
                          </a:ln>
                          <a:effectLst/>
                        </a:rPr>
                        <a:t>VECES</a:t>
                      </a:r>
                      <a:endParaRPr kumimoji="0" lang="es-ES" sz="1000" b="1" i="0" u="none" strike="noStrike" cap="none" normalizeH="0" baseline="0" dirty="0" smtClean="0">
                        <a:ln>
                          <a:noFill/>
                        </a:ln>
                        <a:solidFill>
                          <a:schemeClr val="tx1"/>
                        </a:solidFill>
                        <a:effectLst/>
                        <a:latin typeface="Arial Narrow" pitchFamily="34" charset="0"/>
                      </a:endParaRPr>
                    </a:p>
                  </a:txBody>
                  <a:tcPr marT="45726" marB="45726" anchor="ctr" horzOverflow="overflow"/>
                </a:tc>
                <a:tc>
                  <a:txBody>
                    <a:bodyPr/>
                    <a:lstStyle/>
                    <a:p>
                      <a:pPr marL="0" marR="0" lvl="0" indent="0" algn="ctr" defTabSz="914400" rtl="0" eaLnBrk="0" fontAlgn="base" latinLnBrk="0" hangingPunct="0">
                        <a:lnSpc>
                          <a:spcPct val="90000"/>
                        </a:lnSpc>
                        <a:spcBef>
                          <a:spcPct val="10000"/>
                        </a:spcBef>
                        <a:spcAft>
                          <a:spcPct val="0"/>
                        </a:spcAft>
                        <a:buClrTx/>
                        <a:buSzPct val="100000"/>
                        <a:buFontTx/>
                        <a:buNone/>
                        <a:tabLst/>
                      </a:pPr>
                      <a:r>
                        <a:rPr kumimoji="0" lang="es-MX" sz="1000" u="none" strike="noStrike" cap="none" normalizeH="0" baseline="0" dirty="0" smtClean="0">
                          <a:ln>
                            <a:noFill/>
                          </a:ln>
                          <a:effectLst/>
                        </a:rPr>
                        <a:t>CASI NUN-CA</a:t>
                      </a:r>
                      <a:endParaRPr kumimoji="0" lang="es-ES" sz="1000" b="1" i="0" u="none" strike="noStrike" cap="none" normalizeH="0" baseline="0" dirty="0" smtClean="0">
                        <a:ln>
                          <a:noFill/>
                        </a:ln>
                        <a:solidFill>
                          <a:schemeClr val="tx1"/>
                        </a:solidFill>
                        <a:effectLst/>
                        <a:latin typeface="Arial Narrow" pitchFamily="34" charset="0"/>
                      </a:endParaRPr>
                    </a:p>
                  </a:txBody>
                  <a:tcPr marT="45726" marB="45726" anchor="ctr" horzOverflow="overflow"/>
                </a:tc>
              </a:tr>
              <a:tr h="440191">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MX" sz="1200" u="none" strike="noStrike" cap="none" normalizeH="0" baseline="0" dirty="0" smtClean="0">
                          <a:ln>
                            <a:noFill/>
                          </a:ln>
                          <a:effectLst/>
                        </a:rPr>
                        <a:t>1.-</a:t>
                      </a: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MX" sz="1200" u="none" strike="noStrike" cap="none" normalizeH="0" baseline="0" dirty="0" smtClean="0">
                          <a:ln>
                            <a:noFill/>
                          </a:ln>
                          <a:effectLst/>
                        </a:rPr>
                        <a:t>Cuándo expresa sus ideas ¿encuentra con orden y facilidad las palabras que quiere emplear?</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r>
              <a:tr h="440191">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MX" sz="1200" u="none" strike="noStrike" cap="none" normalizeH="0" baseline="0" dirty="0" smtClean="0">
                          <a:ln>
                            <a:noFill/>
                          </a:ln>
                          <a:effectLst/>
                        </a:rPr>
                        <a:t>2.-</a:t>
                      </a: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Cuando sus sentimientos surgen en una conversación ¿le es difícil abrirlos a los demás?</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r>
              <a:tr h="440191">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MX" sz="1200" u="none" strike="noStrike" cap="none" normalizeH="0" baseline="0" dirty="0" smtClean="0">
                          <a:ln>
                            <a:noFill/>
                          </a:ln>
                          <a:effectLst/>
                        </a:rPr>
                        <a:t>3.-</a:t>
                      </a: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Cuando habla ¿tiene la sensación de que los demás están escuchando sus puntos de vista con atención?</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r>
              <a:tr h="440191">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MX" sz="1200" u="none" strike="noStrike" cap="none" normalizeH="0" baseline="0" dirty="0" smtClean="0">
                          <a:ln>
                            <a:noFill/>
                          </a:ln>
                          <a:effectLst/>
                        </a:rPr>
                        <a:t>4.-</a:t>
                      </a: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Cuando habla ¿se da cuenta de cómo reaccionan los demás a lo que usted está diciendo?</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r>
              <a:tr h="440191">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MX" sz="1200" u="none" strike="noStrike" cap="none" normalizeH="0" baseline="0" dirty="0" smtClean="0">
                          <a:ln>
                            <a:noFill/>
                          </a:ln>
                          <a:effectLst/>
                        </a:rPr>
                        <a:t>5.-</a:t>
                      </a: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Al expresar sus puntos de vista, ¿usted supone que los demás saben de qué está hablando?</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r>
              <a:tr h="440191">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MX" sz="1200" u="none" strike="noStrike" cap="none" normalizeH="0" baseline="0" dirty="0" smtClean="0">
                          <a:ln>
                            <a:noFill/>
                          </a:ln>
                          <a:effectLst/>
                        </a:rPr>
                        <a:t>6.-</a:t>
                      </a: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¿Siente dificultad para expresar sus ideas cuando sabe que son distintas a las de los demás?</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r>
              <a:tr h="330180">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MX" sz="1200" u="none" strike="noStrike" cap="none" normalizeH="0" baseline="0" dirty="0" smtClean="0">
                          <a:ln>
                            <a:noFill/>
                          </a:ln>
                          <a:effectLst/>
                        </a:rPr>
                        <a:t>7.-</a:t>
                      </a: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¿Sabe cómo influyen su tono de voz, gestos y ademanes en los demás?</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r>
              <a:tr h="440191">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MX" sz="1200" u="none" strike="noStrike" cap="none" normalizeH="0" baseline="0" dirty="0" smtClean="0">
                          <a:ln>
                            <a:noFill/>
                          </a:ln>
                          <a:effectLst/>
                        </a:rPr>
                        <a:t>8.-</a:t>
                      </a: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¿Ayuda a los demás a que comprendan sus ideas y sentimientos aclarando las dudas que puedan tener?</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r>
              <a:tr h="440191">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MX" sz="1200" u="none" strike="noStrike" cap="none" normalizeH="0" baseline="0" dirty="0" smtClean="0">
                          <a:ln>
                            <a:noFill/>
                          </a:ln>
                          <a:effectLst/>
                        </a:rPr>
                        <a:t>9.-</a:t>
                      </a: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¿Solicita a los demás que le manifiesten lo que piensan y sienten acerca de lo que usted dijo?</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r>
              <a:tr h="440191">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MX" sz="1200" u="none" strike="noStrike" cap="none" normalizeH="0" baseline="0" dirty="0" smtClean="0">
                          <a:ln>
                            <a:noFill/>
                          </a:ln>
                          <a:effectLst/>
                        </a:rPr>
                        <a:t>10.-</a:t>
                      </a: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Tiene la sensación de que habla más que los demás durante las conversaciones?</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c>
                  <a:txBody>
                    <a:bodyPr/>
                    <a:lstStyle/>
                    <a:p>
                      <a:pPr marL="0" marR="0" lvl="0" indent="0" algn="r" defTabSz="914400" rtl="0" eaLnBrk="0" fontAlgn="base" latinLnBrk="0" hangingPunct="0">
                        <a:lnSpc>
                          <a:spcPct val="100000"/>
                        </a:lnSpc>
                        <a:spcBef>
                          <a:spcPct val="3000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txBody>
                  <a:tcPr marT="45726" marB="45726" anchor="ctr" horzOverflow="overflow"/>
                </a:tc>
              </a:tr>
            </a:tbl>
          </a:graphicData>
        </a:graphic>
      </p:graphicFrame>
      <p:sp>
        <p:nvSpPr>
          <p:cNvPr id="29772" name="Rectangle 76"/>
          <p:cNvSpPr>
            <a:spLocks noChangeArrowheads="1"/>
          </p:cNvSpPr>
          <p:nvPr/>
        </p:nvSpPr>
        <p:spPr bwMode="auto">
          <a:xfrm>
            <a:off x="755650" y="152400"/>
            <a:ext cx="7740650" cy="342900"/>
          </a:xfrm>
          <a:prstGeom prst="rect">
            <a:avLst/>
          </a:prstGeom>
          <a:ln/>
          <a:extLst/>
        </p:spPr>
        <p:style>
          <a:lnRef idx="2">
            <a:schemeClr val="accent4"/>
          </a:lnRef>
          <a:fillRef idx="1">
            <a:schemeClr val="lt1"/>
          </a:fillRef>
          <a:effectRef idx="0">
            <a:schemeClr val="accent4"/>
          </a:effectRef>
          <a:fontRef idx="minor">
            <a:schemeClr val="dk1"/>
          </a:fontRef>
        </p:style>
        <p:txBody>
          <a:bodyPr lIns="92075" tIns="46038" rIns="92075" bIns="46038" anchor="ctr"/>
          <a:lstStyle/>
          <a:p>
            <a:pPr algn="ctr" eaLnBrk="0" hangingPunct="0">
              <a:lnSpc>
                <a:spcPct val="85000"/>
              </a:lnSpc>
            </a:pPr>
            <a:r>
              <a:rPr lang="es-MX" sz="1600" b="1" dirty="0" smtClean="0"/>
              <a:t>AUTOEVALUACIÓN 1.2.2 :  </a:t>
            </a:r>
            <a:r>
              <a:rPr lang="es-MX" sz="1600" b="1" dirty="0"/>
              <a:t>CAPACIDAD DE COMUNICARSE</a:t>
            </a:r>
            <a:endParaRPr lang="es-ES" sz="1600" b="1" dirty="0"/>
          </a:p>
        </p:txBody>
      </p:sp>
      <p:sp>
        <p:nvSpPr>
          <p:cNvPr id="29773" name="Text Box 77"/>
          <p:cNvSpPr txBox="1">
            <a:spLocks noChangeArrowheads="1"/>
          </p:cNvSpPr>
          <p:nvPr/>
        </p:nvSpPr>
        <p:spPr bwMode="auto">
          <a:xfrm>
            <a:off x="429419" y="620688"/>
            <a:ext cx="8393112"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type="none" w="sm" len="sm"/>
                <a:tailEnd type="none" w="sm" len="sm"/>
              </a14:hiddenLine>
            </a:ext>
          </a:extLst>
        </p:spPr>
        <p:txBody>
          <a:bodyPr>
            <a:spAutoFit/>
          </a:bodyPr>
          <a:lstStyle>
            <a:lvl1pPr eaLnBrk="0" hangingPunct="0">
              <a:defRPr sz="1400" b="1">
                <a:solidFill>
                  <a:schemeClr val="tx1"/>
                </a:solidFill>
                <a:latin typeface="Arial" charset="0"/>
                <a:cs typeface="Arial" charset="0"/>
              </a:defRPr>
            </a:lvl1pPr>
            <a:lvl2pPr marL="742950" indent="-285750" eaLnBrk="0" hangingPunct="0">
              <a:defRPr sz="1400" b="1">
                <a:solidFill>
                  <a:schemeClr val="tx1"/>
                </a:solidFill>
                <a:latin typeface="Arial" charset="0"/>
                <a:cs typeface="Arial" charset="0"/>
              </a:defRPr>
            </a:lvl2pPr>
            <a:lvl3pPr marL="1143000" indent="-228600" eaLnBrk="0" hangingPunct="0">
              <a:defRPr sz="1400" b="1">
                <a:solidFill>
                  <a:schemeClr val="tx1"/>
                </a:solidFill>
                <a:latin typeface="Arial" charset="0"/>
                <a:cs typeface="Arial" charset="0"/>
              </a:defRPr>
            </a:lvl3pPr>
            <a:lvl4pPr marL="1600200" indent="-228600" eaLnBrk="0" hangingPunct="0">
              <a:defRPr sz="1400" b="1">
                <a:solidFill>
                  <a:schemeClr val="tx1"/>
                </a:solidFill>
                <a:latin typeface="Arial" charset="0"/>
                <a:cs typeface="Arial" charset="0"/>
              </a:defRPr>
            </a:lvl4pPr>
            <a:lvl5pPr marL="2057400" indent="-228600" eaLnBrk="0" hangingPunct="0">
              <a:defRPr sz="1400" b="1">
                <a:solidFill>
                  <a:schemeClr val="tx1"/>
                </a:solidFill>
                <a:latin typeface="Arial" charset="0"/>
                <a:cs typeface="Arial" charset="0"/>
              </a:defRPr>
            </a:lvl5pPr>
            <a:lvl6pPr marL="2514600" indent="-228600" eaLnBrk="0" fontAlgn="base" hangingPunct="0">
              <a:spcBef>
                <a:spcPct val="0"/>
              </a:spcBef>
              <a:spcAft>
                <a:spcPct val="0"/>
              </a:spcAft>
              <a:defRPr sz="1400" b="1">
                <a:solidFill>
                  <a:schemeClr val="tx1"/>
                </a:solidFill>
                <a:latin typeface="Arial" charset="0"/>
                <a:cs typeface="Arial" charset="0"/>
              </a:defRPr>
            </a:lvl6pPr>
            <a:lvl7pPr marL="2971800" indent="-228600" eaLnBrk="0" fontAlgn="base" hangingPunct="0">
              <a:spcBef>
                <a:spcPct val="0"/>
              </a:spcBef>
              <a:spcAft>
                <a:spcPct val="0"/>
              </a:spcAft>
              <a:defRPr sz="1400" b="1">
                <a:solidFill>
                  <a:schemeClr val="tx1"/>
                </a:solidFill>
                <a:latin typeface="Arial" charset="0"/>
                <a:cs typeface="Arial" charset="0"/>
              </a:defRPr>
            </a:lvl7pPr>
            <a:lvl8pPr marL="3429000" indent="-228600" eaLnBrk="0" fontAlgn="base" hangingPunct="0">
              <a:spcBef>
                <a:spcPct val="0"/>
              </a:spcBef>
              <a:spcAft>
                <a:spcPct val="0"/>
              </a:spcAft>
              <a:defRPr sz="1400" b="1">
                <a:solidFill>
                  <a:schemeClr val="tx1"/>
                </a:solidFill>
                <a:latin typeface="Arial" charset="0"/>
                <a:cs typeface="Arial" charset="0"/>
              </a:defRPr>
            </a:lvl8pPr>
            <a:lvl9pPr marL="3886200" indent="-228600" eaLnBrk="0" fontAlgn="base" hangingPunct="0">
              <a:spcBef>
                <a:spcPct val="0"/>
              </a:spcBef>
              <a:spcAft>
                <a:spcPct val="0"/>
              </a:spcAft>
              <a:defRPr sz="1400" b="1">
                <a:solidFill>
                  <a:schemeClr val="tx1"/>
                </a:solidFill>
                <a:latin typeface="Arial" charset="0"/>
                <a:cs typeface="Arial" charset="0"/>
              </a:defRPr>
            </a:lvl9pPr>
          </a:lstStyle>
          <a:p>
            <a:pPr algn="just">
              <a:spcBef>
                <a:spcPct val="50000"/>
              </a:spcBef>
            </a:pPr>
            <a:r>
              <a:rPr lang="es-ES" sz="1100" b="0" dirty="0" smtClean="0">
                <a:latin typeface="Arial" pitchFamily="34" charset="0"/>
                <a:cs typeface="Arial" pitchFamily="34" charset="0"/>
              </a:rPr>
              <a:t>Lea cuidadosamente cada una de las 10 preguntas siguientes y elija la opción que corresponda a su experiencia.</a:t>
            </a:r>
          </a:p>
          <a:p>
            <a:pPr algn="just">
              <a:spcBef>
                <a:spcPct val="50000"/>
              </a:spcBef>
            </a:pPr>
            <a:r>
              <a:rPr lang="es-ES" sz="1100" b="0" dirty="0" smtClean="0">
                <a:latin typeface="Arial" pitchFamily="34" charset="0"/>
                <a:cs typeface="Arial" pitchFamily="34" charset="0"/>
              </a:rPr>
              <a:t>Este cuestionario no es un examen, no hay respuestas buenas o malas, solo se busca que usted obtenga información útil acerca de su capacidad de comunicarse con los demás, sea honesto y  conteste lo que es y no lo que debiera ser.</a:t>
            </a:r>
            <a:endParaRPr lang="es-ES" sz="1100" b="0" dirty="0">
              <a:latin typeface="Arial" pitchFamily="34" charset="0"/>
              <a:cs typeface="Arial" pitchFamily="34" charset="0"/>
            </a:endParaRPr>
          </a:p>
        </p:txBody>
      </p:sp>
      <p:sp>
        <p:nvSpPr>
          <p:cNvPr id="6" name="2 Marcador de número de diapositiva"/>
          <p:cNvSpPr>
            <a:spLocks noGrp="1"/>
          </p:cNvSpPr>
          <p:nvPr>
            <p:ph type="sldNum" sz="quarter" idx="12"/>
          </p:nvPr>
        </p:nvSpPr>
        <p:spPr/>
        <p:txBody>
          <a:bodyPr/>
          <a:lstStyle/>
          <a:p>
            <a:fld id="{132FADFE-3B8F-471C-ABF0-DBC7717ECBBC}" type="slidenum">
              <a:rPr lang="es-ES" smtClean="0"/>
              <a:pPr/>
              <a:t>33</a:t>
            </a:fld>
            <a:endParaRPr lang="es-ES"/>
          </a:p>
        </p:txBody>
      </p:sp>
    </p:spTree>
    <p:extLst>
      <p:ext uri="{BB962C8B-B14F-4D97-AF65-F5344CB8AC3E}">
        <p14:creationId xmlns:p14="http://schemas.microsoft.com/office/powerpoint/2010/main" val="3558424412"/>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50825" y="542925"/>
            <a:ext cx="8642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type="none" w="sm" len="sm"/>
                <a:tailEnd type="none" w="sm" len="sm"/>
              </a14:hiddenLine>
            </a:ext>
          </a:extLst>
        </p:spPr>
        <p:txBody>
          <a:bodyPr>
            <a:spAutoFit/>
          </a:bodyPr>
          <a:lstStyle>
            <a:lvl1pPr eaLnBrk="0" hangingPunct="0">
              <a:defRPr sz="1400" b="1">
                <a:solidFill>
                  <a:schemeClr val="tx1"/>
                </a:solidFill>
                <a:latin typeface="Arial" charset="0"/>
                <a:cs typeface="Arial" charset="0"/>
              </a:defRPr>
            </a:lvl1pPr>
            <a:lvl2pPr marL="742950" indent="-285750" eaLnBrk="0" hangingPunct="0">
              <a:defRPr sz="1400" b="1">
                <a:solidFill>
                  <a:schemeClr val="tx1"/>
                </a:solidFill>
                <a:latin typeface="Arial" charset="0"/>
                <a:cs typeface="Arial" charset="0"/>
              </a:defRPr>
            </a:lvl2pPr>
            <a:lvl3pPr marL="1143000" indent="-228600" eaLnBrk="0" hangingPunct="0">
              <a:defRPr sz="1400" b="1">
                <a:solidFill>
                  <a:schemeClr val="tx1"/>
                </a:solidFill>
                <a:latin typeface="Arial" charset="0"/>
                <a:cs typeface="Arial" charset="0"/>
              </a:defRPr>
            </a:lvl3pPr>
            <a:lvl4pPr marL="1600200" indent="-228600" eaLnBrk="0" hangingPunct="0">
              <a:defRPr sz="1400" b="1">
                <a:solidFill>
                  <a:schemeClr val="tx1"/>
                </a:solidFill>
                <a:latin typeface="Arial" charset="0"/>
                <a:cs typeface="Arial" charset="0"/>
              </a:defRPr>
            </a:lvl4pPr>
            <a:lvl5pPr marL="2057400" indent="-228600" eaLnBrk="0" hangingPunct="0">
              <a:defRPr sz="1400" b="1">
                <a:solidFill>
                  <a:schemeClr val="tx1"/>
                </a:solidFill>
                <a:latin typeface="Arial" charset="0"/>
                <a:cs typeface="Arial" charset="0"/>
              </a:defRPr>
            </a:lvl5pPr>
            <a:lvl6pPr marL="2514600" indent="-228600" eaLnBrk="0" fontAlgn="base" hangingPunct="0">
              <a:spcBef>
                <a:spcPct val="0"/>
              </a:spcBef>
              <a:spcAft>
                <a:spcPct val="0"/>
              </a:spcAft>
              <a:defRPr sz="1400" b="1">
                <a:solidFill>
                  <a:schemeClr val="tx1"/>
                </a:solidFill>
                <a:latin typeface="Arial" charset="0"/>
                <a:cs typeface="Arial" charset="0"/>
              </a:defRPr>
            </a:lvl6pPr>
            <a:lvl7pPr marL="2971800" indent="-228600" eaLnBrk="0" fontAlgn="base" hangingPunct="0">
              <a:spcBef>
                <a:spcPct val="0"/>
              </a:spcBef>
              <a:spcAft>
                <a:spcPct val="0"/>
              </a:spcAft>
              <a:defRPr sz="1400" b="1">
                <a:solidFill>
                  <a:schemeClr val="tx1"/>
                </a:solidFill>
                <a:latin typeface="Arial" charset="0"/>
                <a:cs typeface="Arial" charset="0"/>
              </a:defRPr>
            </a:lvl7pPr>
            <a:lvl8pPr marL="3429000" indent="-228600" eaLnBrk="0" fontAlgn="base" hangingPunct="0">
              <a:spcBef>
                <a:spcPct val="0"/>
              </a:spcBef>
              <a:spcAft>
                <a:spcPct val="0"/>
              </a:spcAft>
              <a:defRPr sz="1400" b="1">
                <a:solidFill>
                  <a:schemeClr val="tx1"/>
                </a:solidFill>
                <a:latin typeface="Arial" charset="0"/>
                <a:cs typeface="Arial" charset="0"/>
              </a:defRPr>
            </a:lvl8pPr>
            <a:lvl9pPr marL="3886200" indent="-228600" eaLnBrk="0" fontAlgn="base" hangingPunct="0">
              <a:spcBef>
                <a:spcPct val="0"/>
              </a:spcBef>
              <a:spcAft>
                <a:spcPct val="0"/>
              </a:spcAft>
              <a:defRPr sz="1400" b="1">
                <a:solidFill>
                  <a:schemeClr val="tx1"/>
                </a:solidFill>
                <a:latin typeface="Arial" charset="0"/>
                <a:cs typeface="Arial" charset="0"/>
              </a:defRPr>
            </a:lvl9pPr>
          </a:lstStyle>
          <a:p>
            <a:pPr algn="ctr"/>
            <a:r>
              <a:rPr lang="es-ES" sz="1200" dirty="0"/>
              <a:t> Instrucciones para calificar</a:t>
            </a:r>
          </a:p>
          <a:p>
            <a:pPr algn="ctr"/>
            <a:r>
              <a:rPr lang="es-ES" sz="1200" b="0" dirty="0"/>
              <a:t>              Busque la puntuación que corresponde a cada respuesta y enciérrela con un círculo.</a:t>
            </a:r>
          </a:p>
        </p:txBody>
      </p:sp>
      <p:graphicFrame>
        <p:nvGraphicFramePr>
          <p:cNvPr id="659459" name="Group 3"/>
          <p:cNvGraphicFramePr>
            <a:graphicFrameLocks noGrp="1"/>
          </p:cNvGraphicFramePr>
          <p:nvPr>
            <p:extLst>
              <p:ext uri="{D42A27DB-BD31-4B8C-83A1-F6EECF244321}">
                <p14:modId xmlns:p14="http://schemas.microsoft.com/office/powerpoint/2010/main" val="2507165956"/>
              </p:ext>
            </p:extLst>
          </p:nvPr>
        </p:nvGraphicFramePr>
        <p:xfrm>
          <a:off x="1979613" y="1089025"/>
          <a:ext cx="5616575" cy="3340097"/>
        </p:xfrm>
        <a:graphic>
          <a:graphicData uri="http://schemas.openxmlformats.org/drawingml/2006/table">
            <a:tbl>
              <a:tblPr>
                <a:tableStyleId>{ED083AE6-46FA-4A59-8FB0-9F97EB10719F}</a:tableStyleId>
              </a:tblPr>
              <a:tblGrid>
                <a:gridCol w="792162"/>
                <a:gridCol w="309563"/>
                <a:gridCol w="338137"/>
                <a:gridCol w="307975"/>
                <a:gridCol w="339725"/>
                <a:gridCol w="361950"/>
                <a:gridCol w="358775"/>
                <a:gridCol w="712794"/>
                <a:gridCol w="2095494"/>
              </a:tblGrid>
              <a:tr h="315985">
                <a:tc>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endParaRPr kumimoji="0" lang="es-ES" sz="1200" b="1"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400" u="none" strike="noStrike" cap="none" normalizeH="0" baseline="0" dirty="0" smtClean="0">
                          <a:ln>
                            <a:noFill/>
                          </a:ln>
                          <a:effectLst/>
                        </a:rPr>
                        <a:t>A</a:t>
                      </a:r>
                      <a:endParaRPr kumimoji="0" lang="es-ES" sz="1400" b="1"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400" b="1"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400" u="none" strike="noStrike" cap="none" normalizeH="0" baseline="0" dirty="0" smtClean="0">
                          <a:ln>
                            <a:noFill/>
                          </a:ln>
                          <a:effectLst/>
                        </a:rPr>
                        <a:t>B</a:t>
                      </a:r>
                      <a:endParaRPr kumimoji="0" lang="es-ES" sz="1400" b="1"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400" b="1"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400" u="none" strike="noStrike" cap="none" normalizeH="0" baseline="0" dirty="0" smtClean="0">
                          <a:ln>
                            <a:noFill/>
                          </a:ln>
                          <a:effectLst/>
                        </a:rPr>
                        <a:t>C</a:t>
                      </a:r>
                      <a:endParaRPr kumimoji="0" lang="es-ES" sz="1400" b="1"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endParaRPr kumimoji="0" lang="es-ES" sz="1400" b="1" i="0" u="none" strike="noStrike" cap="none" normalizeH="0" baseline="0" dirty="0" smtClean="0">
                        <a:ln>
                          <a:noFill/>
                        </a:ln>
                        <a:solidFill>
                          <a:schemeClr val="tx1"/>
                        </a:solidFill>
                        <a:effectLst/>
                        <a:latin typeface="Arial" charset="0"/>
                      </a:endParaRPr>
                    </a:p>
                  </a:txBody>
                  <a:tcPr marT="45730" marB="45730" anchor="ctr" horzOverflow="overflow"/>
                </a:tc>
                <a:tc gridSpan="2">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FACTORES</a:t>
                      </a:r>
                      <a:endParaRPr kumimoji="0" lang="es-ES" sz="1200" b="1" i="0" u="none" strike="noStrike" cap="none" normalizeH="0" baseline="0" dirty="0" smtClean="0">
                        <a:ln>
                          <a:noFill/>
                        </a:ln>
                        <a:solidFill>
                          <a:schemeClr val="tx1"/>
                        </a:solidFill>
                        <a:effectLst/>
                        <a:latin typeface="Arial" charset="0"/>
                      </a:endParaRPr>
                    </a:p>
                  </a:txBody>
                  <a:tcPr marT="45730" marB="45730" anchor="ctr" horzOverflow="overflow"/>
                </a:tc>
                <a:tc hMerge="1">
                  <a:txBody>
                    <a:bodyPr/>
                    <a:lstStyle/>
                    <a:p>
                      <a:endParaRPr lang="en-US"/>
                    </a:p>
                  </a:txBody>
                  <a:tcPr/>
                </a:tc>
              </a:tr>
              <a:tr h="261998">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1.</a:t>
                      </a:r>
                      <a:endParaRPr kumimoji="0" lang="es-ES" sz="1200" b="1"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3</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2</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0</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gridSpan="2">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Orden y expresión de ideas</a:t>
                      </a:r>
                      <a:endParaRPr kumimoji="0" lang="es-ES" sz="1200" b="1" i="0" u="none" strike="noStrike" cap="none" normalizeH="0" baseline="0" dirty="0" smtClean="0">
                        <a:ln>
                          <a:noFill/>
                        </a:ln>
                        <a:solidFill>
                          <a:schemeClr val="tx1"/>
                        </a:solidFill>
                        <a:effectLst/>
                        <a:latin typeface="Arial" charset="0"/>
                      </a:endParaRPr>
                    </a:p>
                  </a:txBody>
                  <a:tcPr marT="45730" marB="45730" anchor="ctr" horzOverflow="overflow"/>
                </a:tc>
                <a:tc hMerge="1">
                  <a:txBody>
                    <a:bodyPr/>
                    <a:lstStyle/>
                    <a:p>
                      <a:endParaRPr lang="en-US"/>
                    </a:p>
                  </a:txBody>
                  <a:tcPr/>
                </a:tc>
              </a:tr>
              <a:tr h="256090">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2.</a:t>
                      </a:r>
                      <a:endParaRPr kumimoji="0" lang="es-ES" sz="1200" b="1"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0</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smtClean="0">
                          <a:ln>
                            <a:noFill/>
                          </a:ln>
                          <a:effectLst/>
                        </a:rPr>
                        <a:t>1</a:t>
                      </a: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3</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gridSpan="2">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Expresión de sentimientos</a:t>
                      </a:r>
                      <a:endParaRPr kumimoji="0" lang="es-ES" sz="1200" b="1" i="0" u="none" strike="noStrike" cap="none" normalizeH="0" baseline="0" dirty="0" smtClean="0">
                        <a:ln>
                          <a:noFill/>
                        </a:ln>
                        <a:solidFill>
                          <a:schemeClr val="tx1"/>
                        </a:solidFill>
                        <a:effectLst/>
                        <a:latin typeface="Arial" charset="0"/>
                      </a:endParaRPr>
                    </a:p>
                  </a:txBody>
                  <a:tcPr marT="45730" marB="45730" anchor="ctr" horzOverflow="overflow"/>
                </a:tc>
                <a:tc hMerge="1">
                  <a:txBody>
                    <a:bodyPr/>
                    <a:lstStyle/>
                    <a:p>
                      <a:endParaRPr lang="en-US"/>
                    </a:p>
                  </a:txBody>
                  <a:tcPr/>
                </a:tc>
              </a:tr>
              <a:tr h="256090">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3.</a:t>
                      </a:r>
                      <a:endParaRPr kumimoji="0" lang="es-ES" sz="1200" b="1"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3</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smtClean="0">
                          <a:ln>
                            <a:noFill/>
                          </a:ln>
                          <a:effectLst/>
                        </a:rPr>
                        <a:t>2</a:t>
                      </a: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0</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gridSpan="2">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smtClean="0">
                          <a:ln>
                            <a:noFill/>
                          </a:ln>
                          <a:effectLst/>
                        </a:rPr>
                        <a:t>Despertar el interés</a:t>
                      </a:r>
                      <a:endParaRPr kumimoji="0" lang="es-ES" sz="1200" b="1" i="0" u="none" strike="noStrike" cap="none" normalizeH="0" baseline="0" smtClean="0">
                        <a:ln>
                          <a:noFill/>
                        </a:ln>
                        <a:solidFill>
                          <a:schemeClr val="tx1"/>
                        </a:solidFill>
                        <a:effectLst/>
                        <a:latin typeface="Arial" charset="0"/>
                      </a:endParaRPr>
                    </a:p>
                  </a:txBody>
                  <a:tcPr marT="45730" marB="45730" anchor="ctr" horzOverflow="overflow"/>
                </a:tc>
                <a:tc hMerge="1">
                  <a:txBody>
                    <a:bodyPr/>
                    <a:lstStyle/>
                    <a:p>
                      <a:endParaRPr lang="en-US"/>
                    </a:p>
                  </a:txBody>
                  <a:tcPr/>
                </a:tc>
              </a:tr>
              <a:tr h="256090">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4.</a:t>
                      </a:r>
                      <a:endParaRPr kumimoji="0" lang="es-ES" sz="1200" b="1"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3</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smtClean="0">
                          <a:ln>
                            <a:noFill/>
                          </a:ln>
                          <a:effectLst/>
                        </a:rPr>
                        <a:t>2</a:t>
                      </a: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0</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gridSpan="2">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smtClean="0">
                          <a:ln>
                            <a:noFill/>
                          </a:ln>
                          <a:effectLst/>
                        </a:rPr>
                        <a:t>Percibir las reacciones</a:t>
                      </a:r>
                      <a:endParaRPr kumimoji="0" lang="es-ES" sz="1200" b="1" i="0" u="none" strike="noStrike" cap="none" normalizeH="0" baseline="0" smtClean="0">
                        <a:ln>
                          <a:noFill/>
                        </a:ln>
                        <a:solidFill>
                          <a:schemeClr val="tx1"/>
                        </a:solidFill>
                        <a:effectLst/>
                        <a:latin typeface="Arial" charset="0"/>
                      </a:endParaRPr>
                    </a:p>
                  </a:txBody>
                  <a:tcPr marT="45730" marB="45730" anchor="ctr" horzOverflow="overflow"/>
                </a:tc>
                <a:tc hMerge="1">
                  <a:txBody>
                    <a:bodyPr/>
                    <a:lstStyle/>
                    <a:p>
                      <a:endParaRPr lang="en-US"/>
                    </a:p>
                  </a:txBody>
                  <a:tcPr/>
                </a:tc>
              </a:tr>
              <a:tr h="256090">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5.</a:t>
                      </a:r>
                      <a:endParaRPr kumimoji="0" lang="es-ES" sz="1200" b="1"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0</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smtClean="0">
                          <a:ln>
                            <a:noFill/>
                          </a:ln>
                          <a:effectLst/>
                        </a:rPr>
                        <a:t>1</a:t>
                      </a: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3</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gridSpan="2">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smtClean="0">
                          <a:ln>
                            <a:noFill/>
                          </a:ln>
                          <a:effectLst/>
                        </a:rPr>
                        <a:t>Claridad de tema</a:t>
                      </a:r>
                      <a:endParaRPr kumimoji="0" lang="es-ES" sz="1200" b="1" i="0" u="none" strike="noStrike" cap="none" normalizeH="0" baseline="0" smtClean="0">
                        <a:ln>
                          <a:noFill/>
                        </a:ln>
                        <a:solidFill>
                          <a:schemeClr val="tx1"/>
                        </a:solidFill>
                        <a:effectLst/>
                        <a:latin typeface="Arial" charset="0"/>
                      </a:endParaRPr>
                    </a:p>
                  </a:txBody>
                  <a:tcPr marT="45730" marB="45730" anchor="ctr" horzOverflow="overflow"/>
                </a:tc>
                <a:tc hMerge="1">
                  <a:txBody>
                    <a:bodyPr/>
                    <a:lstStyle/>
                    <a:p>
                      <a:endParaRPr lang="en-US"/>
                    </a:p>
                  </a:txBody>
                  <a:tcPr/>
                </a:tc>
              </a:tr>
              <a:tr h="256090">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6.</a:t>
                      </a:r>
                      <a:endParaRPr kumimoji="0" lang="es-ES" sz="1200" b="1"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0</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smtClean="0">
                          <a:ln>
                            <a:noFill/>
                          </a:ln>
                          <a:effectLst/>
                        </a:rPr>
                        <a:t>1</a:t>
                      </a: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3</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gridSpan="2">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smtClean="0">
                          <a:ln>
                            <a:noFill/>
                          </a:ln>
                          <a:effectLst/>
                        </a:rPr>
                        <a:t>Manejo de diferentes opiniones</a:t>
                      </a:r>
                      <a:endParaRPr kumimoji="0" lang="es-ES" sz="1200" b="1" i="0" u="none" strike="noStrike" cap="none" normalizeH="0" baseline="0" smtClean="0">
                        <a:ln>
                          <a:noFill/>
                        </a:ln>
                        <a:solidFill>
                          <a:schemeClr val="tx1"/>
                        </a:solidFill>
                        <a:effectLst/>
                        <a:latin typeface="Arial" charset="0"/>
                      </a:endParaRPr>
                    </a:p>
                  </a:txBody>
                  <a:tcPr marT="45730" marB="45730" anchor="ctr" horzOverflow="overflow"/>
                </a:tc>
                <a:tc hMerge="1">
                  <a:txBody>
                    <a:bodyPr/>
                    <a:lstStyle/>
                    <a:p>
                      <a:endParaRPr lang="en-US"/>
                    </a:p>
                  </a:txBody>
                  <a:tcPr/>
                </a:tc>
              </a:tr>
              <a:tr h="256090">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7.</a:t>
                      </a:r>
                      <a:endParaRPr kumimoji="0" lang="es-ES" sz="1200" b="1"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3</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smtClean="0">
                          <a:ln>
                            <a:noFill/>
                          </a:ln>
                          <a:effectLst/>
                        </a:rPr>
                        <a:t>2</a:t>
                      </a: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0</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gridSpan="2">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smtClean="0">
                          <a:ln>
                            <a:noFill/>
                          </a:ln>
                          <a:effectLst/>
                        </a:rPr>
                        <a:t>Formas de expresión</a:t>
                      </a:r>
                      <a:endParaRPr kumimoji="0" lang="es-ES" sz="1200" b="1" i="0" u="none" strike="noStrike" cap="none" normalizeH="0" baseline="0" smtClean="0">
                        <a:ln>
                          <a:noFill/>
                        </a:ln>
                        <a:solidFill>
                          <a:schemeClr val="tx1"/>
                        </a:solidFill>
                        <a:effectLst/>
                        <a:latin typeface="Arial" charset="0"/>
                      </a:endParaRPr>
                    </a:p>
                  </a:txBody>
                  <a:tcPr marT="45730" marB="45730" anchor="ctr" horzOverflow="overflow"/>
                </a:tc>
                <a:tc hMerge="1">
                  <a:txBody>
                    <a:bodyPr/>
                    <a:lstStyle/>
                    <a:p>
                      <a:endParaRPr lang="en-US"/>
                    </a:p>
                  </a:txBody>
                  <a:tcPr/>
                </a:tc>
              </a:tr>
              <a:tr h="256090">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8.</a:t>
                      </a:r>
                      <a:endParaRPr kumimoji="0" lang="es-ES" sz="1200" b="1"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3</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smtClean="0">
                          <a:ln>
                            <a:noFill/>
                          </a:ln>
                          <a:effectLst/>
                        </a:rPr>
                        <a:t>2</a:t>
                      </a: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0</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gridSpan="2">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smtClean="0">
                          <a:ln>
                            <a:noFill/>
                          </a:ln>
                          <a:effectLst/>
                        </a:rPr>
                        <a:t>Aclaración de dudas</a:t>
                      </a:r>
                      <a:endParaRPr kumimoji="0" lang="es-ES" sz="1200" b="1" i="0" u="none" strike="noStrike" cap="none" normalizeH="0" baseline="0" smtClean="0">
                        <a:ln>
                          <a:noFill/>
                        </a:ln>
                        <a:solidFill>
                          <a:schemeClr val="tx1"/>
                        </a:solidFill>
                        <a:effectLst/>
                        <a:latin typeface="Arial" charset="0"/>
                      </a:endParaRPr>
                    </a:p>
                  </a:txBody>
                  <a:tcPr marT="45730" marB="45730" anchor="ctr" horzOverflow="overflow"/>
                </a:tc>
                <a:tc hMerge="1">
                  <a:txBody>
                    <a:bodyPr/>
                    <a:lstStyle/>
                    <a:p>
                      <a:endParaRPr lang="en-US"/>
                    </a:p>
                  </a:txBody>
                  <a:tcPr/>
                </a:tc>
              </a:tr>
              <a:tr h="256090">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9.</a:t>
                      </a:r>
                      <a:endParaRPr kumimoji="0" lang="es-ES" sz="1200" b="1"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3</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smtClean="0">
                          <a:ln>
                            <a:noFill/>
                          </a:ln>
                          <a:effectLst/>
                        </a:rPr>
                        <a:t>2</a:t>
                      </a: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0</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smtClean="0">
                        <a:ln>
                          <a:noFill/>
                        </a:ln>
                        <a:solidFill>
                          <a:schemeClr val="tx1"/>
                        </a:solidFill>
                        <a:effectLst/>
                        <a:latin typeface="Arial" charset="0"/>
                      </a:endParaRPr>
                    </a:p>
                  </a:txBody>
                  <a:tcPr marT="45730" marB="45730" anchor="ctr" horzOverflow="overflow"/>
                </a:tc>
                <a:tc gridSpan="2">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smtClean="0">
                          <a:ln>
                            <a:noFill/>
                          </a:ln>
                          <a:effectLst/>
                        </a:rPr>
                        <a:t>Solicitud de retroalimentación</a:t>
                      </a:r>
                      <a:endParaRPr kumimoji="0" lang="es-ES" sz="1200" b="1" i="0" u="none" strike="noStrike" cap="none" normalizeH="0" baseline="0" smtClean="0">
                        <a:ln>
                          <a:noFill/>
                        </a:ln>
                        <a:solidFill>
                          <a:schemeClr val="tx1"/>
                        </a:solidFill>
                        <a:effectLst/>
                        <a:latin typeface="Arial" charset="0"/>
                      </a:endParaRPr>
                    </a:p>
                  </a:txBody>
                  <a:tcPr marT="45730" marB="45730" anchor="ctr" horzOverflow="overflow"/>
                </a:tc>
                <a:tc hMerge="1">
                  <a:txBody>
                    <a:bodyPr/>
                    <a:lstStyle/>
                    <a:p>
                      <a:endParaRPr lang="en-US"/>
                    </a:p>
                  </a:txBody>
                  <a:tcPr/>
                </a:tc>
              </a:tr>
              <a:tr h="256090">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10.</a:t>
                      </a:r>
                      <a:endParaRPr kumimoji="0" lang="es-ES" sz="1200" b="1"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0</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1</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3</a:t>
                      </a: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charset="0"/>
                      </a:endParaRPr>
                    </a:p>
                  </a:txBody>
                  <a:tcPr marT="45730" marB="45730" anchor="ctr" horzOverflow="overflow"/>
                </a:tc>
                <a:tc gridSpan="2">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Equilibrio de la interacción</a:t>
                      </a:r>
                      <a:endParaRPr kumimoji="0" lang="es-ES" sz="1200" b="1" i="0" u="none" strike="noStrike" cap="none" normalizeH="0" baseline="0" dirty="0" smtClean="0">
                        <a:ln>
                          <a:noFill/>
                        </a:ln>
                        <a:solidFill>
                          <a:schemeClr val="tx1"/>
                        </a:solidFill>
                        <a:effectLst/>
                        <a:latin typeface="Arial" charset="0"/>
                      </a:endParaRPr>
                    </a:p>
                  </a:txBody>
                  <a:tcPr marT="45730" marB="45730" anchor="ctr" horzOverflow="overflow"/>
                </a:tc>
                <a:tc hMerge="1">
                  <a:txBody>
                    <a:bodyPr/>
                    <a:lstStyle/>
                    <a:p>
                      <a:endParaRPr lang="en-US"/>
                    </a:p>
                  </a:txBody>
                  <a:tcPr/>
                </a:tc>
              </a:tr>
              <a:tr h="256090">
                <a:tc rowSpan="2">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SUMA</a:t>
                      </a:r>
                      <a:endParaRPr kumimoji="0" lang="es-ES" sz="1200" b="1" i="0" u="none" strike="noStrike" cap="none" normalizeH="0" baseline="0" dirty="0" smtClean="0">
                        <a:ln>
                          <a:noFill/>
                        </a:ln>
                        <a:solidFill>
                          <a:schemeClr val="tx1"/>
                        </a:solidFill>
                        <a:effectLst/>
                        <a:latin typeface="Arial Narrow" pitchFamily="34"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Narrow" pitchFamily="34"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Narrow" pitchFamily="34"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Narrow" pitchFamily="34"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Narrow" pitchFamily="34" charset="0"/>
                      </a:endParaRPr>
                    </a:p>
                  </a:txBody>
                  <a:tcPr marT="45730" marB="45730" anchor="ctr" horzOverflow="overflow"/>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Narrow" pitchFamily="34" charset="0"/>
                      </a:endParaRPr>
                    </a:p>
                  </a:txBody>
                  <a:tcPr marT="45730" marB="45730" anchor="ctr" horzOverflow="overflow"/>
                </a:tc>
                <a:tc>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Narrow" pitchFamily="34" charset="0"/>
                      </a:endParaRPr>
                    </a:p>
                  </a:txBody>
                  <a:tcPr marT="45730" marB="45730" anchor="ctr" horzOverflow="overflow"/>
                </a:tc>
                <a:tc rowSpan="2">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Narrow" pitchFamily="34" charset="0"/>
                      </a:endParaRPr>
                    </a:p>
                  </a:txBody>
                  <a:tcPr marT="45730" marB="45730" anchor="ctr" horzOverflow="overflow"/>
                </a:tc>
                <a:tc rowSpan="2">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r>
                        <a:rPr kumimoji="0" lang="es-ES" sz="1200" u="none" strike="noStrike" cap="none" normalizeH="0" baseline="0" dirty="0" smtClean="0">
                          <a:ln>
                            <a:noFill/>
                          </a:ln>
                          <a:effectLst/>
                        </a:rPr>
                        <a:t>* TOTAL</a:t>
                      </a:r>
                      <a:endParaRPr kumimoji="0" lang="es-ES" sz="1200" b="1" i="0" u="none" strike="noStrike" cap="none" normalizeH="0" baseline="0" dirty="0" smtClean="0">
                        <a:ln>
                          <a:noFill/>
                        </a:ln>
                        <a:solidFill>
                          <a:schemeClr val="tx1"/>
                        </a:solidFill>
                        <a:effectLst/>
                        <a:latin typeface="Arial Narrow" pitchFamily="34" charset="0"/>
                      </a:endParaRPr>
                    </a:p>
                  </a:txBody>
                  <a:tcPr marT="45730" marB="45730" anchor="ctr" horzOverflow="overflow"/>
                </a:tc>
              </a:tr>
              <a:tr h="201214">
                <a:tc vMerge="1">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endParaRPr kumimoji="0" lang="es-ES" sz="8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lumMod val="60000"/>
                        <a:lumOff val="40000"/>
                      </a:schemeClr>
                    </a:solidFill>
                  </a:tcPr>
                </a:tc>
                <a:tc gridSpan="2">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800" u="none" strike="noStrike" cap="none" normalizeH="0" baseline="0" dirty="0" smtClean="0">
                          <a:ln>
                            <a:noFill/>
                          </a:ln>
                          <a:effectLst/>
                        </a:rPr>
                        <a:t>+</a:t>
                      </a:r>
                      <a:endParaRPr kumimoji="0" lang="es-ES" sz="800" b="0" i="0" u="none" strike="noStrike" cap="none" normalizeH="0" baseline="0" dirty="0" smtClean="0">
                        <a:ln>
                          <a:noFill/>
                        </a:ln>
                        <a:solidFill>
                          <a:schemeClr val="tx1"/>
                        </a:solidFill>
                        <a:effectLst/>
                        <a:latin typeface="Arial" charset="0"/>
                      </a:endParaRPr>
                    </a:p>
                  </a:txBody>
                  <a:tcPr marT="45730" marB="45730" anchor="ctr" horzOverflow="overflow"/>
                </a:tc>
                <a:tc hMerge="1">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endParaRPr kumimoji="0" lang="es-ES" sz="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gridSpan="2">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800" u="none" strike="noStrike" cap="none" normalizeH="0" baseline="0" dirty="0" smtClean="0">
                          <a:ln>
                            <a:noFill/>
                          </a:ln>
                          <a:effectLst/>
                        </a:rPr>
                        <a:t>+</a:t>
                      </a:r>
                      <a:endParaRPr kumimoji="0" lang="es-ES" sz="800" b="0" i="0" u="none" strike="noStrike" cap="none" normalizeH="0" baseline="0" dirty="0" smtClean="0">
                        <a:ln>
                          <a:noFill/>
                        </a:ln>
                        <a:solidFill>
                          <a:schemeClr val="tx1"/>
                        </a:solidFill>
                        <a:effectLst/>
                        <a:latin typeface="Arial" charset="0"/>
                      </a:endParaRPr>
                    </a:p>
                  </a:txBody>
                  <a:tcPr marT="45730" marB="45730" anchor="ctr" horzOverflow="overflow"/>
                </a:tc>
                <a:tc hMerge="1">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endParaRPr kumimoji="0" lang="es-ES" sz="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gridSpan="2">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0" lang="es-ES" sz="800" u="none" strike="noStrike" cap="none" normalizeH="0" baseline="0" dirty="0" smtClean="0">
                          <a:ln>
                            <a:noFill/>
                          </a:ln>
                          <a:effectLst/>
                        </a:rPr>
                        <a:t>=</a:t>
                      </a:r>
                      <a:endParaRPr kumimoji="0" lang="es-ES" sz="800" b="0" i="0" u="none" strike="noStrike" cap="none" normalizeH="0" baseline="0" dirty="0" smtClean="0">
                        <a:ln>
                          <a:noFill/>
                        </a:ln>
                        <a:solidFill>
                          <a:schemeClr val="tx1"/>
                        </a:solidFill>
                        <a:effectLst/>
                        <a:latin typeface="Arial" charset="0"/>
                      </a:endParaRPr>
                    </a:p>
                  </a:txBody>
                  <a:tcPr marT="45730" marB="45730" anchor="ctr" horzOverflow="overflow"/>
                </a:tc>
                <a:tc hMerge="1">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endParaRPr kumimoji="0" lang="es-ES" sz="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vMerge="1">
                  <a:txBody>
                    <a:bodyPr/>
                    <a:lstStyle/>
                    <a:p>
                      <a:pPr marL="0" marR="0" lvl="0" indent="0" algn="just" defTabSz="914400" rtl="0" eaLnBrk="0" fontAlgn="base" latinLnBrk="0" hangingPunct="0">
                        <a:lnSpc>
                          <a:spcPct val="90000"/>
                        </a:lnSpc>
                        <a:spcBef>
                          <a:spcPct val="0"/>
                        </a:spcBef>
                        <a:spcAft>
                          <a:spcPct val="0"/>
                        </a:spcAft>
                        <a:buClrTx/>
                        <a:buSzPct val="100000"/>
                        <a:buFontTx/>
                        <a:buNone/>
                        <a:tabLst/>
                      </a:pPr>
                      <a:endParaRPr kumimoji="0" lang="es-ES" sz="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vMerge="1">
                  <a:txBody>
                    <a:bodyPr/>
                    <a:lstStyle/>
                    <a:p>
                      <a:endParaRPr lang="en-US"/>
                    </a:p>
                  </a:txBody>
                  <a:tcPr/>
                </a:tc>
              </a:tr>
            </a:tbl>
          </a:graphicData>
        </a:graphic>
      </p:graphicFrame>
      <p:sp>
        <p:nvSpPr>
          <p:cNvPr id="30849" name="Text Box 122"/>
          <p:cNvSpPr txBox="1">
            <a:spLocks noChangeArrowheads="1"/>
          </p:cNvSpPr>
          <p:nvPr/>
        </p:nvSpPr>
        <p:spPr bwMode="auto">
          <a:xfrm>
            <a:off x="2393950" y="4510088"/>
            <a:ext cx="4964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type="none" w="sm" len="sm"/>
                <a:tailEnd type="none" w="sm" len="sm"/>
              </a14:hiddenLine>
            </a:ext>
          </a:extLst>
        </p:spPr>
        <p:txBody>
          <a:bodyPr>
            <a:spAutoFit/>
          </a:bodyPr>
          <a:lstStyle>
            <a:lvl1pPr eaLnBrk="0" hangingPunct="0">
              <a:defRPr sz="1400" b="1">
                <a:solidFill>
                  <a:schemeClr val="tx1"/>
                </a:solidFill>
                <a:latin typeface="Arial" charset="0"/>
                <a:cs typeface="Arial" charset="0"/>
              </a:defRPr>
            </a:lvl1pPr>
            <a:lvl2pPr marL="742950" indent="-285750" eaLnBrk="0" hangingPunct="0">
              <a:defRPr sz="1400" b="1">
                <a:solidFill>
                  <a:schemeClr val="tx1"/>
                </a:solidFill>
                <a:latin typeface="Arial" charset="0"/>
                <a:cs typeface="Arial" charset="0"/>
              </a:defRPr>
            </a:lvl2pPr>
            <a:lvl3pPr marL="1143000" indent="-228600" eaLnBrk="0" hangingPunct="0">
              <a:defRPr sz="1400" b="1">
                <a:solidFill>
                  <a:schemeClr val="tx1"/>
                </a:solidFill>
                <a:latin typeface="Arial" charset="0"/>
                <a:cs typeface="Arial" charset="0"/>
              </a:defRPr>
            </a:lvl3pPr>
            <a:lvl4pPr marL="1600200" indent="-228600" eaLnBrk="0" hangingPunct="0">
              <a:defRPr sz="1400" b="1">
                <a:solidFill>
                  <a:schemeClr val="tx1"/>
                </a:solidFill>
                <a:latin typeface="Arial" charset="0"/>
                <a:cs typeface="Arial" charset="0"/>
              </a:defRPr>
            </a:lvl4pPr>
            <a:lvl5pPr marL="2057400" indent="-228600" eaLnBrk="0" hangingPunct="0">
              <a:defRPr sz="1400" b="1">
                <a:solidFill>
                  <a:schemeClr val="tx1"/>
                </a:solidFill>
                <a:latin typeface="Arial" charset="0"/>
                <a:cs typeface="Arial" charset="0"/>
              </a:defRPr>
            </a:lvl5pPr>
            <a:lvl6pPr marL="2514600" indent="-228600" eaLnBrk="0" fontAlgn="base" hangingPunct="0">
              <a:spcBef>
                <a:spcPct val="0"/>
              </a:spcBef>
              <a:spcAft>
                <a:spcPct val="0"/>
              </a:spcAft>
              <a:defRPr sz="1400" b="1">
                <a:solidFill>
                  <a:schemeClr val="tx1"/>
                </a:solidFill>
                <a:latin typeface="Arial" charset="0"/>
                <a:cs typeface="Arial" charset="0"/>
              </a:defRPr>
            </a:lvl6pPr>
            <a:lvl7pPr marL="2971800" indent="-228600" eaLnBrk="0" fontAlgn="base" hangingPunct="0">
              <a:spcBef>
                <a:spcPct val="0"/>
              </a:spcBef>
              <a:spcAft>
                <a:spcPct val="0"/>
              </a:spcAft>
              <a:defRPr sz="1400" b="1">
                <a:solidFill>
                  <a:schemeClr val="tx1"/>
                </a:solidFill>
                <a:latin typeface="Arial" charset="0"/>
                <a:cs typeface="Arial" charset="0"/>
              </a:defRPr>
            </a:lvl7pPr>
            <a:lvl8pPr marL="3429000" indent="-228600" eaLnBrk="0" fontAlgn="base" hangingPunct="0">
              <a:spcBef>
                <a:spcPct val="0"/>
              </a:spcBef>
              <a:spcAft>
                <a:spcPct val="0"/>
              </a:spcAft>
              <a:defRPr sz="1400" b="1">
                <a:solidFill>
                  <a:schemeClr val="tx1"/>
                </a:solidFill>
                <a:latin typeface="Arial" charset="0"/>
                <a:cs typeface="Arial" charset="0"/>
              </a:defRPr>
            </a:lvl8pPr>
            <a:lvl9pPr marL="3886200" indent="-228600" eaLnBrk="0" fontAlgn="base" hangingPunct="0">
              <a:spcBef>
                <a:spcPct val="0"/>
              </a:spcBef>
              <a:spcAft>
                <a:spcPct val="0"/>
              </a:spcAft>
              <a:defRPr sz="1400" b="1">
                <a:solidFill>
                  <a:schemeClr val="tx1"/>
                </a:solidFill>
                <a:latin typeface="Arial" charset="0"/>
                <a:cs typeface="Arial" charset="0"/>
              </a:defRPr>
            </a:lvl9pPr>
          </a:lstStyle>
          <a:p>
            <a:pPr algn="just"/>
            <a:r>
              <a:rPr lang="es-ES" sz="1200"/>
              <a:t>Resultados de su capacidad para comunicarse.  </a:t>
            </a:r>
            <a:r>
              <a:rPr lang="es-ES" sz="1200" b="0"/>
              <a:t>Puntos obtenidos</a:t>
            </a:r>
          </a:p>
        </p:txBody>
      </p:sp>
      <p:graphicFrame>
        <p:nvGraphicFramePr>
          <p:cNvPr id="659579" name="Group 123"/>
          <p:cNvGraphicFramePr>
            <a:graphicFrameLocks noGrp="1"/>
          </p:cNvGraphicFramePr>
          <p:nvPr>
            <p:extLst>
              <p:ext uri="{D42A27DB-BD31-4B8C-83A1-F6EECF244321}">
                <p14:modId xmlns:p14="http://schemas.microsoft.com/office/powerpoint/2010/main" val="4284386390"/>
              </p:ext>
            </p:extLst>
          </p:nvPr>
        </p:nvGraphicFramePr>
        <p:xfrm>
          <a:off x="1403648" y="4797425"/>
          <a:ext cx="6696075" cy="927642"/>
        </p:xfrm>
        <a:graphic>
          <a:graphicData uri="http://schemas.openxmlformats.org/drawingml/2006/table">
            <a:tbl>
              <a:tblPr>
                <a:tableStyleId>{ED083AE6-46FA-4A59-8FB0-9F97EB10719F}</a:tableStyleId>
              </a:tblPr>
              <a:tblGrid>
                <a:gridCol w="1439863"/>
                <a:gridCol w="1511300"/>
                <a:gridCol w="1512887"/>
                <a:gridCol w="1512888"/>
                <a:gridCol w="719137"/>
              </a:tblGrid>
              <a:tr h="287436">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0</a:t>
                      </a:r>
                      <a:endParaRPr kumimoji="0" lang="es-ES" sz="1200" b="1" i="0" u="none" strike="noStrike" cap="none" normalizeH="0" baseline="0" dirty="0" smtClean="0">
                        <a:ln>
                          <a:noFill/>
                        </a:ln>
                        <a:solidFill>
                          <a:schemeClr val="tx1"/>
                        </a:solidFill>
                        <a:effectLst/>
                        <a:latin typeface="Arial Narrow" pitchFamily="34" charset="0"/>
                      </a:endParaRPr>
                    </a:p>
                  </a:txBody>
                  <a:tcPr marT="45736" marB="45736" horzOverflow="overflow">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  7</a:t>
                      </a:r>
                      <a:endParaRPr kumimoji="0" lang="es-ES" sz="1200" b="1" i="0" u="none" strike="noStrike" cap="none" normalizeH="0" baseline="0" dirty="0" smtClean="0">
                        <a:ln>
                          <a:noFill/>
                        </a:ln>
                        <a:solidFill>
                          <a:schemeClr val="tx1"/>
                        </a:solidFill>
                        <a:effectLst/>
                        <a:latin typeface="Arial Narrow" pitchFamily="34" charset="0"/>
                      </a:endParaRPr>
                    </a:p>
                  </a:txBody>
                  <a:tcPr marT="45736" marB="45736" horzOverflow="overflow">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15</a:t>
                      </a:r>
                      <a:endParaRPr kumimoji="0" lang="es-ES" sz="1200" b="1" i="0" u="none" strike="noStrike" cap="none" normalizeH="0" baseline="0" dirty="0" smtClean="0">
                        <a:ln>
                          <a:noFill/>
                        </a:ln>
                        <a:solidFill>
                          <a:schemeClr val="tx1"/>
                        </a:solidFill>
                        <a:effectLst/>
                        <a:latin typeface="Arial Narrow" pitchFamily="34" charset="0"/>
                      </a:endParaRPr>
                    </a:p>
                  </a:txBody>
                  <a:tcPr marT="45736" marB="45736" horzOverflow="overflow">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23</a:t>
                      </a:r>
                      <a:endParaRPr kumimoji="0" lang="es-ES" sz="1200" b="1" i="0" u="none" strike="noStrike" cap="none" normalizeH="0" baseline="0" dirty="0" smtClean="0">
                        <a:ln>
                          <a:noFill/>
                        </a:ln>
                        <a:solidFill>
                          <a:schemeClr val="tx1"/>
                        </a:solidFill>
                        <a:effectLst/>
                        <a:latin typeface="Arial Narrow" pitchFamily="34" charset="0"/>
                      </a:endParaRPr>
                    </a:p>
                  </a:txBody>
                  <a:tcPr marT="45736" marB="45736" horzOverflow="overflow">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30</a:t>
                      </a:r>
                      <a:endParaRPr kumimoji="0" lang="es-ES" sz="1200" b="1" i="0" u="none" strike="noStrike" cap="none" normalizeH="0" baseline="0" dirty="0" smtClean="0">
                        <a:ln>
                          <a:noFill/>
                        </a:ln>
                        <a:solidFill>
                          <a:schemeClr val="tx1"/>
                        </a:solidFill>
                        <a:effectLst/>
                        <a:latin typeface="Arial Narrow" pitchFamily="34" charset="0"/>
                      </a:endParaRPr>
                    </a:p>
                  </a:txBody>
                  <a:tcPr marT="45736" marB="45736" horzOverflow="overflow">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55725">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r>
                        <a:rPr kumimoji="0" lang="es-MX" sz="1200" u="none" strike="noStrike" cap="none" normalizeH="0" baseline="0" dirty="0" smtClean="0">
                          <a:ln>
                            <a:noFill/>
                          </a:ln>
                          <a:effectLst/>
                        </a:rPr>
                        <a:t>*</a:t>
                      </a:r>
                      <a:endParaRPr kumimoji="0" lang="es-ES" sz="1200" b="0" i="0" u="none" strike="noStrike" cap="none" normalizeH="0" baseline="0" dirty="0" smtClean="0">
                        <a:ln>
                          <a:noFill/>
                        </a:ln>
                        <a:solidFill>
                          <a:schemeClr val="tx1"/>
                        </a:solidFill>
                        <a:effectLst/>
                        <a:latin typeface="Arial Narrow" pitchFamily="34" charset="0"/>
                      </a:endParaRP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r>
                        <a:rPr kumimoji="0" lang="es-MX" sz="1200" u="none" strike="noStrike" cap="none" normalizeH="0" baseline="0" dirty="0" smtClean="0">
                          <a:ln>
                            <a:noFill/>
                          </a:ln>
                          <a:effectLst/>
                        </a:rPr>
                        <a:t>*</a:t>
                      </a:r>
                      <a:endParaRPr kumimoji="0" lang="es-ES" sz="1200" b="0" i="0" u="none" strike="noStrike" cap="none" normalizeH="0" baseline="0" dirty="0" smtClean="0">
                        <a:ln>
                          <a:noFill/>
                        </a:ln>
                        <a:solidFill>
                          <a:schemeClr val="tx1"/>
                        </a:solidFill>
                        <a:effectLst/>
                        <a:latin typeface="Arial Narrow" pitchFamily="34" charset="0"/>
                      </a:endParaRP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r>
                        <a:rPr kumimoji="0" lang="es-MX" sz="1200" u="none" strike="noStrike" cap="none" normalizeH="0" baseline="0" dirty="0" smtClean="0">
                          <a:ln>
                            <a:noFill/>
                          </a:ln>
                          <a:effectLst/>
                        </a:rPr>
                        <a:t>*</a:t>
                      </a:r>
                      <a:endParaRPr kumimoji="0" lang="es-ES" sz="1200" b="0" i="0" u="none" strike="noStrike" cap="none" normalizeH="0" baseline="0" dirty="0" smtClean="0">
                        <a:ln>
                          <a:noFill/>
                        </a:ln>
                        <a:solidFill>
                          <a:schemeClr val="tx1"/>
                        </a:solidFill>
                        <a:effectLst/>
                        <a:latin typeface="Arial Narrow" pitchFamily="34" charset="0"/>
                      </a:endParaRP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r>
                        <a:rPr kumimoji="0" lang="es-MX" sz="1200" u="none" strike="noStrike" cap="none" normalizeH="0" baseline="0" dirty="0" smtClean="0">
                          <a:ln>
                            <a:noFill/>
                          </a:ln>
                          <a:effectLst/>
                        </a:rPr>
                        <a:t>*</a:t>
                      </a:r>
                      <a:endParaRPr kumimoji="0" lang="es-ES" sz="1200" b="0" i="0" u="none" strike="noStrike" cap="none" normalizeH="0" baseline="0" dirty="0" smtClean="0">
                        <a:ln>
                          <a:noFill/>
                        </a:ln>
                        <a:solidFill>
                          <a:schemeClr val="tx1"/>
                        </a:solidFill>
                        <a:effectLst/>
                        <a:latin typeface="Arial Narrow" pitchFamily="34" charset="0"/>
                      </a:endParaRP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414">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0% Mala</a:t>
                      </a:r>
                      <a:endParaRPr kumimoji="0" lang="es-ES" sz="1200" b="1" i="0" u="none" strike="noStrike" cap="none" normalizeH="0" baseline="0" dirty="0" smtClean="0">
                        <a:ln>
                          <a:noFill/>
                        </a:ln>
                        <a:solidFill>
                          <a:schemeClr val="tx1"/>
                        </a:solidFill>
                        <a:effectLst/>
                        <a:latin typeface="Arial Narrow" pitchFamily="34" charset="0"/>
                      </a:endParaRPr>
                    </a:p>
                  </a:txBody>
                  <a:tcPr marT="45736" marB="45736" horzOverflow="overflow">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25% Regular</a:t>
                      </a:r>
                      <a:endParaRPr kumimoji="0" lang="es-ES" sz="1200" b="1" i="0" u="none" strike="noStrike" cap="none" normalizeH="0" baseline="0" dirty="0" smtClean="0">
                        <a:ln>
                          <a:noFill/>
                        </a:ln>
                        <a:solidFill>
                          <a:schemeClr val="tx1"/>
                        </a:solidFill>
                        <a:effectLst/>
                        <a:latin typeface="Arial Narrow" pitchFamily="34" charset="0"/>
                      </a:endParaRPr>
                    </a:p>
                  </a:txBody>
                  <a:tcPr marT="45736" marB="45736" horzOverflow="overflow">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50% Buena</a:t>
                      </a:r>
                      <a:endParaRPr kumimoji="0" lang="es-ES" sz="1200" b="1" i="0" u="none" strike="noStrike" cap="none" normalizeH="0" baseline="0" dirty="0" smtClean="0">
                        <a:ln>
                          <a:noFill/>
                        </a:ln>
                        <a:solidFill>
                          <a:schemeClr val="tx1"/>
                        </a:solidFill>
                        <a:effectLst/>
                        <a:latin typeface="Arial Narrow" pitchFamily="34" charset="0"/>
                      </a:endParaRPr>
                    </a:p>
                  </a:txBody>
                  <a:tcPr marT="45736" marB="45736" horzOverflow="overflow">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75% Excelente</a:t>
                      </a:r>
                      <a:endParaRPr kumimoji="0" lang="es-ES" sz="1200" b="1" i="0" u="none" strike="noStrike" cap="none" normalizeH="0" baseline="0" dirty="0" smtClean="0">
                        <a:ln>
                          <a:noFill/>
                        </a:ln>
                        <a:solidFill>
                          <a:schemeClr val="tx1"/>
                        </a:solidFill>
                        <a:effectLst/>
                        <a:latin typeface="Arial Narrow" pitchFamily="34" charset="0"/>
                      </a:endParaRPr>
                    </a:p>
                  </a:txBody>
                  <a:tcPr marT="45736" marB="45736" horzOverflow="overflow">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r>
                        <a:rPr kumimoji="0" lang="es-ES" sz="1200" u="none" strike="noStrike" cap="none" normalizeH="0" baseline="0" dirty="0" smtClean="0">
                          <a:ln>
                            <a:noFill/>
                          </a:ln>
                          <a:effectLst/>
                        </a:rPr>
                        <a:t>100%</a:t>
                      </a:r>
                      <a:endParaRPr kumimoji="0" lang="es-ES" sz="1200" b="1" i="0" u="none" strike="noStrike" cap="none" normalizeH="0" baseline="0" dirty="0" smtClean="0">
                        <a:ln>
                          <a:noFill/>
                        </a:ln>
                        <a:solidFill>
                          <a:schemeClr val="tx1"/>
                        </a:solidFill>
                        <a:effectLst/>
                        <a:latin typeface="Arial Narrow" pitchFamily="34" charset="0"/>
                      </a:endParaRPr>
                    </a:p>
                  </a:txBody>
                  <a:tcPr marT="45736" marB="45736" horzOverflow="overflow">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sp>
        <p:nvSpPr>
          <p:cNvPr id="30873" name="Text Box 161"/>
          <p:cNvSpPr txBox="1">
            <a:spLocks noChangeArrowheads="1"/>
          </p:cNvSpPr>
          <p:nvPr/>
        </p:nvSpPr>
        <p:spPr bwMode="auto">
          <a:xfrm>
            <a:off x="1716088" y="5890666"/>
            <a:ext cx="681635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type="none" w="sm" len="sm"/>
                <a:tailEnd type="none" w="sm" len="sm"/>
              </a14:hiddenLine>
            </a:ext>
          </a:extLst>
        </p:spPr>
        <p:txBody>
          <a:bodyPr wrap="square">
            <a:spAutoFit/>
          </a:bodyPr>
          <a:lstStyle>
            <a:lvl1pPr eaLnBrk="0" hangingPunct="0">
              <a:defRPr sz="1400" b="1">
                <a:solidFill>
                  <a:schemeClr val="tx1"/>
                </a:solidFill>
                <a:latin typeface="Arial" charset="0"/>
                <a:cs typeface="Arial" charset="0"/>
              </a:defRPr>
            </a:lvl1pPr>
            <a:lvl2pPr marL="742950" indent="-285750" eaLnBrk="0" hangingPunct="0">
              <a:defRPr sz="1400" b="1">
                <a:solidFill>
                  <a:schemeClr val="tx1"/>
                </a:solidFill>
                <a:latin typeface="Arial" charset="0"/>
                <a:cs typeface="Arial" charset="0"/>
              </a:defRPr>
            </a:lvl2pPr>
            <a:lvl3pPr marL="1143000" indent="-228600" eaLnBrk="0" hangingPunct="0">
              <a:defRPr sz="1400" b="1">
                <a:solidFill>
                  <a:schemeClr val="tx1"/>
                </a:solidFill>
                <a:latin typeface="Arial" charset="0"/>
                <a:cs typeface="Arial" charset="0"/>
              </a:defRPr>
            </a:lvl3pPr>
            <a:lvl4pPr marL="1600200" indent="-228600" eaLnBrk="0" hangingPunct="0">
              <a:defRPr sz="1400" b="1">
                <a:solidFill>
                  <a:schemeClr val="tx1"/>
                </a:solidFill>
                <a:latin typeface="Arial" charset="0"/>
                <a:cs typeface="Arial" charset="0"/>
              </a:defRPr>
            </a:lvl4pPr>
            <a:lvl5pPr marL="2057400" indent="-228600" eaLnBrk="0" hangingPunct="0">
              <a:defRPr sz="1400" b="1">
                <a:solidFill>
                  <a:schemeClr val="tx1"/>
                </a:solidFill>
                <a:latin typeface="Arial" charset="0"/>
                <a:cs typeface="Arial" charset="0"/>
              </a:defRPr>
            </a:lvl5pPr>
            <a:lvl6pPr marL="2514600" indent="-228600" eaLnBrk="0" fontAlgn="base" hangingPunct="0">
              <a:spcBef>
                <a:spcPct val="0"/>
              </a:spcBef>
              <a:spcAft>
                <a:spcPct val="0"/>
              </a:spcAft>
              <a:defRPr sz="1400" b="1">
                <a:solidFill>
                  <a:schemeClr val="tx1"/>
                </a:solidFill>
                <a:latin typeface="Arial" charset="0"/>
                <a:cs typeface="Arial" charset="0"/>
              </a:defRPr>
            </a:lvl6pPr>
            <a:lvl7pPr marL="2971800" indent="-228600" eaLnBrk="0" fontAlgn="base" hangingPunct="0">
              <a:spcBef>
                <a:spcPct val="0"/>
              </a:spcBef>
              <a:spcAft>
                <a:spcPct val="0"/>
              </a:spcAft>
              <a:defRPr sz="1400" b="1">
                <a:solidFill>
                  <a:schemeClr val="tx1"/>
                </a:solidFill>
                <a:latin typeface="Arial" charset="0"/>
                <a:cs typeface="Arial" charset="0"/>
              </a:defRPr>
            </a:lvl7pPr>
            <a:lvl8pPr marL="3429000" indent="-228600" eaLnBrk="0" fontAlgn="base" hangingPunct="0">
              <a:spcBef>
                <a:spcPct val="0"/>
              </a:spcBef>
              <a:spcAft>
                <a:spcPct val="0"/>
              </a:spcAft>
              <a:defRPr sz="1400" b="1">
                <a:solidFill>
                  <a:schemeClr val="tx1"/>
                </a:solidFill>
                <a:latin typeface="Arial" charset="0"/>
                <a:cs typeface="Arial" charset="0"/>
              </a:defRPr>
            </a:lvl8pPr>
            <a:lvl9pPr marL="3886200" indent="-228600" eaLnBrk="0" fontAlgn="base" hangingPunct="0">
              <a:spcBef>
                <a:spcPct val="0"/>
              </a:spcBef>
              <a:spcAft>
                <a:spcPct val="0"/>
              </a:spcAft>
              <a:defRPr sz="1400" b="1">
                <a:solidFill>
                  <a:schemeClr val="tx1"/>
                </a:solidFill>
                <a:latin typeface="Arial" charset="0"/>
                <a:cs typeface="Arial" charset="0"/>
              </a:defRPr>
            </a:lvl9pPr>
          </a:lstStyle>
          <a:p>
            <a:pPr algn="just">
              <a:spcBef>
                <a:spcPct val="50000"/>
              </a:spcBef>
            </a:pPr>
            <a:r>
              <a:rPr lang="es-ES" sz="1200" dirty="0"/>
              <a:t>Su capacidad para comunicarse es: *( ________________*)</a:t>
            </a:r>
          </a:p>
        </p:txBody>
      </p:sp>
      <p:sp>
        <p:nvSpPr>
          <p:cNvPr id="30874" name="Rectangle 162"/>
          <p:cNvSpPr>
            <a:spLocks noChangeArrowheads="1"/>
          </p:cNvSpPr>
          <p:nvPr/>
        </p:nvSpPr>
        <p:spPr bwMode="auto">
          <a:xfrm>
            <a:off x="755650" y="142875"/>
            <a:ext cx="7740650" cy="333797"/>
          </a:xfrm>
          <a:prstGeom prst="rect">
            <a:avLst/>
          </a:prstGeom>
          <a:ln/>
          <a:extLst/>
        </p:spPr>
        <p:style>
          <a:lnRef idx="2">
            <a:schemeClr val="accent4"/>
          </a:lnRef>
          <a:fillRef idx="1">
            <a:schemeClr val="lt1"/>
          </a:fillRef>
          <a:effectRef idx="0">
            <a:schemeClr val="accent4"/>
          </a:effectRef>
          <a:fontRef idx="minor">
            <a:schemeClr val="dk1"/>
          </a:fontRef>
        </p:style>
        <p:txBody>
          <a:bodyPr lIns="92075" tIns="46038" rIns="92075" bIns="46038" anchor="ctr"/>
          <a:lstStyle/>
          <a:p>
            <a:pPr algn="ctr" eaLnBrk="0" hangingPunct="0">
              <a:lnSpc>
                <a:spcPct val="85000"/>
              </a:lnSpc>
            </a:pPr>
            <a:r>
              <a:rPr lang="es-MX" sz="1600" b="1" dirty="0">
                <a:solidFill>
                  <a:schemeClr val="dk1"/>
                </a:solidFill>
              </a:rPr>
              <a:t>AUTOEVALUACIÓN </a:t>
            </a:r>
            <a:r>
              <a:rPr lang="es-MX" sz="1600" b="1" dirty="0" smtClean="0">
                <a:solidFill>
                  <a:schemeClr val="dk1"/>
                </a:solidFill>
              </a:rPr>
              <a:t>1.2.2:  </a:t>
            </a:r>
            <a:r>
              <a:rPr lang="es-MX" sz="1600" b="1" dirty="0">
                <a:solidFill>
                  <a:schemeClr val="dk1"/>
                </a:solidFill>
              </a:rPr>
              <a:t>CAPACIDAD DE COMUNICARSE</a:t>
            </a:r>
            <a:r>
              <a:rPr lang="es-MX" sz="1600" b="1" i="1" dirty="0">
                <a:solidFill>
                  <a:schemeClr val="dk1"/>
                </a:solidFill>
              </a:rPr>
              <a:t>. Continuación...</a:t>
            </a:r>
            <a:endParaRPr lang="es-ES" sz="1600" b="1" i="1" dirty="0">
              <a:solidFill>
                <a:schemeClr val="dk1"/>
              </a:solidFill>
            </a:endParaRPr>
          </a:p>
        </p:txBody>
      </p:sp>
      <p:sp>
        <p:nvSpPr>
          <p:cNvPr id="9" name="2 Marcador de número de diapositiva"/>
          <p:cNvSpPr>
            <a:spLocks noGrp="1"/>
          </p:cNvSpPr>
          <p:nvPr>
            <p:ph type="sldNum" sz="quarter" idx="12"/>
          </p:nvPr>
        </p:nvSpPr>
        <p:spPr/>
        <p:txBody>
          <a:bodyPr/>
          <a:lstStyle/>
          <a:p>
            <a:fld id="{132FADFE-3B8F-471C-ABF0-DBC7717ECBBC}" type="slidenum">
              <a:rPr lang="es-ES" smtClean="0"/>
              <a:pPr/>
              <a:t>34</a:t>
            </a:fld>
            <a:endParaRPr lang="es-ES"/>
          </a:p>
        </p:txBody>
      </p:sp>
    </p:spTree>
    <p:extLst>
      <p:ext uri="{BB962C8B-B14F-4D97-AF65-F5344CB8AC3E}">
        <p14:creationId xmlns:p14="http://schemas.microsoft.com/office/powerpoint/2010/main" val="1168837757"/>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982996" y="188640"/>
            <a:ext cx="1095173" cy="769441"/>
          </a:xfrm>
          <a:prstGeom prst="rect">
            <a:avLst/>
          </a:prstGeom>
          <a:noFill/>
        </p:spPr>
        <p:txBody>
          <a:bodyPr wrap="none" lIns="91440" tIns="45720" rIns="91440" bIns="45720">
            <a:spAutoFit/>
          </a:bodyPr>
          <a:lstStyle/>
          <a:p>
            <a:pPr algn="ctr"/>
            <a:r>
              <a:rPr lang="es-MX"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PNL</a:t>
            </a:r>
            <a:endParaRPr lang="es-MX"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5 CuadroTexto"/>
          <p:cNvSpPr txBox="1"/>
          <p:nvPr/>
        </p:nvSpPr>
        <p:spPr>
          <a:xfrm>
            <a:off x="251520" y="1124744"/>
            <a:ext cx="8640960"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sz="1600" dirty="0" smtClean="0"/>
              <a:t>La Programación Neurolingüística es un sistema que analiza la forma en que el ser humano procesa la información que recibe y la experiencia adquirida para comunicarse mejor y alcanzar más fácilmente con éxito las metas propuestas.</a:t>
            </a:r>
            <a:endParaRPr lang="es-MX" sz="16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185" y="2204864"/>
            <a:ext cx="3777650"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2"/>
          </p:nvPr>
        </p:nvSpPr>
        <p:spPr/>
        <p:txBody>
          <a:bodyPr/>
          <a:lstStyle/>
          <a:p>
            <a:fld id="{132FADFE-3B8F-471C-ABF0-DBC7717ECBBC}" type="slidenum">
              <a:rPr lang="es-ES" smtClean="0"/>
              <a:pPr/>
              <a:t>35</a:t>
            </a:fld>
            <a:endParaRPr lang="es-ES"/>
          </a:p>
        </p:txBody>
      </p:sp>
      <p:sp>
        <p:nvSpPr>
          <p:cNvPr id="8" name="7 CuadroTexto"/>
          <p:cNvSpPr txBox="1"/>
          <p:nvPr/>
        </p:nvSpPr>
        <p:spPr>
          <a:xfrm>
            <a:off x="261668" y="2272516"/>
            <a:ext cx="5112569"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sz="1600" dirty="0" smtClean="0"/>
              <a:t>Se fundamenta en el estudio de tres aspectos del ser humano:</a:t>
            </a:r>
            <a:endParaRPr lang="es-MX" sz="1600" dirty="0"/>
          </a:p>
        </p:txBody>
      </p:sp>
      <p:sp>
        <p:nvSpPr>
          <p:cNvPr id="10" name="9 Rectángulo"/>
          <p:cNvSpPr/>
          <p:nvPr/>
        </p:nvSpPr>
        <p:spPr>
          <a:xfrm>
            <a:off x="250825" y="3153742"/>
            <a:ext cx="5113264" cy="923330"/>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bodyPr>
          <a:lstStyle/>
          <a:p>
            <a:pPr marL="285750" indent="-285750" algn="just">
              <a:buFont typeface="Wingdings" pitchFamily="2" charset="2"/>
              <a:buChar char="q"/>
            </a:pPr>
            <a:r>
              <a:rPr lang="es-MX" dirty="0">
                <a:ln w="10541" cmpd="sng">
                  <a:noFill/>
                  <a:prstDash val="solid"/>
                </a:ln>
              </a:rPr>
              <a:t>El aspecto lingüístico de nuestra </a:t>
            </a:r>
            <a:r>
              <a:rPr lang="es-MX" dirty="0" smtClean="0">
                <a:ln w="10541" cmpd="sng">
                  <a:noFill/>
                  <a:prstDash val="solid"/>
                </a:ln>
              </a:rPr>
              <a:t>comunicación. </a:t>
            </a:r>
          </a:p>
          <a:p>
            <a:pPr marL="285750" indent="-285750" algn="just">
              <a:buFont typeface="Wingdings" pitchFamily="2" charset="2"/>
              <a:buChar char="q"/>
            </a:pPr>
            <a:r>
              <a:rPr lang="es-MX" dirty="0" smtClean="0">
                <a:ln w="10541" cmpd="sng">
                  <a:noFill/>
                  <a:prstDash val="solid"/>
                </a:ln>
              </a:rPr>
              <a:t>La neurología del sistema nervioso.</a:t>
            </a:r>
          </a:p>
          <a:p>
            <a:pPr marL="285750" indent="-285750" algn="just">
              <a:buFont typeface="Wingdings" pitchFamily="2" charset="2"/>
              <a:buChar char="q"/>
            </a:pPr>
            <a:r>
              <a:rPr lang="es-MX" dirty="0" smtClean="0">
                <a:ln w="10541" cmpd="sng">
                  <a:noFill/>
                  <a:prstDash val="solid"/>
                </a:ln>
              </a:rPr>
              <a:t>Los programas mentales.</a:t>
            </a:r>
            <a:endParaRPr lang="es-MX" dirty="0">
              <a:ln w="10541" cmpd="sng">
                <a:noFill/>
                <a:prstDash val="solid"/>
              </a:ln>
            </a:endParaRPr>
          </a:p>
        </p:txBody>
      </p:sp>
      <p:sp>
        <p:nvSpPr>
          <p:cNvPr id="12" name="11 CuadroTexto"/>
          <p:cNvSpPr txBox="1"/>
          <p:nvPr/>
        </p:nvSpPr>
        <p:spPr>
          <a:xfrm>
            <a:off x="251521" y="4462209"/>
            <a:ext cx="5122716" cy="33855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MX" sz="1600" dirty="0" smtClean="0"/>
              <a:t>Esta técnica clasifica a las personas en:</a:t>
            </a:r>
            <a:endParaRPr lang="es-MX" sz="1600" dirty="0"/>
          </a:p>
        </p:txBody>
      </p:sp>
      <p:sp>
        <p:nvSpPr>
          <p:cNvPr id="13" name="12 CuadroTexto"/>
          <p:cNvSpPr txBox="1"/>
          <p:nvPr/>
        </p:nvSpPr>
        <p:spPr>
          <a:xfrm>
            <a:off x="250825" y="5127575"/>
            <a:ext cx="5112569" cy="923330"/>
          </a:xfrm>
          <a:prstGeom prst="rect">
            <a:avLst/>
          </a:prstGeom>
          <a:ln/>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bodyPr>
          <a:lstStyle>
            <a:defPPr>
              <a:defRPr lang="es-MX"/>
            </a:defPPr>
            <a:lvl1pPr marL="285750" indent="-285750" algn="just">
              <a:buFont typeface="Wingdings" pitchFamily="2" charset="2"/>
              <a:buChar char="q"/>
              <a:defRPr b="1" i="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defRPr>
            </a:lvl1pPr>
          </a:lstStyle>
          <a:p>
            <a:r>
              <a:rPr lang="es-MX" b="0" i="0" dirty="0">
                <a:ln w="10541" cmpd="sng">
                  <a:noFill/>
                  <a:prstDash val="solid"/>
                </a:ln>
                <a:solidFill>
                  <a:schemeClr val="tx1"/>
                </a:solidFill>
              </a:rPr>
              <a:t>Auditivas</a:t>
            </a:r>
          </a:p>
          <a:p>
            <a:r>
              <a:rPr lang="es-MX" b="0" i="0" dirty="0">
                <a:ln w="10541" cmpd="sng">
                  <a:noFill/>
                  <a:prstDash val="solid"/>
                </a:ln>
                <a:solidFill>
                  <a:schemeClr val="tx1"/>
                </a:solidFill>
              </a:rPr>
              <a:t>Visuales</a:t>
            </a:r>
          </a:p>
          <a:p>
            <a:r>
              <a:rPr lang="es-MX" b="0" i="0" dirty="0">
                <a:ln w="10541" cmpd="sng">
                  <a:noFill/>
                  <a:prstDash val="solid"/>
                </a:ln>
                <a:solidFill>
                  <a:schemeClr val="tx1"/>
                </a:solidFill>
              </a:rPr>
              <a:t>Kinestésicas</a:t>
            </a:r>
          </a:p>
        </p:txBody>
      </p:sp>
    </p:spTree>
    <p:extLst>
      <p:ext uri="{BB962C8B-B14F-4D97-AF65-F5344CB8AC3E}">
        <p14:creationId xmlns:p14="http://schemas.microsoft.com/office/powerpoint/2010/main" val="173041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804" name="Rectangle 36"/>
          <p:cNvSpPr>
            <a:spLocks noChangeArrowheads="1"/>
          </p:cNvSpPr>
          <p:nvPr/>
        </p:nvSpPr>
        <p:spPr bwMode="auto">
          <a:xfrm>
            <a:off x="395537" y="344850"/>
            <a:ext cx="8208912" cy="707886"/>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anchor="ctr">
            <a:spAutoFit/>
          </a:bodyPr>
          <a:lstStyle/>
          <a:p>
            <a:pPr algn="ctr">
              <a:spcBef>
                <a:spcPct val="0"/>
              </a:spcBef>
            </a:pPr>
            <a:r>
              <a:rPr lang="es-ES_tradnl" sz="2000" b="1" dirty="0" smtClean="0">
                <a:latin typeface="+mn-lt"/>
              </a:rPr>
              <a:t>LA PROGRAMACIÓN NEUROLINGUISTICA – PNL</a:t>
            </a:r>
          </a:p>
          <a:p>
            <a:pPr algn="ctr">
              <a:spcBef>
                <a:spcPct val="0"/>
              </a:spcBef>
            </a:pPr>
            <a:r>
              <a:rPr lang="es-ES_tradnl" sz="2000" b="1" dirty="0" smtClean="0">
                <a:latin typeface="+mn-lt"/>
              </a:rPr>
              <a:t> Y LA </a:t>
            </a:r>
            <a:r>
              <a:rPr lang="es-ES_tradnl" sz="2000" b="1" dirty="0">
                <a:latin typeface="+mn-lt"/>
              </a:rPr>
              <a:t>COMUNICACIÓN</a:t>
            </a:r>
          </a:p>
        </p:txBody>
      </p:sp>
      <p:sp>
        <p:nvSpPr>
          <p:cNvPr id="416805" name="Rectangle 37"/>
          <p:cNvSpPr>
            <a:spLocks noChangeArrowheads="1"/>
          </p:cNvSpPr>
          <p:nvPr/>
        </p:nvSpPr>
        <p:spPr bwMode="auto">
          <a:xfrm>
            <a:off x="1565275" y="1344613"/>
            <a:ext cx="2311400" cy="0"/>
          </a:xfrm>
          <a:prstGeom prst="rect">
            <a:avLst/>
          </a:prstGeom>
          <a:noFill/>
          <a:ln w="9525">
            <a:noFill/>
            <a:miter lim="800000"/>
            <a:headEnd/>
            <a:tailEnd/>
          </a:ln>
          <a:effectLst/>
        </p:spPr>
        <p:txBody>
          <a:bodyPr wrap="none">
            <a:spAutoFit/>
          </a:bodyPr>
          <a:lstStyle/>
          <a:p>
            <a:endParaRPr lang="es-MX"/>
          </a:p>
        </p:txBody>
      </p:sp>
      <p:sp>
        <p:nvSpPr>
          <p:cNvPr id="416806" name="Rectangle 38"/>
          <p:cNvSpPr>
            <a:spLocks noChangeArrowheads="1"/>
          </p:cNvSpPr>
          <p:nvPr/>
        </p:nvSpPr>
        <p:spPr bwMode="auto">
          <a:xfrm>
            <a:off x="1565275" y="1344613"/>
            <a:ext cx="2311400" cy="0"/>
          </a:xfrm>
          <a:prstGeom prst="rect">
            <a:avLst/>
          </a:prstGeom>
          <a:noFill/>
          <a:ln w="9525">
            <a:noFill/>
            <a:miter lim="800000"/>
            <a:headEnd/>
            <a:tailEnd/>
          </a:ln>
          <a:effectLst/>
        </p:spPr>
        <p:txBody>
          <a:bodyPr wrap="none">
            <a:spAutoFit/>
          </a:bodyPr>
          <a:lstStyle/>
          <a:p>
            <a:endParaRPr lang="es-MX"/>
          </a:p>
        </p:txBody>
      </p:sp>
      <p:sp>
        <p:nvSpPr>
          <p:cNvPr id="416807" name="Rectangle 39"/>
          <p:cNvSpPr>
            <a:spLocks noChangeArrowheads="1"/>
          </p:cNvSpPr>
          <p:nvPr/>
        </p:nvSpPr>
        <p:spPr bwMode="auto">
          <a:xfrm>
            <a:off x="1565275" y="1344613"/>
            <a:ext cx="2311400" cy="0"/>
          </a:xfrm>
          <a:prstGeom prst="rect">
            <a:avLst/>
          </a:prstGeom>
          <a:noFill/>
          <a:ln w="9525">
            <a:noFill/>
            <a:miter lim="800000"/>
            <a:headEnd/>
            <a:tailEnd/>
          </a:ln>
          <a:effectLst/>
        </p:spPr>
        <p:txBody>
          <a:bodyPr wrap="none">
            <a:spAutoFit/>
          </a:bodyPr>
          <a:lstStyle/>
          <a:p>
            <a:endParaRPr lang="es-MX"/>
          </a:p>
        </p:txBody>
      </p:sp>
      <p:sp>
        <p:nvSpPr>
          <p:cNvPr id="14" name="Rectangle 4"/>
          <p:cNvSpPr>
            <a:spLocks noChangeArrowheads="1"/>
          </p:cNvSpPr>
          <p:nvPr/>
        </p:nvSpPr>
        <p:spPr bwMode="auto">
          <a:xfrm>
            <a:off x="323528" y="1196752"/>
            <a:ext cx="8259454" cy="107721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90000" anchor="ctr">
            <a:spAutoFit/>
          </a:bodyPr>
          <a:lstStyle/>
          <a:p>
            <a:pPr algn="just">
              <a:spcBef>
                <a:spcPts val="0"/>
              </a:spcBef>
            </a:pPr>
            <a:r>
              <a:rPr lang="es-ES" sz="1600" dirty="0">
                <a:latin typeface="+mn-lt"/>
              </a:rPr>
              <a:t>La Programación Neurolingüística  o </a:t>
            </a:r>
            <a:r>
              <a:rPr lang="es-ES" sz="1600" b="1" dirty="0">
                <a:latin typeface="+mn-lt"/>
              </a:rPr>
              <a:t>PNL,</a:t>
            </a:r>
            <a:r>
              <a:rPr lang="es-ES" sz="1600" dirty="0">
                <a:latin typeface="+mn-lt"/>
              </a:rPr>
              <a:t> </a:t>
            </a:r>
            <a:r>
              <a:rPr lang="es-ES" sz="1600" b="1" dirty="0">
                <a:latin typeface="+mn-lt"/>
              </a:rPr>
              <a:t>es un modelo de comunicación conformado por una serie de técnicas, cuyo aprendizaje y práctica están enfocados al desarrollo humano.</a:t>
            </a:r>
            <a:r>
              <a:rPr lang="es-ES" sz="1600" dirty="0">
                <a:latin typeface="+mn-lt"/>
              </a:rPr>
              <a:t> Estudia cómo </a:t>
            </a:r>
            <a:r>
              <a:rPr lang="es-ES" sz="1600" b="1" dirty="0">
                <a:latin typeface="+mn-lt"/>
              </a:rPr>
              <a:t>nos comunicamos con nosotros mismos </a:t>
            </a:r>
            <a:r>
              <a:rPr lang="es-ES" sz="1600" dirty="0">
                <a:latin typeface="+mn-lt"/>
              </a:rPr>
              <a:t>y por ende </a:t>
            </a:r>
            <a:r>
              <a:rPr lang="es-ES" sz="1600" b="1" dirty="0">
                <a:latin typeface="+mn-lt"/>
              </a:rPr>
              <a:t>cómo nos comunicamos con los demás</a:t>
            </a:r>
            <a:r>
              <a:rPr lang="es-ES" sz="1600" dirty="0">
                <a:latin typeface="+mn-lt"/>
              </a:rPr>
              <a:t>. </a:t>
            </a:r>
          </a:p>
        </p:txBody>
      </p:sp>
      <p:sp>
        <p:nvSpPr>
          <p:cNvPr id="2" name="1 Marcador de número de diapositiva"/>
          <p:cNvSpPr>
            <a:spLocks noGrp="1"/>
          </p:cNvSpPr>
          <p:nvPr>
            <p:ph type="sldNum" sz="quarter" idx="12"/>
          </p:nvPr>
        </p:nvSpPr>
        <p:spPr/>
        <p:txBody>
          <a:bodyPr/>
          <a:lstStyle/>
          <a:p>
            <a:fld id="{29F12CAC-99B7-432E-A7F7-BD608834FB18}" type="slidenum">
              <a:rPr lang="es-ES" smtClean="0"/>
              <a:pPr/>
              <a:t>36</a:t>
            </a:fld>
            <a:endParaRPr lang="es-ES" dirty="0"/>
          </a:p>
        </p:txBody>
      </p:sp>
      <p:pic>
        <p:nvPicPr>
          <p:cNvPr id="4966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746" t="4219" r="6302" b="9158"/>
          <a:stretch/>
        </p:blipFill>
        <p:spPr bwMode="auto">
          <a:xfrm>
            <a:off x="6732240" y="3739146"/>
            <a:ext cx="1944216" cy="9859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66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2388522"/>
            <a:ext cx="1944215" cy="12565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664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885"/>
          <a:stretch/>
        </p:blipFill>
        <p:spPr bwMode="auto">
          <a:xfrm>
            <a:off x="6778801" y="4869160"/>
            <a:ext cx="1825449" cy="11522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345628" y="2495798"/>
            <a:ext cx="6170587"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just" fontAlgn="base">
              <a:spcBef>
                <a:spcPct val="0"/>
              </a:spcBef>
              <a:spcAft>
                <a:spcPct val="0"/>
              </a:spcAft>
            </a:pPr>
            <a:r>
              <a:rPr lang="es-ES_tradnl" sz="1600" b="1" dirty="0"/>
              <a:t>PROGRAMACIÓN:  </a:t>
            </a:r>
            <a:r>
              <a:rPr lang="es-ES_tradnl" sz="1600" dirty="0"/>
              <a:t>	</a:t>
            </a:r>
            <a:endParaRPr lang="es-ES" sz="1600" dirty="0"/>
          </a:p>
          <a:p>
            <a:pPr lvl="0" algn="just" eaLnBrk="0" fontAlgn="base" hangingPunct="0">
              <a:spcBef>
                <a:spcPct val="0"/>
              </a:spcBef>
              <a:spcAft>
                <a:spcPct val="0"/>
              </a:spcAft>
            </a:pPr>
            <a:r>
              <a:rPr lang="es-ES_tradnl" sz="1600" dirty="0"/>
              <a:t>Programa significa un plan de acción seleccionado de entre varias alternativas, que han sido preparadas para enfrentar distintas situaciones y que se hallan inscritas en un lenguaje. </a:t>
            </a:r>
            <a:endParaRPr lang="es-ES_tradnl" sz="1600" dirty="0">
              <a:ea typeface="Times New Roman" pitchFamily="18" charset="0"/>
              <a:cs typeface="Arial" pitchFamily="34" charset="0"/>
            </a:endParaRPr>
          </a:p>
        </p:txBody>
      </p:sp>
      <p:sp>
        <p:nvSpPr>
          <p:cNvPr id="4" name="3 Rectángulo"/>
          <p:cNvSpPr/>
          <p:nvPr/>
        </p:nvSpPr>
        <p:spPr>
          <a:xfrm>
            <a:off x="323850" y="3822139"/>
            <a:ext cx="6192366"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just" fontAlgn="base">
              <a:spcBef>
                <a:spcPct val="0"/>
              </a:spcBef>
              <a:spcAft>
                <a:spcPct val="0"/>
              </a:spcAft>
            </a:pPr>
            <a:r>
              <a:rPr lang="es-ES_tradnl" sz="1600" b="1" dirty="0"/>
              <a:t>NEURO:</a:t>
            </a:r>
            <a:r>
              <a:rPr lang="es-ES_tradnl" sz="1600" dirty="0"/>
              <a:t>	</a:t>
            </a:r>
            <a:endParaRPr lang="es-ES" sz="1600" dirty="0"/>
          </a:p>
          <a:p>
            <a:pPr lvl="0" algn="just" eaLnBrk="0" fontAlgn="base" hangingPunct="0">
              <a:spcBef>
                <a:spcPct val="0"/>
              </a:spcBef>
              <a:spcAft>
                <a:spcPct val="0"/>
              </a:spcAft>
            </a:pPr>
            <a:r>
              <a:rPr lang="es-ES_tradnl" sz="1600" dirty="0"/>
              <a:t>Sistema nervioso mediante el cual realizamos y operamos una elección cualquiera, la cual es procesada a través de nuestros cinco sentidos. </a:t>
            </a:r>
            <a:endParaRPr lang="es-ES_tradnl" sz="1600" dirty="0">
              <a:ea typeface="Times New Roman" pitchFamily="18" charset="0"/>
              <a:cs typeface="Arial" pitchFamily="34" charset="0"/>
            </a:endParaRPr>
          </a:p>
        </p:txBody>
      </p:sp>
      <p:sp>
        <p:nvSpPr>
          <p:cNvPr id="5" name="4 Rectángulo"/>
          <p:cNvSpPr/>
          <p:nvPr/>
        </p:nvSpPr>
        <p:spPr>
          <a:xfrm>
            <a:off x="323850" y="4869160"/>
            <a:ext cx="6192366"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just" fontAlgn="base">
              <a:spcBef>
                <a:spcPct val="0"/>
              </a:spcBef>
              <a:spcAft>
                <a:spcPct val="0"/>
              </a:spcAft>
            </a:pPr>
            <a:r>
              <a:rPr lang="es-ES_tradnl" sz="1600" b="1" dirty="0"/>
              <a:t>LINGÜÍSTICA: </a:t>
            </a:r>
            <a:r>
              <a:rPr lang="es-ES_tradnl" sz="1600" dirty="0"/>
              <a:t>	</a:t>
            </a:r>
            <a:endParaRPr lang="es-ES" sz="1600" dirty="0"/>
          </a:p>
          <a:p>
            <a:pPr lvl="0" algn="just" eaLnBrk="0" fontAlgn="base" hangingPunct="0">
              <a:spcBef>
                <a:spcPct val="0"/>
              </a:spcBef>
              <a:spcAft>
                <a:spcPct val="0"/>
              </a:spcAft>
            </a:pPr>
            <a:r>
              <a:rPr lang="es-ES_tradnl" sz="1600" dirty="0"/>
              <a:t>Lenguaje y otros sistemas no verbales de comunicación, a través de los cuales nuestras representaciones neurológicas son codificadas, ordenadas e interpretadas.</a:t>
            </a:r>
            <a:endParaRPr lang="es-MX" sz="1600" dirty="0"/>
          </a:p>
        </p:txBody>
      </p:sp>
    </p:spTree>
    <p:extLst>
      <p:ext uri="{BB962C8B-B14F-4D97-AF65-F5344CB8AC3E}">
        <p14:creationId xmlns:p14="http://schemas.microsoft.com/office/powerpoint/2010/main" val="33283562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150274804"/>
              </p:ext>
            </p:extLst>
          </p:nvPr>
        </p:nvGraphicFramePr>
        <p:xfrm>
          <a:off x="323528" y="764704"/>
          <a:ext cx="8424613" cy="1779328"/>
        </p:xfrm>
        <a:graphic>
          <a:graphicData uri="http://schemas.openxmlformats.org/drawingml/2006/table">
            <a:tbl>
              <a:tblPr>
                <a:tableStyleId>{69C7853C-536D-4A76-A0AE-DD22124D55A5}</a:tableStyleId>
              </a:tblPr>
              <a:tblGrid>
                <a:gridCol w="8424613"/>
              </a:tblGrid>
              <a:tr h="244581">
                <a:tc>
                  <a:txBody>
                    <a:bodyPr/>
                    <a:lstStyle/>
                    <a:p>
                      <a:pPr marL="0" marR="0" indent="0" algn="ctr" rtl="0" eaLnBrk="1" fontAlgn="base" latinLnBrk="0" hangingPunct="1">
                        <a:spcBef>
                          <a:spcPts val="0"/>
                        </a:spcBef>
                        <a:spcAft>
                          <a:spcPts val="0"/>
                        </a:spcAft>
                      </a:pPr>
                      <a:r>
                        <a:rPr lang="es-ES_tradnl" sz="1800" b="1" u="none" strike="noStrike" kern="1200" baseline="0" dirty="0" smtClean="0"/>
                        <a:t>PROGRAMACIÓN NEURO-LINGÜÍSTICA SERÍA ENTONCES:</a:t>
                      </a:r>
                      <a:endParaRPr lang="es-ES_tradnl" sz="1800" b="1" i="0" u="none" strike="noStrike" kern="1200" baseline="0" dirty="0">
                        <a:solidFill>
                          <a:schemeClr val="bg1"/>
                        </a:solidFill>
                        <a:latin typeface="Arial"/>
                        <a:ea typeface="Times New Roman"/>
                        <a:cs typeface="Arial"/>
                      </a:endParaRPr>
                    </a:p>
                  </a:txBody>
                  <a:tcPr marL="66704" marR="66704" marT="33352" marB="33352"/>
                </a:tc>
              </a:tr>
              <a:tr h="956090">
                <a:tc>
                  <a:txBody>
                    <a:bodyPr/>
                    <a:lstStyle/>
                    <a:p>
                      <a:pPr marL="0" marR="0" indent="0" algn="just" rtl="0" eaLnBrk="1" fontAlgn="base" latinLnBrk="0" hangingPunct="1">
                        <a:spcBef>
                          <a:spcPts val="0"/>
                        </a:spcBef>
                        <a:spcAft>
                          <a:spcPts val="0"/>
                        </a:spcAft>
                      </a:pPr>
                      <a:r>
                        <a:rPr lang="es-MX" sz="1800" u="none" strike="noStrike" kern="1200" baseline="0" dirty="0" smtClean="0"/>
                        <a:t>Seleccionar un plan de acción de entre varias alternativas con el fin de encontrar la que mejor convenga a nuestro propósito natural de conservarnos vivos y ser mejores (excelencia) y este proceso lo realizamos por conducto de nuestras neuronas, a través del lenguaje y otros sistemas no verbales que le permiten al sistema neuronal codificar, ordenar e interpretar esta información.</a:t>
                      </a:r>
                      <a:endParaRPr lang="es-MX" sz="1800" b="0" i="0" u="none" strike="noStrike" kern="1200" baseline="0" dirty="0">
                        <a:solidFill>
                          <a:schemeClr val="tx1"/>
                        </a:solidFill>
                        <a:latin typeface="Arial"/>
                        <a:ea typeface="Times New Roman"/>
                        <a:cs typeface="Arial"/>
                      </a:endParaRPr>
                    </a:p>
                  </a:txBody>
                  <a:tcPr marL="66704" marR="66704" marT="33352" marB="33352"/>
                </a:tc>
              </a:tr>
            </a:tbl>
          </a:graphicData>
        </a:graphic>
      </p:graphicFrame>
      <p:pic>
        <p:nvPicPr>
          <p:cNvPr id="1026" name="Picture 2" descr="http://www.planetaholistico.com.ar/Secciones/PNL/foto1.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636912"/>
            <a:ext cx="2983832" cy="3182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2 Marcador de número de diapositiva"/>
          <p:cNvSpPr>
            <a:spLocks noGrp="1"/>
          </p:cNvSpPr>
          <p:nvPr>
            <p:ph type="sldNum" sz="quarter" idx="12"/>
          </p:nvPr>
        </p:nvSpPr>
        <p:spPr/>
        <p:txBody>
          <a:bodyPr/>
          <a:lstStyle/>
          <a:p>
            <a:fld id="{132FADFE-3B8F-471C-ABF0-DBC7717ECBBC}" type="slidenum">
              <a:rPr lang="es-ES" smtClean="0"/>
              <a:pPr/>
              <a:t>37</a:t>
            </a:fld>
            <a:endParaRPr lang="es-ES"/>
          </a:p>
        </p:txBody>
      </p:sp>
    </p:spTree>
    <p:extLst>
      <p:ext uri="{BB962C8B-B14F-4D97-AF65-F5344CB8AC3E}">
        <p14:creationId xmlns:p14="http://schemas.microsoft.com/office/powerpoint/2010/main" val="26294842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831" name="Rectangle 39"/>
          <p:cNvSpPr>
            <a:spLocks noChangeArrowheads="1"/>
          </p:cNvSpPr>
          <p:nvPr/>
        </p:nvSpPr>
        <p:spPr bwMode="auto">
          <a:xfrm>
            <a:off x="395536" y="3000724"/>
            <a:ext cx="4968552" cy="280076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nchor="ctr">
            <a:spAutoFit/>
          </a:bodyPr>
          <a:lstStyle/>
          <a:p>
            <a:pPr algn="just"/>
            <a:r>
              <a:rPr lang="es-ES_tradnl" sz="1600" dirty="0" smtClean="0">
                <a:latin typeface="+mn-lt"/>
                <a:ea typeface="Times New Roman" pitchFamily="18" charset="0"/>
                <a:cs typeface="Arial" pitchFamily="34" charset="0"/>
              </a:rPr>
              <a:t>La PNL no se limita a observar e interpretar patrones de comportamientos inconscientes que se producen en el cerebro, sino a </a:t>
            </a:r>
            <a:r>
              <a:rPr lang="es-ES_tradnl" sz="1600" b="1" i="1" dirty="0" smtClean="0">
                <a:latin typeface="+mn-lt"/>
                <a:ea typeface="Times New Roman" pitchFamily="18" charset="0"/>
                <a:cs typeface="Arial" pitchFamily="34" charset="0"/>
              </a:rPr>
              <a:t>influir en ellos de una manera contundente y eficaz</a:t>
            </a:r>
            <a:r>
              <a:rPr lang="es-ES_tradnl" sz="1600" dirty="0" smtClean="0">
                <a:latin typeface="+mn-lt"/>
                <a:ea typeface="Times New Roman" pitchFamily="18" charset="0"/>
                <a:cs typeface="Arial" pitchFamily="34" charset="0"/>
              </a:rPr>
              <a:t>. </a:t>
            </a:r>
            <a:r>
              <a:rPr lang="es-ES_tradnl" sz="1600" dirty="0" smtClean="0">
                <a:latin typeface="+mn-lt"/>
              </a:rPr>
              <a:t>A través de la </a:t>
            </a:r>
            <a:r>
              <a:rPr lang="es-ES_tradnl" sz="1600" b="1" i="1" dirty="0" smtClean="0">
                <a:latin typeface="+mn-lt"/>
              </a:rPr>
              <a:t>PNL </a:t>
            </a:r>
            <a:r>
              <a:rPr lang="es-ES_tradnl" sz="1600" dirty="0" smtClean="0">
                <a:latin typeface="+mn-lt"/>
              </a:rPr>
              <a:t>es posible</a:t>
            </a:r>
            <a:r>
              <a:rPr lang="es-ES_tradnl" sz="1600" b="1" i="1" dirty="0" smtClean="0">
                <a:latin typeface="+mn-lt"/>
              </a:rPr>
              <a:t> modificar y programar estos patrones inconscientes o automáticos</a:t>
            </a:r>
            <a:r>
              <a:rPr lang="es-ES_tradnl" sz="1600" dirty="0" smtClean="0">
                <a:latin typeface="+mn-lt"/>
              </a:rPr>
              <a:t> en la persona.</a:t>
            </a:r>
          </a:p>
          <a:p>
            <a:pPr algn="just"/>
            <a:r>
              <a:rPr lang="es-ES_tradnl" sz="1600" dirty="0" smtClean="0">
                <a:latin typeface="+mn-lt"/>
              </a:rPr>
              <a:t>Resulta </a:t>
            </a:r>
            <a:r>
              <a:rPr lang="es-ES_tradnl" sz="1600" dirty="0">
                <a:latin typeface="+mn-lt"/>
              </a:rPr>
              <a:t>entonces que al analizar de qué manera y en qué porcentaje el </a:t>
            </a:r>
            <a:r>
              <a:rPr lang="es-ES_tradnl" sz="1600" b="1" i="1" dirty="0">
                <a:latin typeface="+mn-lt"/>
              </a:rPr>
              <a:t>automatismo (inconsciente)</a:t>
            </a:r>
            <a:r>
              <a:rPr lang="es-ES_tradnl" sz="1600" dirty="0">
                <a:latin typeface="+mn-lt"/>
              </a:rPr>
              <a:t> </a:t>
            </a:r>
            <a:r>
              <a:rPr lang="es-ES_tradnl" sz="1600" b="1" i="1" dirty="0">
                <a:latin typeface="+mn-lt"/>
              </a:rPr>
              <a:t>regula el estándar de vida de un individuo, encontramos que es el responsable del 95% del total </a:t>
            </a:r>
            <a:r>
              <a:rPr lang="es-ES_tradnl" sz="1600" dirty="0">
                <a:latin typeface="+mn-lt"/>
              </a:rPr>
              <a:t>de sus patrones operativos, mientras que el </a:t>
            </a:r>
            <a:r>
              <a:rPr lang="es-ES_tradnl" sz="1600" b="1" i="1" dirty="0">
                <a:latin typeface="+mn-lt"/>
              </a:rPr>
              <a:t>consciente regula el 5% </a:t>
            </a:r>
            <a:r>
              <a:rPr lang="es-ES_tradnl" sz="1600" b="1" i="1" dirty="0" smtClean="0">
                <a:latin typeface="+mn-lt"/>
              </a:rPr>
              <a:t>restante.</a:t>
            </a:r>
            <a:endParaRPr lang="es-ES_tradnl" sz="1600" b="1" i="1" dirty="0">
              <a:latin typeface="+mn-lt"/>
            </a:endParaRPr>
          </a:p>
        </p:txBody>
      </p:sp>
      <p:sp>
        <p:nvSpPr>
          <p:cNvPr id="7" name="Rectangle 2"/>
          <p:cNvSpPr>
            <a:spLocks noChangeArrowheads="1"/>
          </p:cNvSpPr>
          <p:nvPr/>
        </p:nvSpPr>
        <p:spPr bwMode="auto">
          <a:xfrm>
            <a:off x="346732" y="467014"/>
            <a:ext cx="8496300" cy="2308324"/>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nchor="ctr">
            <a:spAutoFit/>
          </a:bodyPr>
          <a:lstStyle/>
          <a:p>
            <a:pPr algn="just">
              <a:spcBef>
                <a:spcPts val="0"/>
              </a:spcBef>
            </a:pPr>
            <a:r>
              <a:rPr lang="es-ES_tradnl" sz="1600" dirty="0">
                <a:latin typeface="+mn-lt"/>
              </a:rPr>
              <a:t>La Programación </a:t>
            </a:r>
            <a:r>
              <a:rPr lang="es-ES_tradnl" sz="1600" dirty="0" err="1">
                <a:latin typeface="+mn-lt"/>
              </a:rPr>
              <a:t>Neuro</a:t>
            </a:r>
            <a:r>
              <a:rPr lang="es-ES_tradnl" sz="1600" dirty="0">
                <a:latin typeface="+mn-lt"/>
              </a:rPr>
              <a:t>-Lingüística asume que la </a:t>
            </a:r>
            <a:r>
              <a:rPr lang="es-ES_tradnl" sz="1600" b="1" i="1" dirty="0">
                <a:latin typeface="+mn-lt"/>
              </a:rPr>
              <a:t>calidad de vida está determinada por la calidad de la comunicación</a:t>
            </a:r>
            <a:r>
              <a:rPr lang="es-ES_tradnl" sz="1600" dirty="0" smtClean="0">
                <a:latin typeface="+mn-lt"/>
              </a:rPr>
              <a:t>.</a:t>
            </a:r>
          </a:p>
          <a:p>
            <a:pPr algn="just">
              <a:spcBef>
                <a:spcPts val="0"/>
              </a:spcBef>
            </a:pPr>
            <a:endParaRPr lang="es-ES" sz="1600" dirty="0">
              <a:latin typeface="+mn-lt"/>
            </a:endParaRPr>
          </a:p>
          <a:p>
            <a:pPr algn="just">
              <a:spcBef>
                <a:spcPts val="0"/>
              </a:spcBef>
            </a:pPr>
            <a:r>
              <a:rPr lang="es-ES_tradnl" sz="1600" dirty="0" smtClean="0">
                <a:latin typeface="+mn-lt"/>
              </a:rPr>
              <a:t>Es </a:t>
            </a:r>
            <a:r>
              <a:rPr lang="es-ES_tradnl" sz="1600" dirty="0">
                <a:latin typeface="+mn-lt"/>
              </a:rPr>
              <a:t>importante </a:t>
            </a:r>
            <a:r>
              <a:rPr lang="es-ES_tradnl" sz="1600" b="1" i="1" dirty="0">
                <a:latin typeface="+mn-lt"/>
              </a:rPr>
              <a:t>cómo se comunican las personas con los demás</a:t>
            </a:r>
            <a:r>
              <a:rPr lang="es-ES_tradnl" sz="1600" dirty="0">
                <a:latin typeface="+mn-lt"/>
              </a:rPr>
              <a:t>; sin embargo, es mucho más importante </a:t>
            </a:r>
            <a:r>
              <a:rPr lang="es-ES_tradnl" sz="1600" b="1" i="1" dirty="0">
                <a:latin typeface="+mn-lt"/>
              </a:rPr>
              <a:t>cómo se comunican consigo mismos</a:t>
            </a:r>
            <a:r>
              <a:rPr lang="es-ES_tradnl" sz="1600" dirty="0">
                <a:latin typeface="+mn-lt"/>
              </a:rPr>
              <a:t>.</a:t>
            </a:r>
          </a:p>
          <a:p>
            <a:pPr algn="just">
              <a:spcBef>
                <a:spcPts val="0"/>
              </a:spcBef>
            </a:pPr>
            <a:endParaRPr lang="es-ES_tradnl" sz="1600" dirty="0" smtClean="0">
              <a:latin typeface="+mn-lt"/>
            </a:endParaRPr>
          </a:p>
          <a:p>
            <a:pPr algn="just">
              <a:spcBef>
                <a:spcPts val="0"/>
              </a:spcBef>
            </a:pPr>
            <a:r>
              <a:rPr lang="es-ES_tradnl" sz="1600" dirty="0" smtClean="0">
                <a:latin typeface="+mn-lt"/>
              </a:rPr>
              <a:t>El </a:t>
            </a:r>
            <a:r>
              <a:rPr lang="es-ES_tradnl" sz="1600" b="1" i="1" dirty="0">
                <a:latin typeface="+mn-lt"/>
              </a:rPr>
              <a:t>emplear las palabras adecuadas con la redacción clara y concreta</a:t>
            </a:r>
            <a:r>
              <a:rPr lang="es-ES_tradnl" sz="1600" dirty="0">
                <a:latin typeface="+mn-lt"/>
              </a:rPr>
              <a:t> permite que en la práctica la comunicación se dé de manera </a:t>
            </a:r>
            <a:r>
              <a:rPr lang="es-ES_tradnl" sz="1600" b="1" i="1" dirty="0">
                <a:latin typeface="+mn-lt"/>
              </a:rPr>
              <a:t>asertiva</a:t>
            </a:r>
            <a:r>
              <a:rPr lang="es-ES_tradnl" sz="1600" dirty="0">
                <a:latin typeface="+mn-lt"/>
              </a:rPr>
              <a:t>, es decir en  </a:t>
            </a:r>
            <a:r>
              <a:rPr lang="es-ES_tradnl" sz="1600" b="1" i="1" dirty="0">
                <a:latin typeface="+mn-lt"/>
              </a:rPr>
              <a:t>forma abierta, respetuosa, libre y espontánea</a:t>
            </a:r>
            <a:r>
              <a:rPr lang="es-ES_tradnl" sz="1600" dirty="0">
                <a:latin typeface="+mn-lt"/>
              </a:rPr>
              <a:t> permitiendo una verdadera relación de </a:t>
            </a:r>
            <a:r>
              <a:rPr lang="es-ES_tradnl" sz="1600" b="1" i="1" dirty="0">
                <a:latin typeface="+mn-lt"/>
              </a:rPr>
              <a:t>interacción y entendimiento</a:t>
            </a:r>
            <a:r>
              <a:rPr lang="es-ES_tradnl" sz="1600" dirty="0">
                <a:latin typeface="+mn-lt"/>
              </a:rPr>
              <a:t> entre los seres humanos.</a:t>
            </a:r>
            <a:endParaRPr lang="es-ES" sz="1600" dirty="0">
              <a:latin typeface="+mn-lt"/>
            </a:endParaRPr>
          </a:p>
        </p:txBody>
      </p:sp>
      <p:sp>
        <p:nvSpPr>
          <p:cNvPr id="2" name="1 Marcador de número de diapositiva"/>
          <p:cNvSpPr>
            <a:spLocks noGrp="1"/>
          </p:cNvSpPr>
          <p:nvPr>
            <p:ph type="sldNum" sz="quarter" idx="12"/>
          </p:nvPr>
        </p:nvSpPr>
        <p:spPr/>
        <p:txBody>
          <a:bodyPr/>
          <a:lstStyle/>
          <a:p>
            <a:fld id="{29F12CAC-99B7-432E-A7F7-BD608834FB18}" type="slidenum">
              <a:rPr lang="es-ES" smtClean="0"/>
              <a:pPr/>
              <a:t>38</a:t>
            </a:fld>
            <a:endParaRPr lang="es-ES" dirty="0"/>
          </a:p>
        </p:txBody>
      </p:sp>
      <p:pic>
        <p:nvPicPr>
          <p:cNvPr id="4976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0416" y="2996952"/>
            <a:ext cx="2519958" cy="30063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8602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431478" y="1484784"/>
            <a:ext cx="5832648" cy="117388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endParaRPr lang="es-MX" sz="1400" dirty="0" smtClean="0">
              <a:solidFill>
                <a:schemeClr val="tx1"/>
              </a:solidFill>
            </a:endParaRPr>
          </a:p>
          <a:p>
            <a:pPr algn="just"/>
            <a:r>
              <a:rPr lang="es-MX" sz="1400" dirty="0" smtClean="0">
                <a:solidFill>
                  <a:schemeClr val="tx1"/>
                </a:solidFill>
              </a:rPr>
              <a:t>Están incluidos los sentidos del olfato, el gusto y el tacto, además de las emociones. Registran su experiencia con el mundo exterior a través de alguno o varios de estos sentidos y se expresan de acuerdo a ellos</a:t>
            </a:r>
            <a:r>
              <a:rPr lang="es-MX" sz="1600" b="1" i="1" dirty="0" smtClean="0">
                <a:solidFill>
                  <a:schemeClr val="tx1"/>
                </a:solidFill>
              </a:rPr>
              <a:t>.</a:t>
            </a:r>
            <a:endParaRPr lang="es-MX" sz="1600" b="1" i="1" dirty="0">
              <a:solidFill>
                <a:schemeClr val="tx1"/>
              </a:solidFill>
            </a:endParaRPr>
          </a:p>
        </p:txBody>
      </p:sp>
      <p:sp>
        <p:nvSpPr>
          <p:cNvPr id="6" name="5 Rectángulo redondeado"/>
          <p:cNvSpPr/>
          <p:nvPr/>
        </p:nvSpPr>
        <p:spPr>
          <a:xfrm>
            <a:off x="467544" y="3068960"/>
            <a:ext cx="5833368" cy="129614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endParaRPr lang="es-MX" sz="1600" dirty="0" smtClean="0">
              <a:solidFill>
                <a:schemeClr val="tx1"/>
              </a:solidFill>
            </a:endParaRPr>
          </a:p>
          <a:p>
            <a:pPr algn="just"/>
            <a:r>
              <a:rPr lang="es-MX" sz="1400" dirty="0" smtClean="0">
                <a:solidFill>
                  <a:schemeClr val="tx1"/>
                </a:solidFill>
              </a:rPr>
              <a:t>Necesitan ver las cosas con detenimiento, si no las ve no las entiende. Lo más importante son los colores, las formas, los detalles visuales. Recuerdan muy específicamente aquello que ven y hablan de acuerdo al sentido de la vista.</a:t>
            </a:r>
            <a:endParaRPr lang="es-MX" sz="1400" dirty="0">
              <a:solidFill>
                <a:schemeClr val="tx1"/>
              </a:solidFill>
            </a:endParaRPr>
          </a:p>
        </p:txBody>
      </p:sp>
      <p:sp>
        <p:nvSpPr>
          <p:cNvPr id="10" name="9 Rectángulo redondeado"/>
          <p:cNvSpPr/>
          <p:nvPr/>
        </p:nvSpPr>
        <p:spPr>
          <a:xfrm>
            <a:off x="467544" y="4797152"/>
            <a:ext cx="5833368" cy="1224136"/>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endParaRPr lang="es-MX" sz="1600" dirty="0" smtClean="0">
              <a:solidFill>
                <a:schemeClr val="tx1"/>
              </a:solidFill>
            </a:endParaRPr>
          </a:p>
          <a:p>
            <a:pPr algn="just"/>
            <a:r>
              <a:rPr lang="es-MX" sz="1400" dirty="0" smtClean="0">
                <a:solidFill>
                  <a:schemeClr val="tx1"/>
                </a:solidFill>
              </a:rPr>
              <a:t>Lo más importante es el sonido, el timbre de voz de las personas, el ritmo y velocidad con la que hablan, la entonación y la acentuación son indispensables para comprender lo que se está hablando</a:t>
            </a:r>
            <a:r>
              <a:rPr lang="es-MX" sz="1600" b="1" i="1" dirty="0" smtClean="0">
                <a:solidFill>
                  <a:schemeClr val="tx1"/>
                </a:solidFill>
              </a:rPr>
              <a:t>.</a:t>
            </a:r>
            <a:r>
              <a:rPr lang="es-MX" sz="1600" dirty="0" smtClean="0">
                <a:solidFill>
                  <a:schemeClr val="tx1"/>
                </a:solidFill>
              </a:rPr>
              <a:t> </a:t>
            </a:r>
            <a:endParaRPr lang="es-MX" sz="1600" dirty="0">
              <a:solidFill>
                <a:schemeClr val="tx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4725144"/>
            <a:ext cx="1627624" cy="13684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Rectángulo"/>
          <p:cNvSpPr/>
          <p:nvPr/>
        </p:nvSpPr>
        <p:spPr>
          <a:xfrm>
            <a:off x="1907704" y="4818638"/>
            <a:ext cx="2952475" cy="338554"/>
          </a:xfrm>
          <a:prstGeom prst="rect">
            <a:avLst/>
          </a:prstGeom>
          <a:noFill/>
        </p:spPr>
        <p:txBody>
          <a:bodyPr wrap="none" lIns="91440" tIns="45720" rIns="91440" bIns="45720">
            <a:spAutoFit/>
          </a:bodyPr>
          <a:lstStyle/>
          <a:p>
            <a:pPr algn="ctr"/>
            <a:r>
              <a:rPr lang="es-MX" sz="1600" b="1" u="sng" cap="none" spc="0" dirty="0" smtClean="0">
                <a:ln w="10541" cmpd="sng">
                  <a:noFill/>
                  <a:prstDash val="solid"/>
                </a:ln>
              </a:rPr>
              <a:t>Sistema Representativo Auditivo</a:t>
            </a:r>
            <a:endParaRPr lang="es-MX" sz="1600" b="1" u="sng" cap="none" spc="0" dirty="0">
              <a:ln w="10541" cmpd="sng">
                <a:noFill/>
                <a:prstDash val="solid"/>
              </a:ln>
            </a:endParaRPr>
          </a:p>
        </p:txBody>
      </p:sp>
      <p:sp>
        <p:nvSpPr>
          <p:cNvPr id="14" name="13 Rectángulo"/>
          <p:cNvSpPr/>
          <p:nvPr/>
        </p:nvSpPr>
        <p:spPr>
          <a:xfrm>
            <a:off x="1979712" y="3090446"/>
            <a:ext cx="2744405" cy="338554"/>
          </a:xfrm>
          <a:prstGeom prst="rect">
            <a:avLst/>
          </a:prstGeom>
          <a:noFill/>
        </p:spPr>
        <p:txBody>
          <a:bodyPr wrap="none" lIns="91440" tIns="45720" rIns="91440" bIns="45720">
            <a:spAutoFit/>
          </a:bodyPr>
          <a:lstStyle/>
          <a:p>
            <a:pPr algn="ctr"/>
            <a:r>
              <a:rPr lang="es-MX" sz="1600" b="1" u="sng" cap="none" spc="0" dirty="0" smtClean="0">
                <a:ln w="10541" cmpd="sng">
                  <a:noFill/>
                  <a:prstDash val="solid"/>
                </a:ln>
                <a:effectLst/>
              </a:rPr>
              <a:t>Sistema Representativo Visual</a:t>
            </a:r>
            <a:endParaRPr lang="es-MX" sz="1600" b="1" u="sng" cap="none" spc="0" dirty="0">
              <a:ln w="10541" cmpd="sng">
                <a:noFill/>
                <a:prstDash val="solid"/>
              </a:ln>
              <a:effectLst/>
            </a:endParaRPr>
          </a:p>
        </p:txBody>
      </p:sp>
      <p:sp>
        <p:nvSpPr>
          <p:cNvPr id="15" name="14 Rectángulo"/>
          <p:cNvSpPr/>
          <p:nvPr/>
        </p:nvSpPr>
        <p:spPr>
          <a:xfrm>
            <a:off x="1720795" y="1558356"/>
            <a:ext cx="3182602" cy="338554"/>
          </a:xfrm>
          <a:prstGeom prst="rect">
            <a:avLst/>
          </a:prstGeom>
          <a:noFill/>
        </p:spPr>
        <p:txBody>
          <a:bodyPr wrap="none" lIns="91440" tIns="45720" rIns="91440" bIns="45720">
            <a:spAutoFit/>
          </a:bodyPr>
          <a:lstStyle/>
          <a:p>
            <a:pPr algn="ctr"/>
            <a:r>
              <a:rPr lang="es-MX" sz="1600" b="1" u="sng" cap="none" spc="0" dirty="0" smtClean="0">
                <a:ln w="10541" cmpd="sng">
                  <a:noFill/>
                  <a:prstDash val="solid"/>
                </a:ln>
                <a:effectLst/>
              </a:rPr>
              <a:t>Sistema Representativo Kinestésico</a:t>
            </a:r>
            <a:endParaRPr lang="es-MX" sz="1600" b="1" u="sng" cap="none" spc="0" dirty="0">
              <a:ln w="10541" cmpd="sng">
                <a:noFill/>
                <a:prstDash val="solid"/>
              </a:ln>
              <a:effectLst/>
            </a:endParaRPr>
          </a:p>
        </p:txBody>
      </p:sp>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3" t="2624" r="2590" b="3764"/>
          <a:stretch/>
        </p:blipFill>
        <p:spPr bwMode="auto">
          <a:xfrm>
            <a:off x="6876256" y="2996952"/>
            <a:ext cx="1627624" cy="1439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5365" y="1476341"/>
            <a:ext cx="1614563" cy="11361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431478" y="447055"/>
            <a:ext cx="831698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_tradnl" sz="2400" b="1" dirty="0"/>
              <a:t>LOS SISTEMAS DE REPRESENTACIÓN SENSORIAL</a:t>
            </a:r>
            <a:endParaRPr lang="es-MX" sz="2400" b="1" dirty="0"/>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39</a:t>
            </a:fld>
            <a:endParaRPr lang="es-ES"/>
          </a:p>
        </p:txBody>
      </p:sp>
    </p:spTree>
    <p:extLst>
      <p:ext uri="{BB962C8B-B14F-4D97-AF65-F5344CB8AC3E}">
        <p14:creationId xmlns:p14="http://schemas.microsoft.com/office/powerpoint/2010/main" val="1791127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3 Marcador de número de diapositiva"/>
          <p:cNvSpPr>
            <a:spLocks noGrp="1"/>
          </p:cNvSpPr>
          <p:nvPr>
            <p:ph type="sldNum" sz="quarter" idx="12"/>
          </p:nvPr>
        </p:nvSpPr>
        <p:spPr/>
        <p:txBody>
          <a:bodyPr/>
          <a:lstStyle/>
          <a:p>
            <a:fld id="{A06DCB99-16CA-4FEF-B272-DC6A4DE00EA9}" type="slidenum">
              <a:rPr lang="es-ES"/>
              <a:pPr/>
              <a:t>4</a:t>
            </a:fld>
            <a:endParaRPr lang="es-ES"/>
          </a:p>
        </p:txBody>
      </p:sp>
      <p:sp>
        <p:nvSpPr>
          <p:cNvPr id="492546" name="Text Box 2"/>
          <p:cNvSpPr txBox="1">
            <a:spLocks noChangeArrowheads="1"/>
          </p:cNvSpPr>
          <p:nvPr/>
        </p:nvSpPr>
        <p:spPr bwMode="auto">
          <a:xfrm>
            <a:off x="323528" y="694437"/>
            <a:ext cx="8496622" cy="64633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dirty="0"/>
              <a:t>De acuerdo a su </a:t>
            </a:r>
            <a:r>
              <a:rPr lang="es-ES" b="1" i="1" dirty="0"/>
              <a:t>estructura, recursos, marco jurídico y finalidades</a:t>
            </a:r>
            <a:r>
              <a:rPr lang="es-ES" dirty="0"/>
              <a:t>, las </a:t>
            </a:r>
            <a:r>
              <a:rPr lang="es-ES" b="1" i="1" dirty="0"/>
              <a:t>organizaciones</a:t>
            </a:r>
            <a:r>
              <a:rPr lang="es-ES" dirty="0"/>
              <a:t> se pueden clasificar en dos grandes grupos</a:t>
            </a:r>
            <a:r>
              <a:rPr lang="es-ES" dirty="0" smtClean="0"/>
              <a:t>:</a:t>
            </a:r>
            <a:endParaRPr lang="es-ES" dirty="0"/>
          </a:p>
        </p:txBody>
      </p:sp>
      <p:sp>
        <p:nvSpPr>
          <p:cNvPr id="492547" name="Text Box 3"/>
          <p:cNvSpPr txBox="1">
            <a:spLocks noChangeArrowheads="1"/>
          </p:cNvSpPr>
          <p:nvPr/>
        </p:nvSpPr>
        <p:spPr bwMode="auto">
          <a:xfrm>
            <a:off x="395288" y="254000"/>
            <a:ext cx="8424862" cy="366713"/>
          </a:xfrm>
          <a:prstGeom prst="rect">
            <a:avLst/>
          </a:prstGeom>
          <a:noFill/>
          <a:ln w="9525">
            <a:noFill/>
            <a:miter lim="800000"/>
            <a:headEnd/>
            <a:tailEnd/>
          </a:ln>
          <a:effectLst/>
        </p:spPr>
        <p:txBody>
          <a:bodyPr>
            <a:spAutoFit/>
          </a:bodyPr>
          <a:lstStyle/>
          <a:p>
            <a:pPr algn="ctr"/>
            <a:r>
              <a:rPr lang="es-ES" b="1"/>
              <a:t>TIPOS DE ORGANIZACIONES</a:t>
            </a:r>
            <a:endParaRPr lang="es-ES"/>
          </a:p>
        </p:txBody>
      </p:sp>
      <p:pic>
        <p:nvPicPr>
          <p:cNvPr id="492554" name="Picture 10" descr="definicion de empresa"/>
          <p:cNvPicPr>
            <a:picLocks noChangeAspect="1" noChangeArrowheads="1"/>
          </p:cNvPicPr>
          <p:nvPr/>
        </p:nvPicPr>
        <p:blipFill>
          <a:blip r:embed="rId2"/>
          <a:srcRect/>
          <a:stretch>
            <a:fillRect/>
          </a:stretch>
        </p:blipFill>
        <p:spPr bwMode="auto">
          <a:xfrm>
            <a:off x="395288" y="4797425"/>
            <a:ext cx="2089150" cy="1512888"/>
          </a:xfrm>
          <a:prstGeom prst="rect">
            <a:avLst/>
          </a:prstGeom>
          <a:noFill/>
          <a:ln w="9525">
            <a:noFill/>
            <a:miter lim="800000"/>
            <a:headEnd/>
            <a:tailEnd/>
          </a:ln>
        </p:spPr>
      </p:pic>
      <p:pic>
        <p:nvPicPr>
          <p:cNvPr id="492557" name="Picture 13" descr="vivero_empresas_adeje.jpg"/>
          <p:cNvPicPr>
            <a:picLocks noChangeAspect="1" noChangeArrowheads="1"/>
          </p:cNvPicPr>
          <p:nvPr/>
        </p:nvPicPr>
        <p:blipFill>
          <a:blip r:embed="rId3"/>
          <a:srcRect/>
          <a:stretch>
            <a:fillRect/>
          </a:stretch>
        </p:blipFill>
        <p:spPr bwMode="auto">
          <a:xfrm>
            <a:off x="4643438" y="4797425"/>
            <a:ext cx="2089150" cy="1503363"/>
          </a:xfrm>
          <a:prstGeom prst="rect">
            <a:avLst/>
          </a:prstGeom>
          <a:noFill/>
        </p:spPr>
      </p:pic>
      <p:pic>
        <p:nvPicPr>
          <p:cNvPr id="492559" name="Picture 15" descr="empresas.jpg"/>
          <p:cNvPicPr>
            <a:picLocks noChangeAspect="1" noChangeArrowheads="1"/>
          </p:cNvPicPr>
          <p:nvPr/>
        </p:nvPicPr>
        <p:blipFill>
          <a:blip r:embed="rId4"/>
          <a:srcRect/>
          <a:stretch>
            <a:fillRect/>
          </a:stretch>
        </p:blipFill>
        <p:spPr bwMode="auto">
          <a:xfrm>
            <a:off x="2484438" y="4795838"/>
            <a:ext cx="2159000" cy="1512887"/>
          </a:xfrm>
          <a:prstGeom prst="rect">
            <a:avLst/>
          </a:prstGeom>
          <a:noFill/>
        </p:spPr>
      </p:pic>
      <p:pic>
        <p:nvPicPr>
          <p:cNvPr id="492561" name="Picture 17" descr="ajato-empresas.jpg"/>
          <p:cNvPicPr>
            <a:picLocks noChangeAspect="1" noChangeArrowheads="1"/>
          </p:cNvPicPr>
          <p:nvPr/>
        </p:nvPicPr>
        <p:blipFill>
          <a:blip r:embed="rId5"/>
          <a:srcRect/>
          <a:stretch>
            <a:fillRect/>
          </a:stretch>
        </p:blipFill>
        <p:spPr bwMode="auto">
          <a:xfrm>
            <a:off x="6719888" y="4797425"/>
            <a:ext cx="2100262" cy="1512888"/>
          </a:xfrm>
          <a:prstGeom prst="rect">
            <a:avLst/>
          </a:prstGeom>
          <a:noFill/>
        </p:spPr>
      </p:pic>
      <p:sp>
        <p:nvSpPr>
          <p:cNvPr id="2" name="1 CuadroTexto"/>
          <p:cNvSpPr txBox="1"/>
          <p:nvPr/>
        </p:nvSpPr>
        <p:spPr>
          <a:xfrm>
            <a:off x="323850" y="1763524"/>
            <a:ext cx="1439838"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MX" b="1" dirty="0" smtClean="0"/>
              <a:t>Empresas:</a:t>
            </a:r>
            <a:endParaRPr lang="es-MX" b="1" dirty="0"/>
          </a:p>
        </p:txBody>
      </p:sp>
      <p:sp>
        <p:nvSpPr>
          <p:cNvPr id="3" name="2 CuadroTexto"/>
          <p:cNvSpPr txBox="1"/>
          <p:nvPr/>
        </p:nvSpPr>
        <p:spPr>
          <a:xfrm>
            <a:off x="323850" y="3347700"/>
            <a:ext cx="158385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MX" b="1" dirty="0" smtClean="0"/>
              <a:t>Instituciones:</a:t>
            </a:r>
            <a:endParaRPr lang="es-MX" b="1" dirty="0"/>
          </a:p>
        </p:txBody>
      </p:sp>
      <p:sp>
        <p:nvSpPr>
          <p:cNvPr id="4" name="3 Rectángulo"/>
          <p:cNvSpPr/>
          <p:nvPr/>
        </p:nvSpPr>
        <p:spPr>
          <a:xfrm>
            <a:off x="2268538" y="1580599"/>
            <a:ext cx="6551612" cy="1200329"/>
          </a:xfrm>
          <a:prstGeom prst="rect">
            <a:avLst/>
          </a:prstGeom>
        </p:spPr>
        <p:txBody>
          <a:bodyPr wrap="square">
            <a:spAutoFit/>
          </a:bodyPr>
          <a:lstStyle/>
          <a:p>
            <a:pPr algn="just"/>
            <a:r>
              <a:rPr lang="es-ES" dirty="0"/>
              <a:t>Se denomina</a:t>
            </a:r>
            <a:r>
              <a:rPr lang="es-ES" i="1" dirty="0"/>
              <a:t> </a:t>
            </a:r>
            <a:r>
              <a:rPr lang="es-ES" b="1" i="1" dirty="0"/>
              <a:t>empresa</a:t>
            </a:r>
            <a:r>
              <a:rPr lang="es-ES" i="1" dirty="0"/>
              <a:t> </a:t>
            </a:r>
            <a:r>
              <a:rPr lang="es-ES" dirty="0"/>
              <a:t>a aquella organización cuya</a:t>
            </a:r>
            <a:r>
              <a:rPr lang="es-ES" i="1" dirty="0"/>
              <a:t> </a:t>
            </a:r>
            <a:r>
              <a:rPr lang="es-ES" b="1" i="1" dirty="0"/>
              <a:t>finalidad</a:t>
            </a:r>
            <a:r>
              <a:rPr lang="es-ES" i="1" dirty="0"/>
              <a:t> </a:t>
            </a:r>
            <a:r>
              <a:rPr lang="es-ES" dirty="0"/>
              <a:t>es realizar </a:t>
            </a:r>
            <a:r>
              <a:rPr lang="es-ES" b="1" i="1" dirty="0"/>
              <a:t>algún tipo de actividad comercial, industrial o de prestación de servicios </a:t>
            </a:r>
            <a:r>
              <a:rPr lang="es-ES" dirty="0"/>
              <a:t>en el </a:t>
            </a:r>
            <a:r>
              <a:rPr lang="es-ES" b="1" i="1" dirty="0"/>
              <a:t>mercado</a:t>
            </a:r>
            <a:r>
              <a:rPr lang="es-ES" b="1" dirty="0"/>
              <a:t> de </a:t>
            </a:r>
            <a:r>
              <a:rPr lang="es-ES" b="1" i="1" dirty="0"/>
              <a:t>bienes y servicios</a:t>
            </a:r>
            <a:r>
              <a:rPr lang="es-ES" b="1" dirty="0"/>
              <a:t> </a:t>
            </a:r>
            <a:r>
              <a:rPr lang="es-ES" dirty="0"/>
              <a:t>con</a:t>
            </a:r>
            <a:r>
              <a:rPr lang="es-ES" b="1" dirty="0"/>
              <a:t> fines de lucro.</a:t>
            </a:r>
          </a:p>
        </p:txBody>
      </p:sp>
      <p:sp>
        <p:nvSpPr>
          <p:cNvPr id="5" name="4 Rectángulo"/>
          <p:cNvSpPr/>
          <p:nvPr/>
        </p:nvSpPr>
        <p:spPr>
          <a:xfrm>
            <a:off x="2286000" y="2996952"/>
            <a:ext cx="6534150" cy="1477328"/>
          </a:xfrm>
          <a:prstGeom prst="rect">
            <a:avLst/>
          </a:prstGeom>
        </p:spPr>
        <p:txBody>
          <a:bodyPr wrap="square">
            <a:spAutoFit/>
          </a:bodyPr>
          <a:lstStyle/>
          <a:p>
            <a:pPr algn="just"/>
            <a:r>
              <a:rPr lang="es-ES" dirty="0"/>
              <a:t>Son </a:t>
            </a:r>
            <a:r>
              <a:rPr lang="es-ES" b="1" i="1" dirty="0"/>
              <a:t>estructuras y mecanismos organizados</a:t>
            </a:r>
            <a:r>
              <a:rPr lang="es-ES" dirty="0"/>
              <a:t> de </a:t>
            </a:r>
            <a:r>
              <a:rPr lang="es-ES" b="1" i="1" dirty="0"/>
              <a:t>orden, cooperación Y servicios sociales </a:t>
            </a:r>
            <a:r>
              <a:rPr lang="es-ES" dirty="0"/>
              <a:t>que </a:t>
            </a:r>
            <a:r>
              <a:rPr lang="es-ES" b="1" i="1" dirty="0"/>
              <a:t>gobiernan el comportamiento de un grupo de individuos </a:t>
            </a:r>
            <a:r>
              <a:rPr lang="es-ES" dirty="0"/>
              <a:t>(que puede ser reducido o coincidir con una sociedad entera). Se identifican con la </a:t>
            </a:r>
            <a:r>
              <a:rPr lang="es-ES" b="1" i="1" dirty="0"/>
              <a:t>permanencia de un propósito social</a:t>
            </a:r>
            <a:r>
              <a:rPr lang="es-ES" dirty="0"/>
              <a:t>, mediante la </a:t>
            </a:r>
            <a:r>
              <a:rPr lang="es-ES" b="1" i="1" dirty="0"/>
              <a:t>elaboración e implantación de reglas.</a:t>
            </a:r>
          </a:p>
        </p:txBody>
      </p:sp>
    </p:spTree>
    <p:extLst>
      <p:ext uri="{BB962C8B-B14F-4D97-AF65-F5344CB8AC3E}">
        <p14:creationId xmlns:p14="http://schemas.microsoft.com/office/powerpoint/2010/main" val="34475338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5"/>
          <p:cNvGraphicFramePr>
            <a:graphicFrameLocks noGrp="1"/>
          </p:cNvGraphicFramePr>
          <p:nvPr>
            <p:extLst>
              <p:ext uri="{D42A27DB-BD31-4B8C-83A1-F6EECF244321}">
                <p14:modId xmlns:p14="http://schemas.microsoft.com/office/powerpoint/2010/main" val="2755444506"/>
              </p:ext>
            </p:extLst>
          </p:nvPr>
        </p:nvGraphicFramePr>
        <p:xfrm>
          <a:off x="250825" y="69492"/>
          <a:ext cx="8569325" cy="6239828"/>
        </p:xfrm>
        <a:graphic>
          <a:graphicData uri="http://schemas.openxmlformats.org/drawingml/2006/table">
            <a:tbl>
              <a:tblPr>
                <a:tableStyleId>{284E427A-3D55-4303-BF80-6455036E1DE7}</a:tableStyleId>
              </a:tblPr>
              <a:tblGrid>
                <a:gridCol w="2854325"/>
                <a:gridCol w="3062288"/>
                <a:gridCol w="2652712"/>
              </a:tblGrid>
              <a:tr h="404813">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2000" u="none" strike="noStrike" cap="none" normalizeH="0" baseline="0" dirty="0" smtClean="0">
                          <a:ln>
                            <a:noFill/>
                          </a:ln>
                          <a:effectLst/>
                        </a:rPr>
                        <a:t>Expresiones de acuerdo a su canal de acceso</a:t>
                      </a:r>
                      <a:endParaRPr kumimoji="0" lang="es-ES" sz="2000" b="0" i="0" u="none" strike="noStrike" cap="none" normalizeH="0" baseline="0" dirty="0" smtClean="0">
                        <a:ln>
                          <a:noFill/>
                        </a:ln>
                        <a:solidFill>
                          <a:schemeClr val="tx1"/>
                        </a:solidFill>
                        <a:effectLst/>
                        <a:latin typeface="Arial" charset="0"/>
                      </a:endParaRPr>
                    </a:p>
                  </a:txBody>
                  <a:tcPr horzOverflow="overflow"/>
                </a:tc>
                <a:tc hMerge="1">
                  <a:txBody>
                    <a:bodyPr/>
                    <a:lstStyle/>
                    <a:p>
                      <a:endParaRPr lang="es-MX"/>
                    </a:p>
                  </a:txBody>
                  <a:tcPr/>
                </a:tc>
                <a:tc hMerge="1">
                  <a:txBody>
                    <a:bodyPr/>
                    <a:lstStyle/>
                    <a:p>
                      <a:endParaRPr lang="es-MX"/>
                    </a:p>
                  </a:txBody>
                  <a:tcPr/>
                </a:tc>
              </a:tr>
              <a:tr h="34290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MX" sz="1600" b="1" u="none" strike="noStrike" cap="none" normalizeH="0" baseline="0" dirty="0" smtClean="0">
                          <a:ln>
                            <a:noFill/>
                          </a:ln>
                          <a:solidFill>
                            <a:schemeClr val="bg1"/>
                          </a:solidFill>
                          <a:effectLst/>
                        </a:rPr>
                        <a:t>VISUAL</a:t>
                      </a:r>
                      <a:endParaRPr kumimoji="0" lang="es-MX" sz="1600" b="1" i="0" u="none" strike="noStrike" cap="none" normalizeH="0" baseline="0" dirty="0" smtClean="0">
                        <a:ln>
                          <a:noFill/>
                        </a:ln>
                        <a:solidFill>
                          <a:schemeClr val="bg1"/>
                        </a:solidFill>
                        <a:effectLst/>
                        <a:latin typeface="Arial" charset="0"/>
                        <a:ea typeface="Times New Roman" pitchFamily="18" charset="0"/>
                        <a:cs typeface="Arial"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MX" sz="1600" b="1" u="none" strike="noStrike" cap="none" normalizeH="0" baseline="0" dirty="0" smtClean="0">
                          <a:ln>
                            <a:noFill/>
                          </a:ln>
                          <a:solidFill>
                            <a:schemeClr val="bg1"/>
                          </a:solidFill>
                          <a:effectLst/>
                        </a:rPr>
                        <a:t>AUDITIVO</a:t>
                      </a:r>
                      <a:endParaRPr kumimoji="0" lang="es-MX" sz="1600" b="1" i="0" u="none" strike="noStrike" cap="none" normalizeH="0" baseline="0" dirty="0" smtClean="0">
                        <a:ln>
                          <a:noFill/>
                        </a:ln>
                        <a:solidFill>
                          <a:schemeClr val="bg1"/>
                        </a:solidFill>
                        <a:effectLst/>
                        <a:latin typeface="Arial" charset="0"/>
                        <a:ea typeface="Times New Roman" pitchFamily="18" charset="0"/>
                        <a:cs typeface="Arial"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MX" sz="1600" b="1" u="none" strike="noStrike" cap="none" normalizeH="0" baseline="0" dirty="0" smtClean="0">
                          <a:ln>
                            <a:noFill/>
                          </a:ln>
                          <a:solidFill>
                            <a:schemeClr val="bg1"/>
                          </a:solidFill>
                          <a:effectLst/>
                        </a:rPr>
                        <a:t>KINESTÉSICO</a:t>
                      </a:r>
                      <a:endParaRPr kumimoji="0" lang="es-MX" sz="1600" b="1" i="0" u="none" strike="noStrike" cap="none" normalizeH="0" baseline="0" dirty="0" smtClean="0">
                        <a:ln>
                          <a:noFill/>
                        </a:ln>
                        <a:solidFill>
                          <a:schemeClr val="bg1"/>
                        </a:solidFill>
                        <a:effectLst/>
                        <a:latin typeface="Arial" charset="0"/>
                        <a:ea typeface="Times New Roman" pitchFamily="18" charset="0"/>
                        <a:cs typeface="Arial" charset="0"/>
                      </a:endParaRPr>
                    </a:p>
                  </a:txBody>
                  <a:tcPr horzOverflow="overflow">
                    <a:solidFill>
                      <a:schemeClr val="accent2"/>
                    </a:solidFill>
                  </a:tcPr>
                </a:tc>
              </a:tr>
              <a:tr h="261143">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dirty="0" smtClean="0">
                          <a:ln>
                            <a:noFill/>
                          </a:ln>
                          <a:effectLst/>
                        </a:rPr>
                        <a:t>Ver</a:t>
                      </a: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Oír</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Duro</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r>
              <a:tr h="141887">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dirty="0" smtClean="0">
                          <a:ln>
                            <a:noFill/>
                          </a:ln>
                          <a:effectLst/>
                        </a:rPr>
                        <a:t>Previsto</a:t>
                      </a: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Onda</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Tocar</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r>
              <a:tr h="166647">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dirty="0" smtClean="0">
                          <a:ln>
                            <a:noFill/>
                          </a:ln>
                          <a:effectLst/>
                        </a:rPr>
                        <a:t>Panorama</a:t>
                      </a: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Silencio</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Palpar</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r>
              <a:tr h="119399">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dirty="0" smtClean="0">
                          <a:ln>
                            <a:noFill/>
                          </a:ln>
                          <a:effectLst/>
                        </a:rPr>
                        <a:t>Mirar</a:t>
                      </a: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Repetir</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Sentir</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r>
              <a:tr h="144159">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dirty="0" smtClean="0">
                          <a:ln>
                            <a:noFill/>
                          </a:ln>
                          <a:effectLst/>
                        </a:rPr>
                        <a:t>Claro</a:t>
                      </a: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Expresar</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Estrechar</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r>
              <a:tr h="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dirty="0" smtClean="0">
                          <a:ln>
                            <a:noFill/>
                          </a:ln>
                          <a:effectLst/>
                        </a:rPr>
                        <a:t>Oscuro</a:t>
                      </a: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Murmurar</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Agarrar</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r>
              <a:tr h="121671">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dirty="0" smtClean="0">
                          <a:ln>
                            <a:noFill/>
                          </a:ln>
                          <a:effectLst/>
                        </a:rPr>
                        <a:t>Brillante</a:t>
                      </a: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Ruido</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Suave</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r>
              <a:tr h="146431">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dirty="0" smtClean="0">
                          <a:ln>
                            <a:noFill/>
                          </a:ln>
                          <a:effectLst/>
                        </a:rPr>
                        <a:t>Reflejar</a:t>
                      </a: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Escuchar</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Rechazar</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r>
              <a:tr h="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dirty="0" smtClean="0">
                          <a:ln>
                            <a:noFill/>
                          </a:ln>
                          <a:effectLst/>
                        </a:rPr>
                        <a:t>Vista</a:t>
                      </a: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Recitar</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Captar</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r>
              <a:tr h="123943">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dirty="0" smtClean="0">
                          <a:ln>
                            <a:noFill/>
                          </a:ln>
                          <a:effectLst/>
                        </a:rPr>
                        <a:t>Revelar</a:t>
                      </a: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Rumor</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Sacar</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r>
              <a:tr h="148703">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dirty="0" smtClean="0">
                          <a:ln>
                            <a:noFill/>
                          </a:ln>
                          <a:effectLst/>
                        </a:rPr>
                        <a:t>Parpadeo</a:t>
                      </a: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Tartamudear</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Repeler</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r>
              <a:tr h="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dirty="0" smtClean="0">
                          <a:ln>
                            <a:noFill/>
                          </a:ln>
                          <a:effectLst/>
                        </a:rPr>
                        <a:t>Turbio</a:t>
                      </a: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dirty="0" smtClean="0">
                          <a:ln>
                            <a:noFill/>
                          </a:ln>
                          <a:effectLst/>
                        </a:rPr>
                        <a:t>Suena</a:t>
                      </a: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smtClean="0">
                          <a:ln>
                            <a:noFill/>
                          </a:ln>
                          <a:effectLst/>
                        </a:rPr>
                        <a:t>Chocar</a:t>
                      </a:r>
                      <a:endParaRPr kumimoji="0" lang="es-ES_tradnl" sz="16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tc>
              </a:tr>
              <a:tr h="126215">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dirty="0" smtClean="0">
                          <a:ln>
                            <a:noFill/>
                          </a:ln>
                          <a:effectLst/>
                        </a:rPr>
                        <a:t>Mostrar</a:t>
                      </a: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dirty="0" smtClean="0">
                          <a:ln>
                            <a:noFill/>
                          </a:ln>
                          <a:effectLst/>
                        </a:rPr>
                        <a:t>Sintonizar</a:t>
                      </a: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ES_tradnl" sz="1600" u="none" strike="noStrike" cap="none" normalizeH="0" baseline="0" dirty="0" smtClean="0">
                          <a:ln>
                            <a:noFill/>
                          </a:ln>
                          <a:effectLst/>
                        </a:rPr>
                        <a:t>Contactar</a:t>
                      </a: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r>
              <a:tr h="1133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_tradnl"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tc>
              </a:tr>
            </a:tbl>
          </a:graphicData>
        </a:graphic>
      </p:graphicFrame>
      <p:pic>
        <p:nvPicPr>
          <p:cNvPr id="3" name="Picture 75" descr="Imagen5659"/>
          <p:cNvPicPr>
            <a:picLocks noChangeAspect="1" noChangeArrowheads="1"/>
          </p:cNvPicPr>
          <p:nvPr/>
        </p:nvPicPr>
        <p:blipFill>
          <a:blip r:embed="rId2" cstate="print"/>
          <a:srcRect/>
          <a:stretch>
            <a:fillRect/>
          </a:stretch>
        </p:blipFill>
        <p:spPr bwMode="auto">
          <a:xfrm>
            <a:off x="6588224" y="5229225"/>
            <a:ext cx="1800200" cy="1008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76" descr="mirror_eye">
            <a:hlinkClick r:id="rId3"/>
          </p:cNvPr>
          <p:cNvPicPr>
            <a:picLocks noChangeAspect="1" noChangeArrowheads="1"/>
          </p:cNvPicPr>
          <p:nvPr/>
        </p:nvPicPr>
        <p:blipFill>
          <a:blip r:embed="rId4" cstate="print"/>
          <a:srcRect/>
          <a:stretch>
            <a:fillRect/>
          </a:stretch>
        </p:blipFill>
        <p:spPr bwMode="auto">
          <a:xfrm>
            <a:off x="611560" y="5231818"/>
            <a:ext cx="2160240" cy="974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77" descr="buenosconsejos"/>
          <p:cNvPicPr>
            <a:picLocks noChangeAspect="1" noChangeArrowheads="1"/>
          </p:cNvPicPr>
          <p:nvPr/>
        </p:nvPicPr>
        <p:blipFill>
          <a:blip r:embed="rId5" cstate="print"/>
          <a:srcRect l="87143" t="4947" r="1691"/>
          <a:stretch>
            <a:fillRect/>
          </a:stretch>
        </p:blipFill>
        <p:spPr bwMode="auto">
          <a:xfrm>
            <a:off x="3635896" y="5229200"/>
            <a:ext cx="2016224" cy="9767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5 Marcador de número de diapositiva"/>
          <p:cNvSpPr>
            <a:spLocks noGrp="1"/>
          </p:cNvSpPr>
          <p:nvPr>
            <p:ph type="sldNum" sz="quarter" idx="12"/>
          </p:nvPr>
        </p:nvSpPr>
        <p:spPr/>
        <p:txBody>
          <a:bodyPr/>
          <a:lstStyle/>
          <a:p>
            <a:fld id="{132FADFE-3B8F-471C-ABF0-DBC7717ECBBC}" type="slidenum">
              <a:rPr lang="es-ES" smtClean="0"/>
              <a:pPr/>
              <a:t>40</a:t>
            </a:fld>
            <a:endParaRPr lang="es-ES"/>
          </a:p>
        </p:txBody>
      </p:sp>
    </p:spTree>
    <p:extLst>
      <p:ext uri="{BB962C8B-B14F-4D97-AF65-F5344CB8AC3E}">
        <p14:creationId xmlns:p14="http://schemas.microsoft.com/office/powerpoint/2010/main" val="31535348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a:xfrm>
            <a:off x="323850" y="404664"/>
            <a:ext cx="8569325" cy="287337"/>
          </a:xfrm>
          <a:ln/>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es-ES_tradnl" sz="2000" dirty="0">
                <a:effectLst>
                  <a:outerShdw blurRad="38100" dist="38100" dir="2700000" algn="tl">
                    <a:srgbClr val="FFFFFF"/>
                  </a:outerShdw>
                </a:effectLst>
              </a:rPr>
              <a:t>CLAVES DE ACCESO VISUALES</a:t>
            </a:r>
          </a:p>
        </p:txBody>
      </p:sp>
      <p:sp>
        <p:nvSpPr>
          <p:cNvPr id="4" name="3 Marcador de número de diapositiva"/>
          <p:cNvSpPr>
            <a:spLocks noGrp="1"/>
          </p:cNvSpPr>
          <p:nvPr>
            <p:ph type="sldNum" sz="quarter" idx="12"/>
          </p:nvPr>
        </p:nvSpPr>
        <p:spPr/>
        <p:txBody>
          <a:bodyPr/>
          <a:lstStyle/>
          <a:p>
            <a:fld id="{3C8C7F96-03E5-4557-90E6-51068344B7A9}" type="slidenum">
              <a:rPr lang="es-MX" smtClean="0"/>
              <a:t>41</a:t>
            </a:fld>
            <a:endParaRPr lang="es-MX"/>
          </a:p>
        </p:txBody>
      </p:sp>
      <p:pic>
        <p:nvPicPr>
          <p:cNvPr id="328707" name="Picture 3"/>
          <p:cNvPicPr>
            <a:picLocks noChangeAspect="1" noChangeArrowheads="1"/>
          </p:cNvPicPr>
          <p:nvPr/>
        </p:nvPicPr>
        <p:blipFill>
          <a:blip r:embed="rId2" cstate="print"/>
          <a:srcRect t="74396" r="49043" b="7884"/>
          <a:stretch>
            <a:fillRect/>
          </a:stretch>
        </p:blipFill>
        <p:spPr bwMode="auto">
          <a:xfrm>
            <a:off x="3419474" y="4600705"/>
            <a:ext cx="2303463" cy="1008063"/>
          </a:xfrm>
          <a:prstGeom prst="rect">
            <a:avLst/>
          </a:prstGeom>
          <a:ln>
            <a:noFill/>
          </a:ln>
          <a:effectLst>
            <a:softEdge rad="112500"/>
          </a:effectLst>
        </p:spPr>
      </p:pic>
      <p:grpSp>
        <p:nvGrpSpPr>
          <p:cNvPr id="2" name="Group 4"/>
          <p:cNvGrpSpPr>
            <a:grpSpLocks/>
          </p:cNvGrpSpPr>
          <p:nvPr/>
        </p:nvGrpSpPr>
        <p:grpSpPr bwMode="auto">
          <a:xfrm>
            <a:off x="684213" y="2910656"/>
            <a:ext cx="7705725" cy="719138"/>
            <a:chOff x="385" y="1938"/>
            <a:chExt cx="4854" cy="453"/>
          </a:xfrm>
        </p:grpSpPr>
        <p:pic>
          <p:nvPicPr>
            <p:cNvPr id="328709" name="Picture 5"/>
            <p:cNvPicPr>
              <a:picLocks noChangeAspect="1" noChangeArrowheads="1"/>
            </p:cNvPicPr>
            <p:nvPr/>
          </p:nvPicPr>
          <p:blipFill>
            <a:blip r:embed="rId2" cstate="print"/>
            <a:srcRect t="50040" b="35831"/>
            <a:stretch>
              <a:fillRect/>
            </a:stretch>
          </p:blipFill>
          <p:spPr bwMode="auto">
            <a:xfrm>
              <a:off x="385" y="1938"/>
              <a:ext cx="3130" cy="453"/>
            </a:xfrm>
            <a:prstGeom prst="rect">
              <a:avLst/>
            </a:prstGeom>
            <a:ln>
              <a:noFill/>
            </a:ln>
            <a:effectLst>
              <a:softEdge rad="112500"/>
            </a:effectLst>
          </p:spPr>
        </p:pic>
        <p:pic>
          <p:nvPicPr>
            <p:cNvPr id="328710" name="Picture 6"/>
            <p:cNvPicPr>
              <a:picLocks noChangeAspect="1" noChangeArrowheads="1"/>
            </p:cNvPicPr>
            <p:nvPr/>
          </p:nvPicPr>
          <p:blipFill>
            <a:blip r:embed="rId2" cstate="print"/>
            <a:srcRect l="52829" t="74316" b="9738"/>
            <a:stretch>
              <a:fillRect/>
            </a:stretch>
          </p:blipFill>
          <p:spPr bwMode="auto">
            <a:xfrm>
              <a:off x="3742" y="1938"/>
              <a:ext cx="1497" cy="449"/>
            </a:xfrm>
            <a:prstGeom prst="rect">
              <a:avLst/>
            </a:prstGeom>
            <a:ln>
              <a:noFill/>
            </a:ln>
            <a:effectLst>
              <a:softEdge rad="112500"/>
            </a:effectLst>
          </p:spPr>
        </p:pic>
      </p:grpSp>
      <p:grpSp>
        <p:nvGrpSpPr>
          <p:cNvPr id="3" name="Group 7"/>
          <p:cNvGrpSpPr>
            <a:grpSpLocks/>
          </p:cNvGrpSpPr>
          <p:nvPr/>
        </p:nvGrpSpPr>
        <p:grpSpPr bwMode="auto">
          <a:xfrm>
            <a:off x="684213" y="980033"/>
            <a:ext cx="7704137" cy="863600"/>
            <a:chOff x="340" y="663"/>
            <a:chExt cx="4853" cy="544"/>
          </a:xfrm>
        </p:grpSpPr>
        <p:pic>
          <p:nvPicPr>
            <p:cNvPr id="328712" name="Picture 8"/>
            <p:cNvPicPr>
              <a:picLocks noChangeAspect="1" noChangeArrowheads="1"/>
            </p:cNvPicPr>
            <p:nvPr/>
          </p:nvPicPr>
          <p:blipFill>
            <a:blip r:embed="rId2" cstate="print"/>
            <a:srcRect t="21234" b="57533"/>
            <a:stretch>
              <a:fillRect/>
            </a:stretch>
          </p:blipFill>
          <p:spPr bwMode="auto">
            <a:xfrm>
              <a:off x="340" y="663"/>
              <a:ext cx="3275" cy="544"/>
            </a:xfrm>
            <a:prstGeom prst="rect">
              <a:avLst/>
            </a:prstGeom>
            <a:ln>
              <a:noFill/>
            </a:ln>
            <a:effectLst>
              <a:softEdge rad="112500"/>
            </a:effectLst>
          </p:spPr>
          <p:style>
            <a:lnRef idx="1">
              <a:schemeClr val="accent3"/>
            </a:lnRef>
            <a:fillRef idx="2">
              <a:schemeClr val="accent3"/>
            </a:fillRef>
            <a:effectRef idx="1">
              <a:schemeClr val="accent3"/>
            </a:effectRef>
            <a:fontRef idx="minor">
              <a:schemeClr val="dk1"/>
            </a:fontRef>
          </p:style>
        </p:pic>
        <p:pic>
          <p:nvPicPr>
            <p:cNvPr id="328713" name="Picture 9"/>
            <p:cNvPicPr>
              <a:picLocks noChangeAspect="1" noChangeArrowheads="1"/>
            </p:cNvPicPr>
            <p:nvPr/>
          </p:nvPicPr>
          <p:blipFill>
            <a:blip r:embed="rId2" cstate="print"/>
            <a:srcRect l="23586" r="23586" b="82280"/>
            <a:stretch>
              <a:fillRect/>
            </a:stretch>
          </p:blipFill>
          <p:spPr bwMode="auto">
            <a:xfrm>
              <a:off x="3605" y="754"/>
              <a:ext cx="1588" cy="453"/>
            </a:xfrm>
            <a:prstGeom prst="rect">
              <a:avLst/>
            </a:prstGeom>
            <a:ln>
              <a:noFill/>
            </a:ln>
            <a:effectLst>
              <a:softEdge rad="112500"/>
            </a:effectLst>
          </p:spPr>
          <p:style>
            <a:lnRef idx="1">
              <a:schemeClr val="accent3"/>
            </a:lnRef>
            <a:fillRef idx="2">
              <a:schemeClr val="accent3"/>
            </a:fillRef>
            <a:effectRef idx="1">
              <a:schemeClr val="accent3"/>
            </a:effectRef>
            <a:fontRef idx="minor">
              <a:schemeClr val="dk1"/>
            </a:fontRef>
          </p:style>
        </p:pic>
      </p:grpSp>
      <p:sp>
        <p:nvSpPr>
          <p:cNvPr id="328714" name="Text Box 10"/>
          <p:cNvSpPr txBox="1">
            <a:spLocks noChangeArrowheads="1"/>
          </p:cNvSpPr>
          <p:nvPr/>
        </p:nvSpPr>
        <p:spPr bwMode="auto">
          <a:xfrm>
            <a:off x="323850" y="764009"/>
            <a:ext cx="8569325" cy="366712"/>
          </a:xfrm>
          <a:prstGeom prst="rect">
            <a:avLst/>
          </a:prstGeom>
          <a:noFill/>
          <a:ln w="9525">
            <a:noFill/>
            <a:miter lim="800000"/>
            <a:headEnd/>
            <a:tailEnd/>
          </a:ln>
          <a:effectLst/>
        </p:spPr>
        <p:txBody>
          <a:bodyPr>
            <a:spAutoFit/>
          </a:bodyPr>
          <a:lstStyle/>
          <a:p>
            <a:pPr algn="ctr" eaLnBrk="1" hangingPunct="1">
              <a:spcBef>
                <a:spcPct val="50000"/>
              </a:spcBef>
            </a:pPr>
            <a:r>
              <a:rPr lang="es-MX" sz="1800" dirty="0">
                <a:solidFill>
                  <a:srgbClr val="000066"/>
                </a:solidFill>
                <a:effectLst>
                  <a:outerShdw blurRad="38100" dist="38100" dir="2700000" algn="tl">
                    <a:srgbClr val="C0C0C0"/>
                  </a:outerShdw>
                </a:effectLst>
                <a:latin typeface="Tahoma" pitchFamily="34" charset="0"/>
              </a:rPr>
              <a:t>Persona Visual</a:t>
            </a:r>
            <a:endParaRPr lang="es-ES" sz="1800" dirty="0">
              <a:solidFill>
                <a:srgbClr val="000066"/>
              </a:solidFill>
              <a:effectLst>
                <a:outerShdw blurRad="38100" dist="38100" dir="2700000" algn="tl">
                  <a:srgbClr val="C0C0C0"/>
                </a:outerShdw>
              </a:effectLst>
              <a:latin typeface="Tahoma" pitchFamily="34" charset="0"/>
            </a:endParaRPr>
          </a:p>
        </p:txBody>
      </p:sp>
      <p:sp>
        <p:nvSpPr>
          <p:cNvPr id="328715" name="Text Box 11"/>
          <p:cNvSpPr txBox="1">
            <a:spLocks noChangeArrowheads="1"/>
          </p:cNvSpPr>
          <p:nvPr/>
        </p:nvSpPr>
        <p:spPr bwMode="auto">
          <a:xfrm>
            <a:off x="684213" y="1916137"/>
            <a:ext cx="2303462" cy="61600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eaLnBrk="1" hangingPunct="1">
              <a:lnSpc>
                <a:spcPct val="60000"/>
              </a:lnSpc>
              <a:spcBef>
                <a:spcPct val="50000"/>
              </a:spcBef>
            </a:pPr>
            <a:r>
              <a:rPr lang="es-MX" sz="1200" dirty="0"/>
              <a:t>OJOS</a:t>
            </a:r>
          </a:p>
          <a:p>
            <a:pPr algn="ctr" eaLnBrk="1" hangingPunct="1">
              <a:lnSpc>
                <a:spcPct val="60000"/>
              </a:lnSpc>
              <a:spcBef>
                <a:spcPct val="50000"/>
              </a:spcBef>
            </a:pPr>
            <a:r>
              <a:rPr lang="es-MX" sz="1200" dirty="0"/>
              <a:t>Arriba Derecha</a:t>
            </a:r>
          </a:p>
          <a:p>
            <a:pPr algn="ctr" eaLnBrk="1" hangingPunct="1">
              <a:lnSpc>
                <a:spcPct val="60000"/>
              </a:lnSpc>
              <a:spcBef>
                <a:spcPct val="50000"/>
              </a:spcBef>
            </a:pPr>
            <a:r>
              <a:rPr lang="es-MX" sz="1200" dirty="0"/>
              <a:t>(Construye Visual)</a:t>
            </a:r>
            <a:endParaRPr lang="es-ES" sz="1200" dirty="0"/>
          </a:p>
        </p:txBody>
      </p:sp>
      <p:sp>
        <p:nvSpPr>
          <p:cNvPr id="328716" name="Text Box 12"/>
          <p:cNvSpPr txBox="1">
            <a:spLocks noChangeArrowheads="1"/>
          </p:cNvSpPr>
          <p:nvPr/>
        </p:nvSpPr>
        <p:spPr bwMode="auto">
          <a:xfrm>
            <a:off x="3348038" y="1876199"/>
            <a:ext cx="2303462" cy="61600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eaLnBrk="1" hangingPunct="1">
              <a:lnSpc>
                <a:spcPct val="60000"/>
              </a:lnSpc>
              <a:spcBef>
                <a:spcPct val="50000"/>
              </a:spcBef>
            </a:pPr>
            <a:r>
              <a:rPr lang="es-MX" sz="1200" dirty="0"/>
              <a:t>OJOS</a:t>
            </a:r>
          </a:p>
          <a:p>
            <a:pPr algn="ctr" eaLnBrk="1" hangingPunct="1">
              <a:lnSpc>
                <a:spcPct val="60000"/>
              </a:lnSpc>
              <a:spcBef>
                <a:spcPct val="50000"/>
              </a:spcBef>
            </a:pPr>
            <a:r>
              <a:rPr lang="es-MX" sz="1200" dirty="0"/>
              <a:t>Arriba Izquierda</a:t>
            </a:r>
          </a:p>
          <a:p>
            <a:pPr algn="ctr" eaLnBrk="1" hangingPunct="1">
              <a:lnSpc>
                <a:spcPct val="60000"/>
              </a:lnSpc>
              <a:spcBef>
                <a:spcPct val="50000"/>
              </a:spcBef>
            </a:pPr>
            <a:r>
              <a:rPr lang="es-MX" sz="1200" dirty="0"/>
              <a:t>(Recuerda Visual)</a:t>
            </a:r>
            <a:endParaRPr lang="es-ES" sz="1200" dirty="0"/>
          </a:p>
        </p:txBody>
      </p:sp>
      <p:sp>
        <p:nvSpPr>
          <p:cNvPr id="328717" name="Text Box 13"/>
          <p:cNvSpPr txBox="1">
            <a:spLocks noChangeArrowheads="1"/>
          </p:cNvSpPr>
          <p:nvPr/>
        </p:nvSpPr>
        <p:spPr bwMode="auto">
          <a:xfrm>
            <a:off x="6012953" y="1916137"/>
            <a:ext cx="2303463" cy="61600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eaLnBrk="1" hangingPunct="1">
              <a:lnSpc>
                <a:spcPct val="60000"/>
              </a:lnSpc>
              <a:spcBef>
                <a:spcPct val="50000"/>
              </a:spcBef>
            </a:pPr>
            <a:r>
              <a:rPr lang="es-MX" sz="1200" dirty="0"/>
              <a:t>OJOS</a:t>
            </a:r>
          </a:p>
          <a:p>
            <a:pPr algn="ctr" eaLnBrk="1" hangingPunct="1">
              <a:lnSpc>
                <a:spcPct val="60000"/>
              </a:lnSpc>
              <a:spcBef>
                <a:spcPct val="50000"/>
              </a:spcBef>
            </a:pPr>
            <a:r>
              <a:rPr lang="es-MX" sz="1200" dirty="0"/>
              <a:t>Al Frente</a:t>
            </a:r>
          </a:p>
          <a:p>
            <a:pPr algn="ctr" eaLnBrk="1" hangingPunct="1">
              <a:lnSpc>
                <a:spcPct val="60000"/>
              </a:lnSpc>
              <a:spcBef>
                <a:spcPct val="50000"/>
              </a:spcBef>
            </a:pPr>
            <a:r>
              <a:rPr lang="es-MX" sz="1200" dirty="0"/>
              <a:t>(Desenfocados)</a:t>
            </a:r>
            <a:endParaRPr lang="es-ES" sz="1200" dirty="0"/>
          </a:p>
        </p:txBody>
      </p:sp>
      <p:sp>
        <p:nvSpPr>
          <p:cNvPr id="328718" name="Text Box 14"/>
          <p:cNvSpPr txBox="1">
            <a:spLocks noChangeArrowheads="1"/>
          </p:cNvSpPr>
          <p:nvPr/>
        </p:nvSpPr>
        <p:spPr bwMode="auto">
          <a:xfrm>
            <a:off x="685800" y="3694881"/>
            <a:ext cx="2303463" cy="6604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eaLnBrk="1" hangingPunct="1">
              <a:lnSpc>
                <a:spcPct val="80000"/>
              </a:lnSpc>
              <a:spcBef>
                <a:spcPct val="50000"/>
              </a:spcBef>
            </a:pPr>
            <a:r>
              <a:rPr lang="es-MX" sz="1200" dirty="0"/>
              <a:t>OJOS</a:t>
            </a:r>
          </a:p>
          <a:p>
            <a:pPr algn="ctr" eaLnBrk="1" hangingPunct="1">
              <a:lnSpc>
                <a:spcPct val="60000"/>
              </a:lnSpc>
              <a:spcBef>
                <a:spcPct val="50000"/>
              </a:spcBef>
            </a:pPr>
            <a:r>
              <a:rPr lang="es-MX" sz="1200" dirty="0"/>
              <a:t>A nivel Derecha</a:t>
            </a:r>
          </a:p>
          <a:p>
            <a:pPr algn="ctr" eaLnBrk="1" hangingPunct="1">
              <a:lnSpc>
                <a:spcPct val="70000"/>
              </a:lnSpc>
              <a:spcBef>
                <a:spcPct val="50000"/>
              </a:spcBef>
            </a:pPr>
            <a:r>
              <a:rPr lang="es-MX" sz="1200" dirty="0"/>
              <a:t>(Construye Auditivo)</a:t>
            </a:r>
            <a:endParaRPr lang="es-ES" sz="1200" dirty="0"/>
          </a:p>
        </p:txBody>
      </p:sp>
      <p:sp>
        <p:nvSpPr>
          <p:cNvPr id="328719" name="Text Box 15"/>
          <p:cNvSpPr txBox="1">
            <a:spLocks noChangeArrowheads="1"/>
          </p:cNvSpPr>
          <p:nvPr/>
        </p:nvSpPr>
        <p:spPr bwMode="auto">
          <a:xfrm>
            <a:off x="3349625" y="3716337"/>
            <a:ext cx="2303463" cy="61600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eaLnBrk="1" hangingPunct="1">
              <a:lnSpc>
                <a:spcPct val="60000"/>
              </a:lnSpc>
              <a:spcBef>
                <a:spcPct val="50000"/>
              </a:spcBef>
            </a:pPr>
            <a:r>
              <a:rPr lang="es-MX" sz="1200" dirty="0"/>
              <a:t>OJOS</a:t>
            </a:r>
          </a:p>
          <a:p>
            <a:pPr algn="ctr" eaLnBrk="1" hangingPunct="1">
              <a:lnSpc>
                <a:spcPct val="60000"/>
              </a:lnSpc>
              <a:spcBef>
                <a:spcPct val="50000"/>
              </a:spcBef>
            </a:pPr>
            <a:r>
              <a:rPr lang="es-MX" sz="1200" dirty="0"/>
              <a:t>A nivel Izquierda</a:t>
            </a:r>
          </a:p>
          <a:p>
            <a:pPr algn="ctr" eaLnBrk="1" hangingPunct="1">
              <a:lnSpc>
                <a:spcPct val="60000"/>
              </a:lnSpc>
              <a:spcBef>
                <a:spcPct val="50000"/>
              </a:spcBef>
            </a:pPr>
            <a:r>
              <a:rPr lang="es-MX" sz="1200" dirty="0"/>
              <a:t>(Recuerda Auditivo)</a:t>
            </a:r>
            <a:endParaRPr lang="es-ES" sz="1200" dirty="0"/>
          </a:p>
        </p:txBody>
      </p:sp>
      <p:sp>
        <p:nvSpPr>
          <p:cNvPr id="328720" name="Text Box 16"/>
          <p:cNvSpPr txBox="1">
            <a:spLocks noChangeArrowheads="1"/>
          </p:cNvSpPr>
          <p:nvPr/>
        </p:nvSpPr>
        <p:spPr bwMode="auto">
          <a:xfrm>
            <a:off x="6012954" y="3716337"/>
            <a:ext cx="2303462" cy="66198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eaLnBrk="1" hangingPunct="1">
              <a:lnSpc>
                <a:spcPct val="70000"/>
              </a:lnSpc>
              <a:spcBef>
                <a:spcPct val="50000"/>
              </a:spcBef>
            </a:pPr>
            <a:r>
              <a:rPr lang="es-MX" sz="1200" dirty="0"/>
              <a:t>OJOS</a:t>
            </a:r>
          </a:p>
          <a:p>
            <a:pPr algn="ctr" eaLnBrk="1" hangingPunct="1">
              <a:lnSpc>
                <a:spcPct val="70000"/>
              </a:lnSpc>
              <a:spcBef>
                <a:spcPct val="50000"/>
              </a:spcBef>
            </a:pPr>
            <a:r>
              <a:rPr lang="es-MX" sz="1200" dirty="0"/>
              <a:t>Hacia Abajo Izquierda</a:t>
            </a:r>
          </a:p>
          <a:p>
            <a:pPr algn="ctr" eaLnBrk="1" hangingPunct="1">
              <a:lnSpc>
                <a:spcPct val="70000"/>
              </a:lnSpc>
              <a:spcBef>
                <a:spcPct val="50000"/>
              </a:spcBef>
            </a:pPr>
            <a:r>
              <a:rPr lang="es-MX" sz="1200" dirty="0"/>
              <a:t>(Dialogo Interno)</a:t>
            </a:r>
            <a:endParaRPr lang="es-ES" sz="1200" dirty="0"/>
          </a:p>
        </p:txBody>
      </p:sp>
      <p:sp>
        <p:nvSpPr>
          <p:cNvPr id="328721" name="Text Box 17"/>
          <p:cNvSpPr txBox="1">
            <a:spLocks noChangeArrowheads="1"/>
          </p:cNvSpPr>
          <p:nvPr/>
        </p:nvSpPr>
        <p:spPr bwMode="auto">
          <a:xfrm>
            <a:off x="322263" y="2492201"/>
            <a:ext cx="8642350" cy="366713"/>
          </a:xfrm>
          <a:prstGeom prst="rect">
            <a:avLst/>
          </a:prstGeom>
          <a:noFill/>
          <a:ln w="9525">
            <a:noFill/>
            <a:miter lim="800000"/>
            <a:headEnd/>
            <a:tailEnd/>
          </a:ln>
          <a:effectLst/>
        </p:spPr>
        <p:txBody>
          <a:bodyPr>
            <a:spAutoFit/>
          </a:bodyPr>
          <a:lstStyle/>
          <a:p>
            <a:pPr algn="ctr" eaLnBrk="1" hangingPunct="1">
              <a:spcBef>
                <a:spcPct val="50000"/>
              </a:spcBef>
            </a:pPr>
            <a:r>
              <a:rPr lang="es-MX" sz="1800" dirty="0">
                <a:solidFill>
                  <a:srgbClr val="000066"/>
                </a:solidFill>
                <a:effectLst>
                  <a:outerShdw blurRad="38100" dist="38100" dir="2700000" algn="tl">
                    <a:srgbClr val="C0C0C0"/>
                  </a:outerShdw>
                </a:effectLst>
                <a:latin typeface="Tahoma" pitchFamily="34" charset="0"/>
              </a:rPr>
              <a:t>Persona Auditiva</a:t>
            </a:r>
            <a:endParaRPr lang="es-ES" sz="1800" dirty="0">
              <a:solidFill>
                <a:srgbClr val="000066"/>
              </a:solidFill>
              <a:effectLst>
                <a:outerShdw blurRad="38100" dist="38100" dir="2700000" algn="tl">
                  <a:srgbClr val="C0C0C0"/>
                </a:outerShdw>
              </a:effectLst>
              <a:latin typeface="Tahoma" pitchFamily="34" charset="0"/>
            </a:endParaRPr>
          </a:p>
        </p:txBody>
      </p:sp>
      <p:sp>
        <p:nvSpPr>
          <p:cNvPr id="328722" name="Text Box 18"/>
          <p:cNvSpPr txBox="1">
            <a:spLocks noChangeArrowheads="1"/>
          </p:cNvSpPr>
          <p:nvPr/>
        </p:nvSpPr>
        <p:spPr bwMode="auto">
          <a:xfrm>
            <a:off x="250825" y="4364409"/>
            <a:ext cx="8642350" cy="366713"/>
          </a:xfrm>
          <a:prstGeom prst="rect">
            <a:avLst/>
          </a:prstGeom>
          <a:noFill/>
          <a:ln w="9525">
            <a:noFill/>
            <a:miter lim="800000"/>
            <a:headEnd/>
            <a:tailEnd/>
          </a:ln>
          <a:effectLst/>
        </p:spPr>
        <p:txBody>
          <a:bodyPr>
            <a:spAutoFit/>
          </a:bodyPr>
          <a:lstStyle/>
          <a:p>
            <a:pPr algn="ctr" eaLnBrk="1" hangingPunct="1">
              <a:spcBef>
                <a:spcPct val="50000"/>
              </a:spcBef>
            </a:pPr>
            <a:r>
              <a:rPr lang="es-MX" sz="1800" dirty="0">
                <a:solidFill>
                  <a:srgbClr val="000066"/>
                </a:solidFill>
                <a:effectLst>
                  <a:outerShdw blurRad="38100" dist="38100" dir="2700000" algn="tl">
                    <a:srgbClr val="C0C0C0"/>
                  </a:outerShdw>
                </a:effectLst>
                <a:latin typeface="Tahoma" pitchFamily="34" charset="0"/>
              </a:rPr>
              <a:t>Persona </a:t>
            </a:r>
            <a:r>
              <a:rPr lang="es-MX" sz="1800" dirty="0" err="1">
                <a:solidFill>
                  <a:srgbClr val="000066"/>
                </a:solidFill>
                <a:effectLst>
                  <a:outerShdw blurRad="38100" dist="38100" dir="2700000" algn="tl">
                    <a:srgbClr val="C0C0C0"/>
                  </a:outerShdw>
                </a:effectLst>
                <a:latin typeface="Tahoma" pitchFamily="34" charset="0"/>
              </a:rPr>
              <a:t>Kinestésica</a:t>
            </a:r>
            <a:endParaRPr lang="es-ES" sz="1800" dirty="0">
              <a:solidFill>
                <a:srgbClr val="000066"/>
              </a:solidFill>
              <a:effectLst>
                <a:outerShdw blurRad="38100" dist="38100" dir="2700000" algn="tl">
                  <a:srgbClr val="C0C0C0"/>
                </a:outerShdw>
              </a:effectLst>
              <a:latin typeface="Tahoma" pitchFamily="34" charset="0"/>
            </a:endParaRPr>
          </a:p>
        </p:txBody>
      </p:sp>
      <p:sp>
        <p:nvSpPr>
          <p:cNvPr id="328723" name="Text Box 19"/>
          <p:cNvSpPr txBox="1">
            <a:spLocks noChangeArrowheads="1"/>
          </p:cNvSpPr>
          <p:nvPr/>
        </p:nvSpPr>
        <p:spPr bwMode="auto">
          <a:xfrm>
            <a:off x="3419475" y="5660553"/>
            <a:ext cx="2303463" cy="56521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eaLnBrk="1" hangingPunct="1">
              <a:lnSpc>
                <a:spcPct val="50000"/>
              </a:lnSpc>
              <a:spcBef>
                <a:spcPct val="50000"/>
              </a:spcBef>
            </a:pPr>
            <a:r>
              <a:rPr lang="es-MX" sz="1200" dirty="0"/>
              <a:t>OJOS</a:t>
            </a:r>
          </a:p>
          <a:p>
            <a:pPr algn="ctr" eaLnBrk="1" hangingPunct="1">
              <a:lnSpc>
                <a:spcPct val="50000"/>
              </a:lnSpc>
              <a:spcBef>
                <a:spcPct val="50000"/>
              </a:spcBef>
            </a:pPr>
            <a:r>
              <a:rPr lang="es-MX" sz="1200" dirty="0"/>
              <a:t>Abajo Derecha</a:t>
            </a:r>
          </a:p>
          <a:p>
            <a:pPr algn="ctr" eaLnBrk="1" hangingPunct="1">
              <a:lnSpc>
                <a:spcPct val="50000"/>
              </a:lnSpc>
              <a:spcBef>
                <a:spcPct val="50000"/>
              </a:spcBef>
            </a:pPr>
            <a:r>
              <a:rPr lang="es-MX" sz="1200" dirty="0"/>
              <a:t>(Construye Visual)</a:t>
            </a:r>
            <a:endParaRPr lang="es-ES" sz="1200" dirty="0"/>
          </a:p>
        </p:txBody>
      </p:sp>
    </p:spTree>
    <p:extLst>
      <p:ext uri="{BB962C8B-B14F-4D97-AF65-F5344CB8AC3E}">
        <p14:creationId xmlns:p14="http://schemas.microsoft.com/office/powerpoint/2010/main" val="9976212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p:cNvSpPr>
            <a:spLocks noChangeArrowheads="1"/>
          </p:cNvSpPr>
          <p:nvPr/>
        </p:nvSpPr>
        <p:spPr bwMode="auto">
          <a:xfrm>
            <a:off x="1557338" y="763588"/>
            <a:ext cx="2009775" cy="0"/>
          </a:xfrm>
          <a:prstGeom prst="rect">
            <a:avLst/>
          </a:prstGeom>
          <a:noFill/>
          <a:ln w="9525">
            <a:noFill/>
            <a:miter lim="800000"/>
            <a:headEnd/>
            <a:tailEnd/>
          </a:ln>
          <a:effectLst/>
        </p:spPr>
        <p:txBody>
          <a:bodyPr wrap="none">
            <a:spAutoFit/>
          </a:bodyPr>
          <a:lstStyle/>
          <a:p>
            <a:endParaRPr lang="es-MX"/>
          </a:p>
        </p:txBody>
      </p:sp>
      <p:sp>
        <p:nvSpPr>
          <p:cNvPr id="776195" name="Rectangle 3"/>
          <p:cNvSpPr>
            <a:spLocks noChangeArrowheads="1"/>
          </p:cNvSpPr>
          <p:nvPr/>
        </p:nvSpPr>
        <p:spPr bwMode="auto">
          <a:xfrm>
            <a:off x="1557338" y="763588"/>
            <a:ext cx="2009775" cy="0"/>
          </a:xfrm>
          <a:prstGeom prst="rect">
            <a:avLst/>
          </a:prstGeom>
          <a:noFill/>
          <a:ln w="9525">
            <a:noFill/>
            <a:miter lim="800000"/>
            <a:headEnd/>
            <a:tailEnd/>
          </a:ln>
          <a:effectLst/>
        </p:spPr>
        <p:txBody>
          <a:bodyPr wrap="none">
            <a:spAutoFit/>
          </a:bodyPr>
          <a:lstStyle/>
          <a:p>
            <a:endParaRPr lang="es-MX"/>
          </a:p>
        </p:txBody>
      </p:sp>
      <p:sp>
        <p:nvSpPr>
          <p:cNvPr id="776196" name="Rectangle 4"/>
          <p:cNvSpPr>
            <a:spLocks noChangeArrowheads="1"/>
          </p:cNvSpPr>
          <p:nvPr/>
        </p:nvSpPr>
        <p:spPr bwMode="auto">
          <a:xfrm>
            <a:off x="1557338" y="717550"/>
            <a:ext cx="184150" cy="366713"/>
          </a:xfrm>
          <a:prstGeom prst="rect">
            <a:avLst/>
          </a:prstGeom>
          <a:noFill/>
          <a:ln w="9525">
            <a:noFill/>
            <a:miter lim="800000"/>
            <a:headEnd/>
            <a:tailEnd/>
          </a:ln>
          <a:effectLst/>
        </p:spPr>
        <p:txBody>
          <a:bodyPr wrap="none">
            <a:spAutoFit/>
          </a:bodyPr>
          <a:lstStyle/>
          <a:p>
            <a:endParaRPr lang="es-MX"/>
          </a:p>
        </p:txBody>
      </p:sp>
      <p:graphicFrame>
        <p:nvGraphicFramePr>
          <p:cNvPr id="777257" name="Group 1065"/>
          <p:cNvGraphicFramePr>
            <a:graphicFrameLocks noGrp="1"/>
          </p:cNvGraphicFramePr>
          <p:nvPr/>
        </p:nvGraphicFramePr>
        <p:xfrm>
          <a:off x="468313" y="1182267"/>
          <a:ext cx="8205787" cy="4911029"/>
        </p:xfrm>
        <a:graphic>
          <a:graphicData uri="http://schemas.openxmlformats.org/drawingml/2006/table">
            <a:tbl>
              <a:tblPr/>
              <a:tblGrid>
                <a:gridCol w="358775"/>
                <a:gridCol w="1296987"/>
                <a:gridCol w="479425"/>
                <a:gridCol w="479425"/>
                <a:gridCol w="479425"/>
                <a:gridCol w="361950"/>
                <a:gridCol w="3311525"/>
                <a:gridCol w="479425"/>
                <a:gridCol w="479425"/>
                <a:gridCol w="479425"/>
              </a:tblGrid>
              <a:tr h="431800">
                <a:tc gridSpan="2">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800" b="1" i="0" u="none" strike="noStrike" cap="none" normalizeH="0" baseline="0" dirty="0" smtClean="0">
                        <a:ln>
                          <a:noFill/>
                        </a:ln>
                        <a:solidFill>
                          <a:schemeClr val="tx1"/>
                        </a:solidFill>
                        <a:effectLst/>
                        <a:latin typeface="Arial" pitchFamily="34" charset="0"/>
                      </a:endParaRPr>
                    </a:p>
                  </a:txBody>
                  <a:tcPr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hMerge="1">
                  <a:txBody>
                    <a:bodyPr/>
                    <a:lstStyle/>
                    <a:p>
                      <a:endParaRPr lang="es-MX"/>
                    </a:p>
                  </a:txBody>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900" b="1" i="0" u="none" strike="noStrike" cap="none" normalizeH="0" baseline="0" smtClean="0">
                          <a:ln>
                            <a:noFill/>
                          </a:ln>
                          <a:solidFill>
                            <a:schemeClr val="tx1"/>
                          </a:solidFill>
                          <a:effectLst/>
                          <a:latin typeface="Arial Narrow" pitchFamily="34" charset="0"/>
                        </a:rPr>
                        <a:t>VI-SUAL</a:t>
                      </a:r>
                      <a:endParaRPr kumimoji="0" lang="es-ES" sz="900" b="1"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900" b="1" i="0" u="none" strike="noStrike" cap="none" normalizeH="0" baseline="0" smtClean="0">
                          <a:ln>
                            <a:noFill/>
                          </a:ln>
                          <a:solidFill>
                            <a:schemeClr val="tx1"/>
                          </a:solidFill>
                          <a:effectLst/>
                          <a:latin typeface="Arial Narrow" pitchFamily="34" charset="0"/>
                        </a:rPr>
                        <a:t>AUDI-TIVO</a:t>
                      </a:r>
                      <a:endParaRPr kumimoji="0" lang="es-ES" sz="900" b="1"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900" b="1" i="0" u="none" strike="noStrike" cap="none" normalizeH="0" baseline="0" smtClean="0">
                          <a:ln>
                            <a:noFill/>
                          </a:ln>
                          <a:solidFill>
                            <a:schemeClr val="tx1"/>
                          </a:solidFill>
                          <a:effectLst/>
                          <a:latin typeface="Arial Narrow" pitchFamily="34" charset="0"/>
                        </a:rPr>
                        <a:t>KINESTÉSI-CO</a:t>
                      </a:r>
                      <a:endParaRPr kumimoji="0" lang="es-ES" sz="900" b="1"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gridSpan="2">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000" b="1" i="0" u="none" strike="noStrike" cap="none" normalizeH="0" baseline="0" smtClean="0">
                        <a:ln>
                          <a:noFill/>
                        </a:ln>
                        <a:solidFill>
                          <a:schemeClr val="tx1"/>
                        </a:solidFill>
                        <a:effectLst/>
                        <a:latin typeface="Arial Narrow"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hMerge="1">
                  <a:txBody>
                    <a:bodyPr/>
                    <a:lstStyle/>
                    <a:p>
                      <a:endParaRPr lang="es-MX"/>
                    </a:p>
                  </a:txBody>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900" b="1" i="0" u="none" strike="noStrike" cap="none" normalizeH="0" baseline="0" smtClean="0">
                          <a:ln>
                            <a:noFill/>
                          </a:ln>
                          <a:solidFill>
                            <a:schemeClr val="tx1"/>
                          </a:solidFill>
                          <a:effectLst/>
                          <a:latin typeface="Arial Narrow" pitchFamily="34" charset="0"/>
                        </a:rPr>
                        <a:t>VI-SUAL</a:t>
                      </a:r>
                      <a:endParaRPr kumimoji="0" lang="es-ES" sz="900" b="1"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900" b="1" i="0" u="none" strike="noStrike" cap="none" normalizeH="0" baseline="0" smtClean="0">
                          <a:ln>
                            <a:noFill/>
                          </a:ln>
                          <a:solidFill>
                            <a:schemeClr val="tx1"/>
                          </a:solidFill>
                          <a:effectLst/>
                          <a:latin typeface="Arial Narrow" pitchFamily="34" charset="0"/>
                        </a:rPr>
                        <a:t>AUDI-TIVO</a:t>
                      </a:r>
                      <a:endParaRPr kumimoji="0" lang="es-ES" sz="900" b="1"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900" b="1" i="0" u="none" strike="noStrike" cap="none" normalizeH="0" baseline="0" smtClean="0">
                          <a:ln>
                            <a:noFill/>
                          </a:ln>
                          <a:solidFill>
                            <a:schemeClr val="tx1"/>
                          </a:solidFill>
                          <a:effectLst/>
                          <a:latin typeface="Arial Narrow" pitchFamily="34" charset="0"/>
                        </a:rPr>
                        <a:t>KINE</a:t>
                      </a:r>
                      <a:r>
                        <a:rPr kumimoji="0" lang="es-MX" sz="900" b="1" i="0" u="sng" strike="noStrike" cap="none" normalizeH="0" baseline="0" smtClean="0">
                          <a:ln>
                            <a:noFill/>
                          </a:ln>
                          <a:solidFill>
                            <a:schemeClr val="tx1"/>
                          </a:solidFill>
                          <a:effectLst/>
                          <a:latin typeface="Arial Narrow" pitchFamily="34" charset="0"/>
                        </a:rPr>
                        <a:t>S</a:t>
                      </a:r>
                    </a:p>
                    <a:p>
                      <a:pPr marL="0" marR="0" lvl="0" indent="0" algn="ctr" defTabSz="914400" rtl="0" eaLnBrk="1" fontAlgn="base" latinLnBrk="0" hangingPunct="1">
                        <a:lnSpc>
                          <a:spcPct val="90000"/>
                        </a:lnSpc>
                        <a:spcBef>
                          <a:spcPct val="0"/>
                        </a:spcBef>
                        <a:spcAft>
                          <a:spcPct val="0"/>
                        </a:spcAft>
                        <a:buClrTx/>
                        <a:buSzTx/>
                        <a:buFontTx/>
                        <a:buNone/>
                        <a:tabLst/>
                      </a:pPr>
                      <a:r>
                        <a:rPr kumimoji="0" lang="es-MX" sz="900" b="1" i="0" u="none" strike="noStrike" cap="none" normalizeH="0" baseline="0" smtClean="0">
                          <a:ln>
                            <a:noFill/>
                          </a:ln>
                          <a:solidFill>
                            <a:schemeClr val="tx1"/>
                          </a:solidFill>
                          <a:effectLst/>
                          <a:latin typeface="Arial Narrow" pitchFamily="34" charset="0"/>
                        </a:rPr>
                        <a:t>TESI-</a:t>
                      </a:r>
                    </a:p>
                    <a:p>
                      <a:pPr marL="0" marR="0" lvl="0" indent="0" algn="ctr" defTabSz="914400" rtl="0" eaLnBrk="1" fontAlgn="base" latinLnBrk="0" hangingPunct="1">
                        <a:lnSpc>
                          <a:spcPct val="90000"/>
                        </a:lnSpc>
                        <a:spcBef>
                          <a:spcPct val="0"/>
                        </a:spcBef>
                        <a:spcAft>
                          <a:spcPct val="0"/>
                        </a:spcAft>
                        <a:buClrTx/>
                        <a:buSzTx/>
                        <a:buFontTx/>
                        <a:buNone/>
                        <a:tabLst/>
                      </a:pPr>
                      <a:r>
                        <a:rPr kumimoji="0" lang="es-MX" sz="900" b="1" i="0" u="none" strike="noStrike" cap="none" normalizeH="0" baseline="0" smtClean="0">
                          <a:ln>
                            <a:noFill/>
                          </a:ln>
                          <a:solidFill>
                            <a:schemeClr val="tx1"/>
                          </a:solidFill>
                          <a:effectLst/>
                          <a:latin typeface="Arial Narrow" pitchFamily="34" charset="0"/>
                        </a:rPr>
                        <a:t>CO</a:t>
                      </a:r>
                      <a:endParaRPr kumimoji="0" lang="es-ES" sz="900" b="1"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204788">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1</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CONTACTAR</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A</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ESO SUENA BIEN</a:t>
                      </a:r>
                      <a:endParaRPr kumimoji="0" lang="es-ES"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00025">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2</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EXPRESAR</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B</a:t>
                      </a:r>
                      <a:endParaRPr kumimoji="0" lang="es-ES" sz="1100" b="0" i="0" u="none" strike="noStrike" cap="none" normalizeH="0" baseline="0" smtClean="0">
                        <a:ln>
                          <a:noFill/>
                        </a:ln>
                        <a:solidFill>
                          <a:schemeClr val="tx1"/>
                        </a:solidFill>
                        <a:effectLst/>
                        <a:latin typeface="Arial Narrow"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ES_tradnl" sz="1100" b="0" i="0" u="none" strike="noStrike" cap="none" normalizeH="0" baseline="0" smtClean="0">
                          <a:ln>
                            <a:noFill/>
                          </a:ln>
                          <a:solidFill>
                            <a:schemeClr val="tx1"/>
                          </a:solidFill>
                          <a:effectLst/>
                          <a:latin typeface="Arial Narrow" pitchFamily="34" charset="0"/>
                        </a:rPr>
                        <a:t>ANIMÉMONOS.</a:t>
                      </a:r>
                      <a:endParaRPr kumimoji="0" lang="es-ES"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0975">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3</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RECITAR</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C</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¿VES LO QUE QUIERO DECIR?</a:t>
                      </a:r>
                      <a:endParaRPr kumimoji="0" lang="es-ES"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5900">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4</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TURBIO</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D</a:t>
                      </a:r>
                      <a:endParaRPr kumimoji="0" lang="es-ES" sz="1100" b="0" i="0" u="none" strike="noStrike" cap="none" normalizeH="0" baseline="0" smtClean="0">
                        <a:ln>
                          <a:noFill/>
                        </a:ln>
                        <a:solidFill>
                          <a:schemeClr val="tx1"/>
                        </a:solidFill>
                        <a:effectLst/>
                        <a:latin typeface="Arial Narrow"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ES_tradnl" sz="1100" b="0" i="0" u="none" strike="noStrike" cap="none" normalizeH="0" baseline="0" smtClean="0">
                          <a:ln>
                            <a:noFill/>
                          </a:ln>
                          <a:solidFill>
                            <a:schemeClr val="tx1"/>
                          </a:solidFill>
                          <a:effectLst/>
                          <a:latin typeface="Arial Narrow" pitchFamily="34" charset="0"/>
                        </a:rPr>
                        <a:t>¿PORQUÉ NO ERES UN POCO MÁS SUAVE?</a:t>
                      </a:r>
                      <a:endParaRPr kumimoji="0" lang="es-ES"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5588">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5</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AGARRAR</a:t>
                      </a:r>
                      <a:endParaRPr kumimoji="0" lang="es-ES"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E</a:t>
                      </a:r>
                      <a:endParaRPr kumimoji="0" lang="es-ES" sz="1100" b="0" i="0" u="none" strike="noStrike" cap="none" normalizeH="0" baseline="0" smtClean="0">
                        <a:ln>
                          <a:noFill/>
                        </a:ln>
                        <a:solidFill>
                          <a:schemeClr val="tx1"/>
                        </a:solidFill>
                        <a:effectLst/>
                        <a:latin typeface="Arial Narrow"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ME SUENA RAZONABLE TU PROPUESTA.</a:t>
                      </a:r>
                      <a:endParaRPr kumimoji="0" lang="es-ES"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0825">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6</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SILENCIO</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F</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¿DISCUTIMOS EL PROBLEMA?</a:t>
                      </a:r>
                      <a:endParaRPr kumimoji="0" lang="es-ES"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0975">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7</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ESTRECHAR</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G</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PUEDO MOSTRATARTE COMO ES LA SITUACIÓN</a:t>
                      </a:r>
                      <a:endParaRPr kumimoji="0" lang="es-ES"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0975">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8</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SINTONIZAR</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H</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EMPIEZO A ENTENER TU PUNTO DE VISTA</a:t>
                      </a:r>
                      <a:endParaRPr kumimoji="0" lang="es-ES"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0975">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9</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REVELAR</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I</a:t>
                      </a:r>
                      <a:endParaRPr kumimoji="0" lang="es-ES" sz="1100" b="0" i="0" u="none" strike="noStrike" cap="none" normalizeH="0" baseline="0" smtClean="0">
                        <a:ln>
                          <a:noFill/>
                        </a:ln>
                        <a:solidFill>
                          <a:schemeClr val="tx1"/>
                        </a:solidFill>
                        <a:effectLst/>
                        <a:latin typeface="Arial Narrow"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DEBES HABER PRODUCIDO UN BUEN IMPACTO.</a:t>
                      </a:r>
                      <a:endParaRPr kumimoji="0" lang="es-ES"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96850">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10</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CLARO</a:t>
                      </a:r>
                      <a:endParaRPr kumimoji="0" lang="es-ES"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J</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DEJAME VER LO QUE PUEDO HACER.</a:t>
                      </a:r>
                      <a:endParaRPr kumimoji="0" lang="es-ES"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0975">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11</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RUMOR</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K</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ES_tradnl" sz="1100" b="0" i="0" u="none" strike="noStrike" cap="none" normalizeH="0" baseline="0" smtClean="0">
                          <a:ln>
                            <a:noFill/>
                          </a:ln>
                          <a:solidFill>
                            <a:schemeClr val="tx1"/>
                          </a:solidFill>
                          <a:effectLst/>
                          <a:latin typeface="Arial Narrow" pitchFamily="34" charset="0"/>
                        </a:rPr>
                        <a:t>PERCIBO MALAS VIBRACIONES</a:t>
                      </a:r>
                      <a:r>
                        <a:rPr kumimoji="0" lang="es-ES" sz="1100" b="0" i="0" u="none" strike="noStrike" cap="none" normalizeH="0" baseline="0" smtClean="0">
                          <a:ln>
                            <a:noFill/>
                          </a:ln>
                          <a:solidFill>
                            <a:schemeClr val="tx1"/>
                          </a:solidFill>
                          <a:effectLst/>
                          <a:latin typeface="Arial Narrow" pitchFamily="34"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0975">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12</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CHOCAR</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L</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PARECE UNA BUENA OPORTUNIDAD</a:t>
                      </a:r>
                      <a:endParaRPr kumimoji="0" lang="es-ES"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0975">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13</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REPELER</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M</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TE OIGO CLARAMENTE.</a:t>
                      </a:r>
                      <a:endParaRPr kumimoji="0" lang="es-ES"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8763">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14</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MURMURAR</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N</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COMPREDO QUE TE SIENTAS MAL</a:t>
                      </a:r>
                      <a:endParaRPr kumimoji="0" lang="es-ES"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8763">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15</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PANORAMA</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Ñ</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PARA MI ESTA PERFECTAMENTE CLARO.</a:t>
                      </a:r>
                      <a:endParaRPr kumimoji="0" lang="es-ES"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258763">
                <a:tc gridSpan="2">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SUMA PARCIAL</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s-MX"/>
                    </a:p>
                  </a:txBody>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MX"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MX"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SUMA PARCIAL</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s-MX"/>
                    </a:p>
                  </a:txBody>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s-MX"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258763">
                <a:tc gridSpan="7">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*TOTAL GENERAL. SUME AMBOS RESULTADOS PARCIALES.</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a:t>
                      </a:r>
                      <a:endParaRPr kumimoji="0" lang="es-ES" sz="11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a:t>
                      </a:r>
                      <a:endParaRPr kumimoji="0" lang="es-ES" sz="11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a:t>
                      </a:r>
                      <a:endParaRPr kumimoji="0" lang="es-ES" sz="11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241300">
                <a:tc gridSpan="7">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*ANOTE LOS RESULTADOS CORRECTOS</a:t>
                      </a:r>
                      <a:endParaRPr kumimoji="0" lang="es-ES" sz="11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a:t>
                      </a:r>
                      <a:endParaRPr kumimoji="0" lang="es-ES"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MX" sz="1100" b="0" i="0" u="none" strike="noStrike" cap="none" normalizeH="0" baseline="0" smtClean="0">
                          <a:ln>
                            <a:noFill/>
                          </a:ln>
                          <a:solidFill>
                            <a:schemeClr val="tx1"/>
                          </a:solidFill>
                          <a:effectLst/>
                          <a:latin typeface="Arial Narrow" pitchFamily="34" charset="0"/>
                        </a:rPr>
                        <a:t>*</a:t>
                      </a:r>
                      <a:endParaRPr kumimoji="0" lang="es-ES" sz="11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Narrow" pitchFamily="34" charset="0"/>
                        </a:rPr>
                        <a:t>*</a:t>
                      </a:r>
                      <a:endParaRPr kumimoji="0" lang="es-ES" sz="11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77252" name="Rectangle 1060"/>
          <p:cNvSpPr>
            <a:spLocks noChangeArrowheads="1"/>
          </p:cNvSpPr>
          <p:nvPr/>
        </p:nvSpPr>
        <p:spPr bwMode="auto">
          <a:xfrm>
            <a:off x="395288" y="188640"/>
            <a:ext cx="8351837" cy="923330"/>
          </a:xfrm>
          <a:prstGeom prst="rect">
            <a:avLst/>
          </a:prstGeom>
          <a:noFill/>
          <a:ln w="9525">
            <a:noFill/>
            <a:miter lim="800000"/>
            <a:headEnd/>
            <a:tailEnd/>
          </a:ln>
          <a:effectLst/>
        </p:spPr>
        <p:txBody>
          <a:bodyPr>
            <a:spAutoFit/>
          </a:bodyPr>
          <a:lstStyle/>
          <a:p>
            <a:pPr algn="ctr"/>
            <a:r>
              <a:rPr lang="es-ES_tradnl" sz="1600" b="1" dirty="0" smtClean="0">
                <a:latin typeface="+mn-lt"/>
              </a:rPr>
              <a:t>AUTOEVALUACIÓN 1.2.3: </a:t>
            </a:r>
            <a:r>
              <a:rPr lang="es-ES_tradnl" sz="1600" b="1" dirty="0">
                <a:latin typeface="+mn-lt"/>
              </a:rPr>
              <a:t>CANALES DE </a:t>
            </a:r>
            <a:r>
              <a:rPr lang="es-ES_tradnl" sz="1600" b="1" dirty="0" smtClean="0">
                <a:latin typeface="+mn-lt"/>
              </a:rPr>
              <a:t>ACCESO</a:t>
            </a:r>
          </a:p>
          <a:p>
            <a:pPr algn="ctr"/>
            <a:endParaRPr lang="es-ES_tradnl" sz="1000" b="1" dirty="0">
              <a:latin typeface="+mn-lt"/>
            </a:endParaRPr>
          </a:p>
          <a:p>
            <a:pPr algn="just"/>
            <a:r>
              <a:rPr lang="es-ES_tradnl" sz="1400" dirty="0">
                <a:latin typeface="+mn-lt"/>
              </a:rPr>
              <a:t>Lea las siguientes palabras y expresiones y marque con una “X” la opción del canal de acceso que usted considere es la apropiada. Compare su resultados con las respuestas correctas que le proporcionen.</a:t>
            </a:r>
          </a:p>
        </p:txBody>
      </p:sp>
      <p:sp>
        <p:nvSpPr>
          <p:cNvPr id="2" name="1 Marcador de número de diapositiva"/>
          <p:cNvSpPr>
            <a:spLocks noGrp="1"/>
          </p:cNvSpPr>
          <p:nvPr>
            <p:ph type="sldNum" sz="quarter" idx="12"/>
          </p:nvPr>
        </p:nvSpPr>
        <p:spPr/>
        <p:txBody>
          <a:bodyPr/>
          <a:lstStyle/>
          <a:p>
            <a:fld id="{29F12CAC-99B7-432E-A7F7-BD608834FB18}" type="slidenum">
              <a:rPr lang="es-ES" smtClean="0"/>
              <a:pPr/>
              <a:t>42</a:t>
            </a:fld>
            <a:endParaRPr lang="es-ES" dirty="0"/>
          </a:p>
        </p:txBody>
      </p:sp>
    </p:spTree>
    <p:extLst>
      <p:ext uri="{BB962C8B-B14F-4D97-AF65-F5344CB8AC3E}">
        <p14:creationId xmlns:p14="http://schemas.microsoft.com/office/powerpoint/2010/main" val="9252751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132FADFE-3B8F-471C-ABF0-DBC7717ECBBC}" type="slidenum">
              <a:rPr lang="es-ES" smtClean="0"/>
              <a:pPr/>
              <a:t>43</a:t>
            </a:fld>
            <a:endParaRPr lang="es-ES"/>
          </a:p>
        </p:txBody>
      </p:sp>
      <p:sp>
        <p:nvSpPr>
          <p:cNvPr id="3" name="2 Rectángulo"/>
          <p:cNvSpPr/>
          <p:nvPr/>
        </p:nvSpPr>
        <p:spPr>
          <a:xfrm>
            <a:off x="327812" y="836712"/>
            <a:ext cx="849266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MX" b="1" i="1" dirty="0"/>
              <a:t>En toda organización es fundamental la comunicación para alcanzar las metas presupuestadas</a:t>
            </a:r>
            <a:r>
              <a:rPr lang="es-MX" dirty="0"/>
              <a:t>. Todo el personal de la empresa debe conocer la cultura organizacional con el fin de promoverla y vivirla. </a:t>
            </a:r>
          </a:p>
        </p:txBody>
      </p:sp>
      <p:sp>
        <p:nvSpPr>
          <p:cNvPr id="5" name="4 Rectángulo"/>
          <p:cNvSpPr/>
          <p:nvPr/>
        </p:nvSpPr>
        <p:spPr>
          <a:xfrm>
            <a:off x="323850" y="2708920"/>
            <a:ext cx="4572000" cy="92333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r>
              <a:rPr lang="es-MX" dirty="0"/>
              <a:t>La </a:t>
            </a:r>
            <a:r>
              <a:rPr lang="es-MX" b="1" i="1" dirty="0"/>
              <a:t>comunicación interna debe crear redes de conocimiento y de información, motivar sinergias y generar sentido de </a:t>
            </a:r>
            <a:r>
              <a:rPr lang="es-MX" b="1" i="1" dirty="0" smtClean="0"/>
              <a:t>pertenencia.</a:t>
            </a:r>
            <a:endParaRPr lang="es-MX" b="1" i="1" dirty="0"/>
          </a:p>
        </p:txBody>
      </p:sp>
      <p:sp>
        <p:nvSpPr>
          <p:cNvPr id="6" name="5 Rectángulo"/>
          <p:cNvSpPr/>
          <p:nvPr/>
        </p:nvSpPr>
        <p:spPr>
          <a:xfrm>
            <a:off x="323850" y="4532927"/>
            <a:ext cx="8496622"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MX" dirty="0"/>
              <a:t>La </a:t>
            </a:r>
            <a:r>
              <a:rPr lang="es-MX" b="1" i="1" dirty="0"/>
              <a:t>comunicación</a:t>
            </a:r>
            <a:r>
              <a:rPr lang="es-MX" dirty="0"/>
              <a:t> es vital y sin ella no es posible una adecuada gestión </a:t>
            </a:r>
            <a:r>
              <a:rPr lang="es-MX" dirty="0" smtClean="0"/>
              <a:t>empresarial. </a:t>
            </a:r>
            <a:r>
              <a:rPr lang="es-MX" b="1" i="1" dirty="0" smtClean="0"/>
              <a:t>Se basa </a:t>
            </a:r>
            <a:r>
              <a:rPr lang="es-MX" dirty="0"/>
              <a:t>en valores como </a:t>
            </a:r>
            <a:r>
              <a:rPr lang="es-MX" b="1" i="1" dirty="0"/>
              <a:t>el respeto, la transparencia, la responsabilidad, la equidad y el derecho a la información y a los recursos necesarios para ejercer una </a:t>
            </a:r>
            <a:r>
              <a:rPr lang="es-MX" b="1" i="1" dirty="0" smtClean="0"/>
              <a:t>función </a:t>
            </a:r>
            <a:r>
              <a:rPr lang="es-MX" b="1" i="1" dirty="0"/>
              <a:t>en la organización, </a:t>
            </a:r>
            <a:r>
              <a:rPr lang="es-MX" dirty="0"/>
              <a:t>de forma efectiva y competente.</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988840"/>
            <a:ext cx="3554760"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3528" y="260648"/>
            <a:ext cx="8496622" cy="369332"/>
          </a:xfrm>
          <a:prstGeom prst="rect">
            <a:avLst/>
          </a:prstGeom>
          <a:noFill/>
        </p:spPr>
        <p:txBody>
          <a:bodyPr wrap="square" rtlCol="0">
            <a:spAutoFit/>
          </a:bodyPr>
          <a:lstStyle/>
          <a:p>
            <a:pPr algn="ctr"/>
            <a:r>
              <a:rPr lang="es-MX" b="1" dirty="0" smtClean="0"/>
              <a:t>Comunicación Organizacional</a:t>
            </a:r>
            <a:endParaRPr lang="es-MX" b="1" dirty="0"/>
          </a:p>
        </p:txBody>
      </p:sp>
      <p:sp>
        <p:nvSpPr>
          <p:cNvPr id="8" name="7 CuadroTexto"/>
          <p:cNvSpPr txBox="1"/>
          <p:nvPr/>
        </p:nvSpPr>
        <p:spPr>
          <a:xfrm>
            <a:off x="323528" y="5898178"/>
            <a:ext cx="3384376" cy="246221"/>
          </a:xfrm>
          <a:prstGeom prst="rect">
            <a:avLst/>
          </a:prstGeom>
          <a:noFill/>
        </p:spPr>
        <p:txBody>
          <a:bodyPr wrap="square" rtlCol="0">
            <a:spAutoFit/>
          </a:bodyPr>
          <a:lstStyle/>
          <a:p>
            <a:r>
              <a:rPr lang="es-MX" sz="1000" dirty="0" smtClean="0"/>
              <a:t>Material de apoyo.- Comunicación efectiva</a:t>
            </a:r>
            <a:endParaRPr lang="es-MX" sz="1000" dirty="0"/>
          </a:p>
        </p:txBody>
      </p:sp>
      <p:sp>
        <p:nvSpPr>
          <p:cNvPr id="9" name="8 Rectángulo">
            <a:hlinkClick r:id="rId3"/>
          </p:cNvPr>
          <p:cNvSpPr/>
          <p:nvPr/>
        </p:nvSpPr>
        <p:spPr>
          <a:xfrm>
            <a:off x="322833" y="6063099"/>
            <a:ext cx="5833343" cy="246221"/>
          </a:xfrm>
          <a:prstGeom prst="rect">
            <a:avLst/>
          </a:prstGeom>
        </p:spPr>
        <p:txBody>
          <a:bodyPr wrap="square">
            <a:spAutoFit/>
          </a:bodyPr>
          <a:lstStyle/>
          <a:p>
            <a:r>
              <a:rPr lang="es-MX" sz="1000" dirty="0" smtClean="0">
                <a:solidFill>
                  <a:srgbClr val="3333CC"/>
                </a:solidFill>
              </a:rPr>
              <a:t>http://www.youtube.com/watch?v=F-MkFSGISiU</a:t>
            </a:r>
            <a:endParaRPr lang="es-MX" sz="1000" dirty="0">
              <a:solidFill>
                <a:srgbClr val="3333CC"/>
              </a:solidFill>
            </a:endParaRPr>
          </a:p>
        </p:txBody>
      </p:sp>
    </p:spTree>
    <p:extLst>
      <p:ext uri="{BB962C8B-B14F-4D97-AF65-F5344CB8AC3E}">
        <p14:creationId xmlns:p14="http://schemas.microsoft.com/office/powerpoint/2010/main" val="11687564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50825" y="1052736"/>
            <a:ext cx="8642351" cy="33855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lgn="just">
              <a:buFont typeface="Wingdings" pitchFamily="2" charset="2"/>
              <a:buChar char="ü"/>
            </a:pPr>
            <a:r>
              <a:rPr lang="es-MX" sz="1600" b="1" i="1" dirty="0" smtClean="0"/>
              <a:t>La </a:t>
            </a:r>
            <a:r>
              <a:rPr lang="es-MX" sz="1600" b="1" i="1" dirty="0"/>
              <a:t>comunicación contribuye a mejorar el ambiente y el clima </a:t>
            </a:r>
            <a:r>
              <a:rPr lang="es-MX" sz="1600" b="1" i="1" dirty="0" smtClean="0"/>
              <a:t>laboral</a:t>
            </a:r>
            <a:r>
              <a:rPr lang="es-MX" sz="1600" dirty="0"/>
              <a:t>.</a:t>
            </a:r>
          </a:p>
        </p:txBody>
      </p:sp>
      <p:sp>
        <p:nvSpPr>
          <p:cNvPr id="4" name="3 Rectángulo"/>
          <p:cNvSpPr/>
          <p:nvPr/>
        </p:nvSpPr>
        <p:spPr>
          <a:xfrm>
            <a:off x="250825" y="2276872"/>
            <a:ext cx="8642351"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lgn="just">
              <a:buFont typeface="Wingdings" pitchFamily="2" charset="2"/>
              <a:buChar char="ü"/>
            </a:pPr>
            <a:r>
              <a:rPr lang="es-MX" sz="1600" b="1" i="1" dirty="0" smtClean="0"/>
              <a:t>Cuando </a:t>
            </a:r>
            <a:r>
              <a:rPr lang="es-MX" sz="1600" b="1" i="1" dirty="0"/>
              <a:t>las personas se sienten identificadas con la organización y existe un ambiente </a:t>
            </a:r>
            <a:r>
              <a:rPr lang="es-MX" sz="1600" b="1" i="1" dirty="0" smtClean="0"/>
              <a:t>favorable</a:t>
            </a:r>
            <a:r>
              <a:rPr lang="es-MX" sz="1600" b="1" i="1" dirty="0"/>
              <a:t>, transmiten una imagen positiva hacia afuera</a:t>
            </a:r>
            <a:r>
              <a:rPr lang="es-MX" sz="1600" dirty="0"/>
              <a:t>. </a:t>
            </a:r>
            <a:endParaRPr lang="es-MX" sz="1600" b="1" i="1" dirty="0"/>
          </a:p>
        </p:txBody>
      </p:sp>
      <p:sp>
        <p:nvSpPr>
          <p:cNvPr id="5" name="4 Rectángulo"/>
          <p:cNvSpPr/>
          <p:nvPr/>
        </p:nvSpPr>
        <p:spPr>
          <a:xfrm>
            <a:off x="250825" y="2996952"/>
            <a:ext cx="8642350" cy="33855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lgn="just">
              <a:buFont typeface="Wingdings" pitchFamily="2" charset="2"/>
              <a:buChar char="ü"/>
            </a:pPr>
            <a:r>
              <a:rPr lang="es-MX" sz="1600" b="1" i="1" dirty="0" smtClean="0"/>
              <a:t>El </a:t>
            </a:r>
            <a:r>
              <a:rPr lang="es-MX" sz="1600" b="1" i="1" dirty="0"/>
              <a:t>trabajo en equipo es mas </a:t>
            </a:r>
            <a:r>
              <a:rPr lang="es-MX" sz="1600" b="1" i="1" dirty="0" smtClean="0"/>
              <a:t>eficiente, ayuda </a:t>
            </a:r>
            <a:r>
              <a:rPr lang="es-MX" sz="1600" b="1" i="1" dirty="0"/>
              <a:t>a tener un armonioso ambiente </a:t>
            </a:r>
            <a:r>
              <a:rPr lang="es-MX" sz="1600" b="1" i="1" dirty="0" smtClean="0"/>
              <a:t>laboral. </a:t>
            </a:r>
            <a:endParaRPr lang="es-MX" sz="16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023"/>
          <a:stretch/>
        </p:blipFill>
        <p:spPr bwMode="auto">
          <a:xfrm>
            <a:off x="1259632" y="3573016"/>
            <a:ext cx="2880320" cy="22628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420" y="3789040"/>
            <a:ext cx="3168664" cy="20162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1409052" y="467380"/>
            <a:ext cx="662473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MX" b="1" dirty="0"/>
              <a:t>LA IMPORTANCIA DE LA COMUNICACIÓN EN LAS EMPRESAS</a:t>
            </a:r>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44</a:t>
            </a:fld>
            <a:endParaRPr lang="es-ES"/>
          </a:p>
        </p:txBody>
      </p:sp>
      <p:sp>
        <p:nvSpPr>
          <p:cNvPr id="2" name="1 Rectángulo"/>
          <p:cNvSpPr/>
          <p:nvPr/>
        </p:nvSpPr>
        <p:spPr>
          <a:xfrm>
            <a:off x="251520" y="1556792"/>
            <a:ext cx="864096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lgn="just">
              <a:buFont typeface="Wingdings" pitchFamily="2" charset="2"/>
              <a:buChar char="ü"/>
            </a:pPr>
            <a:r>
              <a:rPr lang="es-MX" sz="1600" b="1" i="1" dirty="0">
                <a:solidFill>
                  <a:schemeClr val="dk1"/>
                </a:solidFill>
              </a:rPr>
              <a:t>Una buena comunicación entre los miembros del equipo de trabajo y un buen clima organizacional es lo que define la calidad duradera del ambiente interno. </a:t>
            </a:r>
          </a:p>
        </p:txBody>
      </p:sp>
      <p:sp>
        <p:nvSpPr>
          <p:cNvPr id="10" name="9 CuadroTexto"/>
          <p:cNvSpPr txBox="1"/>
          <p:nvPr/>
        </p:nvSpPr>
        <p:spPr>
          <a:xfrm>
            <a:off x="251520" y="5949280"/>
            <a:ext cx="4032448" cy="246221"/>
          </a:xfrm>
          <a:prstGeom prst="rect">
            <a:avLst/>
          </a:prstGeom>
          <a:noFill/>
        </p:spPr>
        <p:txBody>
          <a:bodyPr wrap="square" rtlCol="0">
            <a:spAutoFit/>
          </a:bodyPr>
          <a:lstStyle/>
          <a:p>
            <a:r>
              <a:rPr lang="es-MX" sz="1000" dirty="0" smtClean="0"/>
              <a:t>Material de apoyo.- La importancia de la comunicación en las empresas</a:t>
            </a:r>
            <a:endParaRPr lang="es-MX" sz="1000" dirty="0"/>
          </a:p>
        </p:txBody>
      </p:sp>
      <p:sp>
        <p:nvSpPr>
          <p:cNvPr id="11" name="10 Rectángulo">
            <a:hlinkClick r:id="rId5"/>
          </p:cNvPr>
          <p:cNvSpPr/>
          <p:nvPr/>
        </p:nvSpPr>
        <p:spPr>
          <a:xfrm>
            <a:off x="249337" y="6114201"/>
            <a:ext cx="6318448" cy="246221"/>
          </a:xfrm>
          <a:prstGeom prst="rect">
            <a:avLst/>
          </a:prstGeom>
        </p:spPr>
        <p:txBody>
          <a:bodyPr wrap="square">
            <a:spAutoFit/>
          </a:bodyPr>
          <a:lstStyle/>
          <a:p>
            <a:r>
              <a:rPr lang="es-MX" sz="1000" dirty="0">
                <a:solidFill>
                  <a:srgbClr val="3333CC"/>
                </a:solidFill>
              </a:rPr>
              <a:t>http://www.youtube.com/watch?v=K9FkaJkcng0</a:t>
            </a:r>
          </a:p>
        </p:txBody>
      </p:sp>
    </p:spTree>
    <p:extLst>
      <p:ext uri="{BB962C8B-B14F-4D97-AF65-F5344CB8AC3E}">
        <p14:creationId xmlns:p14="http://schemas.microsoft.com/office/powerpoint/2010/main" val="4223531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132FADFE-3B8F-471C-ABF0-DBC7717ECBBC}" type="slidenum">
              <a:rPr lang="es-ES" smtClean="0"/>
              <a:pPr/>
              <a:t>45</a:t>
            </a:fld>
            <a:endParaRPr lang="es-ES"/>
          </a:p>
        </p:txBody>
      </p:sp>
      <p:sp>
        <p:nvSpPr>
          <p:cNvPr id="3" name="2 CuadroTexto"/>
          <p:cNvSpPr txBox="1"/>
          <p:nvPr/>
        </p:nvSpPr>
        <p:spPr>
          <a:xfrm>
            <a:off x="323850" y="1054477"/>
            <a:ext cx="8496622" cy="646331"/>
          </a:xfrm>
          <a:prstGeom prst="rect">
            <a:avLst/>
          </a:prstGeom>
          <a:noFill/>
        </p:spPr>
        <p:txBody>
          <a:bodyPr wrap="square" rtlCol="0">
            <a:spAutoFit/>
          </a:bodyPr>
          <a:lstStyle/>
          <a:p>
            <a:pPr algn="just"/>
            <a:r>
              <a:rPr lang="es-MX" dirty="0" smtClean="0"/>
              <a:t>La comunicación organizacional tiene la función específica de </a:t>
            </a:r>
            <a:r>
              <a:rPr lang="es-MX" b="1" i="1" dirty="0" smtClean="0"/>
              <a:t>contribuir al logro de los objetivos de la empresa:</a:t>
            </a:r>
            <a:endParaRPr lang="es-MX" b="1" i="1" dirty="0"/>
          </a:p>
        </p:txBody>
      </p:sp>
      <p:sp>
        <p:nvSpPr>
          <p:cNvPr id="4" name="3 CuadroTexto"/>
          <p:cNvSpPr txBox="1"/>
          <p:nvPr/>
        </p:nvSpPr>
        <p:spPr>
          <a:xfrm>
            <a:off x="323850" y="2061423"/>
            <a:ext cx="5184254" cy="403187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lgn="just">
              <a:buFont typeface="+mj-lt"/>
              <a:buAutoNum type="arabicPeriod"/>
            </a:pPr>
            <a:r>
              <a:rPr lang="es-MX" sz="1600" dirty="0" smtClean="0"/>
              <a:t>Propiciando que todos los integrantes de la organización reciban </a:t>
            </a:r>
            <a:r>
              <a:rPr lang="es-MX" sz="1600" b="1" dirty="0" smtClean="0"/>
              <a:t>INFORMACIÓN </a:t>
            </a:r>
            <a:r>
              <a:rPr lang="es-MX" sz="1600" dirty="0" smtClean="0"/>
              <a:t> completa, confiable y oportuna sobre el entorno, la empresa y el trabajo.</a:t>
            </a:r>
          </a:p>
          <a:p>
            <a:pPr marL="342900" indent="-342900" algn="just">
              <a:buFont typeface="+mj-lt"/>
              <a:buAutoNum type="arabicPeriod"/>
            </a:pPr>
            <a:endParaRPr lang="es-MX" sz="1600" dirty="0" smtClean="0"/>
          </a:p>
          <a:p>
            <a:pPr marL="342900" indent="-342900" algn="just">
              <a:buFont typeface="+mj-lt"/>
              <a:buAutoNum type="arabicPeriod"/>
            </a:pPr>
            <a:r>
              <a:rPr lang="es-MX" sz="1600" dirty="0" smtClean="0"/>
              <a:t>Propiciando la </a:t>
            </a:r>
            <a:r>
              <a:rPr lang="es-MX" sz="1600" b="1" dirty="0" smtClean="0"/>
              <a:t>IDENTIFICACIÓN</a:t>
            </a:r>
            <a:r>
              <a:rPr lang="es-MX" sz="1600" dirty="0" smtClean="0"/>
              <a:t>  de la gente con la organización, y por tanto el orgullo y sentido de pertenencia.</a:t>
            </a:r>
          </a:p>
          <a:p>
            <a:pPr marL="342900" indent="-342900" algn="just">
              <a:buFont typeface="+mj-lt"/>
              <a:buAutoNum type="arabicPeriod"/>
            </a:pPr>
            <a:endParaRPr lang="es-MX" sz="1600" dirty="0" smtClean="0"/>
          </a:p>
          <a:p>
            <a:pPr marL="342900" indent="-342900" algn="just">
              <a:buFont typeface="+mj-lt"/>
              <a:buAutoNum type="arabicPeriod"/>
            </a:pPr>
            <a:r>
              <a:rPr lang="es-MX" sz="1600" dirty="0" smtClean="0"/>
              <a:t>Favoreciendo la </a:t>
            </a:r>
            <a:r>
              <a:rPr lang="es-MX" sz="1600" b="1" dirty="0" smtClean="0"/>
              <a:t>INTEGRACIÓN</a:t>
            </a:r>
            <a:r>
              <a:rPr lang="es-MX" sz="1600" dirty="0" smtClean="0"/>
              <a:t> de la organización con y entre sus colaboradores.</a:t>
            </a:r>
          </a:p>
          <a:p>
            <a:pPr marL="342900" indent="-342900" algn="just">
              <a:buFont typeface="+mj-lt"/>
              <a:buAutoNum type="arabicPeriod"/>
            </a:pPr>
            <a:endParaRPr lang="es-MX" sz="1600" dirty="0" smtClean="0"/>
          </a:p>
          <a:p>
            <a:pPr marL="342900" indent="-342900" algn="just">
              <a:buFont typeface="+mj-lt"/>
              <a:buAutoNum type="arabicPeriod"/>
            </a:pPr>
            <a:r>
              <a:rPr lang="es-MX" sz="1600" dirty="0" smtClean="0"/>
              <a:t>Promoviendo la creatividad e </a:t>
            </a:r>
            <a:r>
              <a:rPr lang="es-MX" sz="1600" b="1" dirty="0" smtClean="0"/>
              <a:t>INNOVACIÓN</a:t>
            </a:r>
            <a:r>
              <a:rPr lang="es-MX" sz="1600" dirty="0" smtClean="0"/>
              <a:t> para reunir nuevas posibilidades para la organización.</a:t>
            </a:r>
          </a:p>
          <a:p>
            <a:pPr marL="342900" indent="-342900" algn="just">
              <a:buFont typeface="+mj-lt"/>
              <a:buAutoNum type="arabicPeriod"/>
            </a:pPr>
            <a:endParaRPr lang="es-MX" sz="1600" dirty="0" smtClean="0"/>
          </a:p>
          <a:p>
            <a:pPr marL="342900" indent="-342900" algn="just">
              <a:buFont typeface="+mj-lt"/>
              <a:buAutoNum type="arabicPeriod"/>
            </a:pPr>
            <a:r>
              <a:rPr lang="es-MX" sz="1600" dirty="0" smtClean="0"/>
              <a:t>Facilitando la creación de una </a:t>
            </a:r>
            <a:r>
              <a:rPr lang="es-MX" sz="1600" b="1" dirty="0" smtClean="0"/>
              <a:t>IMAGEN</a:t>
            </a:r>
            <a:r>
              <a:rPr lang="es-MX" sz="1600" dirty="0" smtClean="0"/>
              <a:t> favorable y consistente de la organización entre su público.</a:t>
            </a:r>
            <a:endParaRPr lang="es-MX" sz="1600" dirty="0"/>
          </a:p>
        </p:txBody>
      </p:sp>
      <p:sp>
        <p:nvSpPr>
          <p:cNvPr id="5" name="4 CuadroTexto"/>
          <p:cNvSpPr txBox="1"/>
          <p:nvPr/>
        </p:nvSpPr>
        <p:spPr>
          <a:xfrm>
            <a:off x="323850" y="395372"/>
            <a:ext cx="842461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MX" b="1" dirty="0" smtClean="0"/>
              <a:t>Funciones de la Comunicación Organizacional</a:t>
            </a:r>
            <a:endParaRPr lang="es-MX" b="1" dirty="0"/>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2060574"/>
            <a:ext cx="3024585" cy="1872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11278"/>
          <a:stretch/>
        </p:blipFill>
        <p:spPr bwMode="auto">
          <a:xfrm>
            <a:off x="5724128" y="4005063"/>
            <a:ext cx="3024585" cy="2087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37985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132FADFE-3B8F-471C-ABF0-DBC7717ECBBC}" type="slidenum">
              <a:rPr lang="es-ES" smtClean="0"/>
              <a:pPr/>
              <a:t>46</a:t>
            </a:fld>
            <a:endParaRPr lang="es-ES"/>
          </a:p>
        </p:txBody>
      </p:sp>
      <p:sp>
        <p:nvSpPr>
          <p:cNvPr id="3" name="2 CuadroTexto"/>
          <p:cNvSpPr txBox="1"/>
          <p:nvPr/>
        </p:nvSpPr>
        <p:spPr>
          <a:xfrm>
            <a:off x="323850" y="1054477"/>
            <a:ext cx="8496622" cy="369332"/>
          </a:xfrm>
          <a:prstGeom prst="rect">
            <a:avLst/>
          </a:prstGeom>
          <a:noFill/>
        </p:spPr>
        <p:txBody>
          <a:bodyPr wrap="square" rtlCol="0">
            <a:spAutoFit/>
          </a:bodyPr>
          <a:lstStyle/>
          <a:p>
            <a:pPr algn="just"/>
            <a:r>
              <a:rPr lang="es-MX" dirty="0" smtClean="0"/>
              <a:t>El proceso de comunicación en la organización se compone de varios subsistemas:</a:t>
            </a:r>
            <a:endParaRPr lang="es-MX" b="1" i="1" dirty="0"/>
          </a:p>
        </p:txBody>
      </p:sp>
      <p:sp>
        <p:nvSpPr>
          <p:cNvPr id="4" name="3 CuadroTexto"/>
          <p:cNvSpPr txBox="1"/>
          <p:nvPr/>
        </p:nvSpPr>
        <p:spPr>
          <a:xfrm>
            <a:off x="2267744" y="1772816"/>
            <a:ext cx="4680520" cy="21698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lgn="just">
              <a:lnSpc>
                <a:spcPct val="150000"/>
              </a:lnSpc>
              <a:buClr>
                <a:srgbClr val="FF6600"/>
              </a:buClr>
              <a:buFont typeface="Wingdings" pitchFamily="2" charset="2"/>
              <a:buChar char="q"/>
            </a:pPr>
            <a:r>
              <a:rPr lang="es-MX" b="1" dirty="0" smtClean="0"/>
              <a:t>Comunicación institucional.</a:t>
            </a:r>
          </a:p>
          <a:p>
            <a:pPr marL="342900" indent="-342900" algn="just">
              <a:lnSpc>
                <a:spcPct val="150000"/>
              </a:lnSpc>
              <a:buClr>
                <a:srgbClr val="FF6600"/>
              </a:buClr>
              <a:buFont typeface="Wingdings" pitchFamily="2" charset="2"/>
              <a:buChar char="q"/>
            </a:pPr>
            <a:r>
              <a:rPr lang="es-MX" b="1" dirty="0" smtClean="0"/>
              <a:t>Comunicación para el trabajo.</a:t>
            </a:r>
          </a:p>
          <a:p>
            <a:pPr marL="342900" indent="-342900" algn="just">
              <a:lnSpc>
                <a:spcPct val="150000"/>
              </a:lnSpc>
              <a:buClr>
                <a:srgbClr val="FF6600"/>
              </a:buClr>
              <a:buFont typeface="Wingdings" pitchFamily="2" charset="2"/>
              <a:buChar char="q"/>
            </a:pPr>
            <a:r>
              <a:rPr lang="es-MX" b="1" dirty="0" smtClean="0"/>
              <a:t>Comunicación para las relaciones humanas.</a:t>
            </a:r>
          </a:p>
          <a:p>
            <a:pPr marL="342900" indent="-342900" algn="just">
              <a:lnSpc>
                <a:spcPct val="150000"/>
              </a:lnSpc>
              <a:buClr>
                <a:srgbClr val="FF6600"/>
              </a:buClr>
              <a:buFont typeface="Wingdings" pitchFamily="2" charset="2"/>
              <a:buChar char="q"/>
            </a:pPr>
            <a:r>
              <a:rPr lang="es-MX" b="1" dirty="0" smtClean="0"/>
              <a:t>Comunicación de innovaciones.</a:t>
            </a:r>
          </a:p>
          <a:p>
            <a:pPr marL="342900" indent="-342900" algn="just">
              <a:lnSpc>
                <a:spcPct val="150000"/>
              </a:lnSpc>
              <a:buClr>
                <a:srgbClr val="FF6600"/>
              </a:buClr>
              <a:buFont typeface="Wingdings" pitchFamily="2" charset="2"/>
              <a:buChar char="q"/>
            </a:pPr>
            <a:r>
              <a:rPr lang="es-MX" b="1" dirty="0" smtClean="0"/>
              <a:t>Comunicación externa.</a:t>
            </a:r>
            <a:endParaRPr lang="es-MX" b="1" dirty="0"/>
          </a:p>
        </p:txBody>
      </p:sp>
      <p:sp>
        <p:nvSpPr>
          <p:cNvPr id="5" name="4 CuadroTexto"/>
          <p:cNvSpPr txBox="1"/>
          <p:nvPr/>
        </p:nvSpPr>
        <p:spPr>
          <a:xfrm>
            <a:off x="323850" y="395372"/>
            <a:ext cx="842461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MX" b="1" dirty="0" smtClean="0"/>
              <a:t>Sistema de Comunicación</a:t>
            </a:r>
            <a:endParaRPr lang="es-MX"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46" y="4293096"/>
            <a:ext cx="2771775" cy="2015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4292600"/>
            <a:ext cx="2952328" cy="2001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3912" y="4293096"/>
            <a:ext cx="2716560" cy="2015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82719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132FADFE-3B8F-471C-ABF0-DBC7717ECBBC}" type="slidenum">
              <a:rPr lang="es-ES" smtClean="0"/>
              <a:pPr/>
              <a:t>47</a:t>
            </a:fld>
            <a:endParaRPr lang="es-ES"/>
          </a:p>
        </p:txBody>
      </p:sp>
      <p:sp>
        <p:nvSpPr>
          <p:cNvPr id="3" name="2 CuadroTexto"/>
          <p:cNvSpPr txBox="1"/>
          <p:nvPr/>
        </p:nvSpPr>
        <p:spPr>
          <a:xfrm>
            <a:off x="539552" y="836712"/>
            <a:ext cx="4320480" cy="178510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s-MX" sz="2000" b="1" dirty="0" smtClean="0">
                <a:effectLst>
                  <a:outerShdw blurRad="38100" dist="38100" dir="2700000" algn="tl">
                    <a:srgbClr val="000000">
                      <a:alpha val="43137"/>
                    </a:srgbClr>
                  </a:outerShdw>
                </a:effectLst>
              </a:rPr>
              <a:t>Comunicación institucional</a:t>
            </a:r>
          </a:p>
          <a:p>
            <a:pPr algn="just"/>
            <a:endParaRPr lang="es-MX" dirty="0" smtClean="0"/>
          </a:p>
          <a:p>
            <a:pPr algn="just"/>
            <a:r>
              <a:rPr lang="es-MX" dirty="0" smtClean="0"/>
              <a:t>Son los mensajes que fluyen de manera formal, preferentemente escrita. Contienen la normatividad, la filosofía institucional, la planeación estratégica, etc.</a:t>
            </a:r>
            <a:endParaRPr lang="es-MX" dirty="0"/>
          </a:p>
        </p:txBody>
      </p:sp>
      <p:pic>
        <p:nvPicPr>
          <p:cNvPr id="30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7058"/>
          <a:stretch/>
        </p:blipFill>
        <p:spPr bwMode="auto">
          <a:xfrm>
            <a:off x="5219700" y="836713"/>
            <a:ext cx="3600964" cy="1800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539552" y="3496359"/>
            <a:ext cx="4319786" cy="209288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just"/>
            <a:r>
              <a:rPr lang="es-MX" sz="2000" b="1" dirty="0" smtClean="0">
                <a:effectLst>
                  <a:outerShdw blurRad="38100" dist="38100" dir="2700000" algn="tl">
                    <a:srgbClr val="000000">
                      <a:alpha val="43137"/>
                    </a:srgbClr>
                  </a:outerShdw>
                </a:effectLst>
              </a:rPr>
              <a:t>Comunicación para el trabajo</a:t>
            </a:r>
          </a:p>
          <a:p>
            <a:pPr algn="just"/>
            <a:endParaRPr lang="es-MX" sz="2000" b="1" dirty="0" smtClean="0">
              <a:effectLst>
                <a:outerShdw blurRad="38100" dist="38100" dir="2700000" algn="tl">
                  <a:srgbClr val="000000">
                    <a:alpha val="43137"/>
                  </a:srgbClr>
                </a:outerShdw>
              </a:effectLst>
            </a:endParaRPr>
          </a:p>
          <a:p>
            <a:pPr algn="just"/>
            <a:r>
              <a:rPr lang="es-MX" dirty="0" smtClean="0"/>
              <a:t>Son mensajes relativos al intercambio significativo en el trabajo. En él se expresa la coordinación de acciones a través de procesos, tareas, instrucciones de trabajo, etc.</a:t>
            </a:r>
          </a:p>
        </p:txBody>
      </p:sp>
      <p:pic>
        <p:nvPicPr>
          <p:cNvPr id="3080" name="Picture 8"/>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219700" y="3573016"/>
            <a:ext cx="3600450"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6489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132FADFE-3B8F-471C-ABF0-DBC7717ECBBC}" type="slidenum">
              <a:rPr lang="es-ES" smtClean="0"/>
              <a:pPr/>
              <a:t>48</a:t>
            </a:fld>
            <a:endParaRPr lang="es-ES"/>
          </a:p>
        </p:txBody>
      </p:sp>
      <p:sp>
        <p:nvSpPr>
          <p:cNvPr id="3" name="2 CuadroTexto"/>
          <p:cNvSpPr txBox="1"/>
          <p:nvPr/>
        </p:nvSpPr>
        <p:spPr>
          <a:xfrm>
            <a:off x="539552" y="764704"/>
            <a:ext cx="4896544" cy="178510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just"/>
            <a:r>
              <a:rPr lang="es-MX" sz="2000" b="1" dirty="0" smtClean="0">
                <a:effectLst>
                  <a:outerShdw blurRad="38100" dist="38100" dir="2700000" algn="tl">
                    <a:srgbClr val="000000">
                      <a:alpha val="43137"/>
                    </a:srgbClr>
                  </a:outerShdw>
                </a:effectLst>
              </a:rPr>
              <a:t>Comunicación para las relaciones humanas</a:t>
            </a:r>
          </a:p>
          <a:p>
            <a:pPr algn="just"/>
            <a:endParaRPr lang="es-MX" b="1" dirty="0" smtClean="0"/>
          </a:p>
          <a:p>
            <a:pPr algn="just"/>
            <a:r>
              <a:rPr lang="es-MX" dirty="0" smtClean="0"/>
              <a:t>Son los mensajes informales, temas de conversación y actividades de integración en las que se expresan la solidaridad y el interés humano.</a:t>
            </a:r>
          </a:p>
        </p:txBody>
      </p:sp>
      <p:sp>
        <p:nvSpPr>
          <p:cNvPr id="7" name="6 CuadroTexto"/>
          <p:cNvSpPr txBox="1"/>
          <p:nvPr/>
        </p:nvSpPr>
        <p:spPr>
          <a:xfrm>
            <a:off x="539551" y="2924944"/>
            <a:ext cx="4896545" cy="1538883"/>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just"/>
            <a:r>
              <a:rPr lang="es-MX" sz="2000" b="1" dirty="0" smtClean="0">
                <a:effectLst>
                  <a:outerShdw blurRad="38100" dist="38100" dir="2700000" algn="tl">
                    <a:srgbClr val="000000">
                      <a:alpha val="43137"/>
                    </a:srgbClr>
                  </a:outerShdw>
                </a:effectLst>
              </a:rPr>
              <a:t>Comunicación de innovaciones</a:t>
            </a:r>
          </a:p>
          <a:p>
            <a:pPr algn="just"/>
            <a:endParaRPr lang="es-MX" sz="2000" b="1" dirty="0" smtClean="0">
              <a:effectLst>
                <a:outerShdw blurRad="38100" dist="38100" dir="2700000" algn="tl">
                  <a:srgbClr val="000000">
                    <a:alpha val="43137"/>
                  </a:srgbClr>
                </a:outerShdw>
              </a:effectLst>
            </a:endParaRPr>
          </a:p>
          <a:p>
            <a:pPr algn="just"/>
            <a:r>
              <a:rPr lang="es-MX" dirty="0" smtClean="0"/>
              <a:t>Son los mensajes que promueven, articulan y recuperan la creatividad e incorporan nuevas posibilidades para la organización.</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852936"/>
            <a:ext cx="2952750"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692696"/>
            <a:ext cx="2952750"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539552" y="4842445"/>
            <a:ext cx="4896545" cy="126188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just"/>
            <a:r>
              <a:rPr lang="es-MX" sz="2000" b="1" dirty="0" smtClean="0">
                <a:effectLst>
                  <a:outerShdw blurRad="38100" dist="38100" dir="2700000" algn="tl">
                    <a:srgbClr val="000000">
                      <a:alpha val="43137"/>
                    </a:srgbClr>
                  </a:outerShdw>
                </a:effectLst>
              </a:rPr>
              <a:t>Comunicación externa</a:t>
            </a:r>
          </a:p>
          <a:p>
            <a:pPr algn="just"/>
            <a:endParaRPr lang="es-MX" sz="2000" b="1" dirty="0" smtClean="0">
              <a:effectLst>
                <a:outerShdw blurRad="38100" dist="38100" dir="2700000" algn="tl">
                  <a:srgbClr val="000000">
                    <a:alpha val="43137"/>
                  </a:srgbClr>
                </a:outerShdw>
              </a:effectLst>
            </a:endParaRPr>
          </a:p>
          <a:p>
            <a:pPr algn="just"/>
            <a:r>
              <a:rPr lang="es-MX" dirty="0" smtClean="0"/>
              <a:t>Son los mensajes que configuran la interacción de la organización con su entorno.</a:t>
            </a:r>
          </a:p>
        </p:txBody>
      </p:sp>
      <p:pic>
        <p:nvPicPr>
          <p:cNvPr id="51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4677413"/>
            <a:ext cx="2952006" cy="1415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46325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5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a:defRPr/>
            </a:pPr>
            <a:fld id="{87DD79BC-570D-4147-B8B7-F292FFF6D275}" type="slidenum">
              <a:rPr lang="es-ES"/>
              <a:pPr>
                <a:defRPr/>
              </a:pPr>
              <a:t>49</a:t>
            </a:fld>
            <a:endParaRPr lang="es-ES"/>
          </a:p>
        </p:txBody>
      </p:sp>
      <p:sp>
        <p:nvSpPr>
          <p:cNvPr id="43011" name="Rectangle 2"/>
          <p:cNvSpPr>
            <a:spLocks noChangeArrowheads="1"/>
          </p:cNvSpPr>
          <p:nvPr/>
        </p:nvSpPr>
        <p:spPr bwMode="auto">
          <a:xfrm>
            <a:off x="322262" y="493971"/>
            <a:ext cx="84978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a:r>
              <a:rPr lang="es-ES_tradnl" sz="1600" b="1" dirty="0" smtClean="0">
                <a:cs typeface="Arial" pitchFamily="34" charset="0"/>
              </a:rPr>
              <a:t>AUTOEVALUACIÓN 1.2.4:</a:t>
            </a:r>
            <a:r>
              <a:rPr lang="es-ES" sz="1600" b="1" dirty="0" smtClean="0">
                <a:cs typeface="Arial" pitchFamily="34" charset="0"/>
              </a:rPr>
              <a:t> </a:t>
            </a:r>
            <a:r>
              <a:rPr lang="es-ES_tradnl" sz="1600" b="1" dirty="0">
                <a:cs typeface="Arial" pitchFamily="34" charset="0"/>
              </a:rPr>
              <a:t>% EFECTIVIDAD </a:t>
            </a:r>
            <a:r>
              <a:rPr lang="es-ES_tradnl" sz="1600" b="1" dirty="0" smtClean="0">
                <a:cs typeface="Arial" pitchFamily="34" charset="0"/>
              </a:rPr>
              <a:t>EN </a:t>
            </a:r>
            <a:r>
              <a:rPr lang="es-ES_tradnl" sz="1600" b="1" dirty="0">
                <a:cs typeface="Arial" pitchFamily="34" charset="0"/>
              </a:rPr>
              <a:t>LA </a:t>
            </a:r>
            <a:r>
              <a:rPr lang="es-ES_tradnl" sz="1600" b="1" dirty="0" smtClean="0">
                <a:cs typeface="Arial" pitchFamily="34" charset="0"/>
              </a:rPr>
              <a:t>COMUNICACIÓN</a:t>
            </a:r>
            <a:endParaRPr lang="es-ES_tradnl" sz="1600" b="1" dirty="0">
              <a:cs typeface="Arial" pitchFamily="34" charset="0"/>
            </a:endParaRPr>
          </a:p>
          <a:p>
            <a:pPr algn="ctr"/>
            <a:endParaRPr lang="es-ES" sz="1200" b="0" dirty="0">
              <a:cs typeface="Arial" pitchFamily="34" charset="0"/>
            </a:endParaRPr>
          </a:p>
          <a:p>
            <a:pPr algn="just"/>
            <a:r>
              <a:rPr lang="es-ES" sz="1200" b="0" dirty="0" smtClean="0">
                <a:cs typeface="Arial" pitchFamily="34" charset="0"/>
              </a:rPr>
              <a:t>Lea cada pregunta con cuidado y marque con una “x” la respuesta adecuada. Si no puede dar la respuesta correcta trate de dar la respuesta lo mejor posible pero estando seguro de contestar todas. No hay preguntas correctas e incorrectas. Conteste de acuerdo con lo que sienta en este momento. Recuerde, no se refiera a los miembros de su familia al contestar las preguntas.</a:t>
            </a:r>
            <a:endParaRPr lang="es-ES" sz="1200" b="0" dirty="0">
              <a:cs typeface="Arial" pitchFamily="34" charset="0"/>
            </a:endParaRPr>
          </a:p>
        </p:txBody>
      </p:sp>
      <p:graphicFrame>
        <p:nvGraphicFramePr>
          <p:cNvPr id="553130" name="Group 170"/>
          <p:cNvGraphicFramePr>
            <a:graphicFrameLocks noGrp="1"/>
          </p:cNvGraphicFramePr>
          <p:nvPr>
            <p:extLst>
              <p:ext uri="{D42A27DB-BD31-4B8C-83A1-F6EECF244321}">
                <p14:modId xmlns:p14="http://schemas.microsoft.com/office/powerpoint/2010/main" val="2099744298"/>
              </p:ext>
            </p:extLst>
          </p:nvPr>
        </p:nvGraphicFramePr>
        <p:xfrm>
          <a:off x="357188" y="1714501"/>
          <a:ext cx="8462962" cy="4471774"/>
        </p:xfrm>
        <a:graphic>
          <a:graphicData uri="http://schemas.openxmlformats.org/drawingml/2006/table">
            <a:tbl>
              <a:tblPr/>
              <a:tblGrid>
                <a:gridCol w="436994"/>
                <a:gridCol w="6369227"/>
                <a:gridCol w="552247"/>
                <a:gridCol w="552247"/>
                <a:gridCol w="552247"/>
              </a:tblGrid>
              <a:tr h="408155">
                <a:tc gridSpan="2">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400" b="1" i="0" u="none" strike="noStrike" cap="none" normalizeH="0" baseline="0" dirty="0" smtClean="0">
                          <a:ln>
                            <a:noFill/>
                          </a:ln>
                          <a:solidFill>
                            <a:schemeClr val="tx1"/>
                          </a:solidFill>
                          <a:effectLst/>
                          <a:latin typeface="+mn-lt"/>
                          <a:ea typeface="Times New Roman" pitchFamily="18" charset="0"/>
                          <a:cs typeface="Arial" charset="0"/>
                        </a:rPr>
                        <a:t>CONCEPTOS</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100" b="1" i="0" u="none" strike="noStrike" cap="none" normalizeH="0" baseline="0" dirty="0" smtClean="0">
                          <a:ln>
                            <a:noFill/>
                          </a:ln>
                          <a:solidFill>
                            <a:schemeClr val="tx1"/>
                          </a:solidFill>
                          <a:effectLst/>
                          <a:latin typeface="+mn-lt"/>
                          <a:ea typeface="Times New Roman" pitchFamily="18" charset="0"/>
                          <a:cs typeface="Arial" charset="0"/>
                        </a:rPr>
                        <a:t>SI</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100" b="1" i="0" u="none" strike="noStrike" cap="none" normalizeH="0" baseline="0" dirty="0" smtClean="0">
                          <a:ln>
                            <a:noFill/>
                          </a:ln>
                          <a:solidFill>
                            <a:schemeClr val="tx1"/>
                          </a:solidFill>
                          <a:effectLst/>
                          <a:latin typeface="+mn-lt"/>
                          <a:ea typeface="Times New Roman" pitchFamily="18" charset="0"/>
                          <a:cs typeface="Arial" charset="0"/>
                        </a:rPr>
                        <a:t>NO</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100" b="1" i="0" u="none" strike="noStrike" cap="none" normalizeH="0" baseline="0" dirty="0" smtClean="0">
                          <a:ln>
                            <a:noFill/>
                          </a:ln>
                          <a:solidFill>
                            <a:schemeClr val="tx1"/>
                          </a:solidFill>
                          <a:effectLst/>
                          <a:latin typeface="+mn-lt"/>
                          <a:ea typeface="Times New Roman" pitchFamily="18" charset="0"/>
                          <a:cs typeface="Arial" charset="0"/>
                        </a:rPr>
                        <a:t>A VE-CES</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r>
              <a:tr h="437284">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1.</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Se le facilita expresarse con las palabras que quiere en una conversación, principalmente de tipo técnico o de un tema en especial.</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37284">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2.</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Cuando le hacen una pregunta y ésta no está muy clara, se dirige a la persona para que le explique qué significa.</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31020">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3.</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Cuando está tratando de explicar algo, deja que otra persona le ayude a hacerlo.</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37093">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4.</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Supone que la otra persona sabe lo que está tratando de decirle sin habérselo explicado.</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94793">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5.</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Le pregunta a otra persona su punto de vista acerca de lo que usted está haciendo.</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62386">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6.</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Es difícil para usted  hablar con otra persona cualquiera o con una alguna en especial.</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37284">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7.</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En conversaciones habla acerca de cosas que son de interés para ambos (usted y la otra persona).</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05206">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8.</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Expresa sus ideas libre y consistentemente, aún cuando éstas difieren del resto del grupo.</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305206">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 9.</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En las conversaciones trata de ponerse en los zapatos de la otra persona.</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437284">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10.</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En las conversaciones, tiene la tendencia de estar hablando más que la otra persona, o de interrumpir constantemente.</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288502">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11.</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Conoce cómo su tono de voz y ciertos gestos puede afectar a otros.</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3393879517"/>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Marcador de número de diapositiva"/>
          <p:cNvSpPr>
            <a:spLocks noGrp="1"/>
          </p:cNvSpPr>
          <p:nvPr>
            <p:ph type="sldNum" sz="quarter" idx="12"/>
          </p:nvPr>
        </p:nvSpPr>
        <p:spPr/>
        <p:txBody>
          <a:bodyPr/>
          <a:lstStyle/>
          <a:p>
            <a:fld id="{202C3AAB-AF33-4A3F-A995-7B35137B44B7}" type="slidenum">
              <a:rPr lang="es-ES"/>
              <a:pPr/>
              <a:t>5</a:t>
            </a:fld>
            <a:endParaRPr lang="es-ES" dirty="0"/>
          </a:p>
        </p:txBody>
      </p:sp>
      <p:sp>
        <p:nvSpPr>
          <p:cNvPr id="494594" name="Rectangle 2"/>
          <p:cNvSpPr>
            <a:spLocks noChangeArrowheads="1"/>
          </p:cNvSpPr>
          <p:nvPr/>
        </p:nvSpPr>
        <p:spPr bwMode="auto">
          <a:xfrm>
            <a:off x="323849" y="980728"/>
            <a:ext cx="8496301" cy="925512"/>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wrap="square" anchor="ctr">
            <a:spAutoFit/>
          </a:bodyPr>
          <a:lstStyle/>
          <a:p>
            <a:pPr algn="just"/>
            <a:r>
              <a:rPr lang="es-ES" b="1" i="1" dirty="0"/>
              <a:t>Conjunto de actividades humanas organizadas con el fin de producir bienes o de prestar servicios tendientes a la satisfacción de las necesidades de una comunidad</a:t>
            </a:r>
            <a:r>
              <a:rPr lang="es-ES" dirty="0"/>
              <a:t> </a:t>
            </a:r>
            <a:r>
              <a:rPr lang="es-ES" b="1" i="1" dirty="0"/>
              <a:t>a través de la administración de sus </a:t>
            </a:r>
            <a:r>
              <a:rPr lang="es-ES" b="1" i="1" dirty="0" smtClean="0"/>
              <a:t>recursos.</a:t>
            </a:r>
            <a:endParaRPr lang="es-ES" dirty="0"/>
          </a:p>
        </p:txBody>
      </p:sp>
      <p:sp>
        <p:nvSpPr>
          <p:cNvPr id="494596" name="Text Box 4"/>
          <p:cNvSpPr txBox="1">
            <a:spLocks noChangeArrowheads="1"/>
          </p:cNvSpPr>
          <p:nvPr/>
        </p:nvSpPr>
        <p:spPr bwMode="auto">
          <a:xfrm>
            <a:off x="323850" y="2204864"/>
            <a:ext cx="4752901" cy="352019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marL="342900" indent="-342900" algn="just">
              <a:spcBef>
                <a:spcPct val="5000"/>
              </a:spcBef>
              <a:buFontTx/>
              <a:buAutoNum type="arabicPeriod"/>
            </a:pPr>
            <a:r>
              <a:rPr lang="es-ES" sz="1600" b="1" i="1" dirty="0"/>
              <a:t> Recursos Materiales:</a:t>
            </a:r>
            <a:r>
              <a:rPr lang="es-ES" sz="1600" dirty="0"/>
              <a:t> son los </a:t>
            </a:r>
            <a:r>
              <a:rPr lang="es-ES" sz="1600" b="1" i="1" dirty="0"/>
              <a:t>bienes tangibles</a:t>
            </a:r>
            <a:r>
              <a:rPr lang="es-ES" sz="1600" dirty="0"/>
              <a:t> con los que cuenta para poder cumplir con su función. Ej. instalaciones, materia prima.</a:t>
            </a:r>
          </a:p>
          <a:p>
            <a:pPr marL="342900" indent="-342900" algn="just">
              <a:spcBef>
                <a:spcPct val="5000"/>
              </a:spcBef>
              <a:buFontTx/>
              <a:buAutoNum type="arabicPeriod"/>
            </a:pPr>
            <a:endParaRPr lang="es-ES" sz="900" dirty="0"/>
          </a:p>
          <a:p>
            <a:pPr marL="342900" indent="-342900" algn="just">
              <a:spcBef>
                <a:spcPct val="5000"/>
              </a:spcBef>
              <a:buFontTx/>
              <a:buAutoNum type="arabicPeriod"/>
            </a:pPr>
            <a:r>
              <a:rPr lang="es-ES" sz="1600" b="1" i="1" dirty="0"/>
              <a:t>Recursos Técnicos:</a:t>
            </a:r>
            <a:r>
              <a:rPr lang="es-ES" sz="1600" dirty="0"/>
              <a:t> sirven como </a:t>
            </a:r>
            <a:r>
              <a:rPr lang="es-ES" sz="1600" b="1" i="1" dirty="0"/>
              <a:t>herramientas e instrumentos</a:t>
            </a:r>
            <a:r>
              <a:rPr lang="es-ES" sz="1600" dirty="0"/>
              <a:t> auxiliares </a:t>
            </a:r>
            <a:r>
              <a:rPr lang="es-ES" sz="1600" b="1" i="1" dirty="0"/>
              <a:t>en la coordinación de los otros recursos</a:t>
            </a:r>
            <a:r>
              <a:rPr lang="es-ES" sz="1600" dirty="0"/>
              <a:t>. Ej. sistemas de información, producción y administración, tecnología, etc.</a:t>
            </a:r>
          </a:p>
          <a:p>
            <a:pPr marL="342900" indent="-342900" algn="just">
              <a:spcBef>
                <a:spcPct val="5000"/>
              </a:spcBef>
              <a:buFontTx/>
              <a:buAutoNum type="arabicPeriod"/>
            </a:pPr>
            <a:endParaRPr lang="es-ES" sz="900" dirty="0"/>
          </a:p>
          <a:p>
            <a:pPr marL="342900" indent="-342900" algn="just">
              <a:spcBef>
                <a:spcPct val="5000"/>
              </a:spcBef>
              <a:buFontTx/>
              <a:buAutoNum type="arabicPeriod"/>
            </a:pPr>
            <a:r>
              <a:rPr lang="es-ES" sz="1600" b="1" i="1" dirty="0"/>
              <a:t>Recursos Humanos:</a:t>
            </a:r>
            <a:r>
              <a:rPr lang="es-ES" sz="1600" dirty="0"/>
              <a:t> son indispensables ya que de </a:t>
            </a:r>
            <a:r>
              <a:rPr lang="es-ES" sz="1600" b="1" i="1" dirty="0"/>
              <a:t>ellos depende el manejo y funcionamiento de los demás recursos</a:t>
            </a:r>
            <a:r>
              <a:rPr lang="es-ES" sz="1600" dirty="0"/>
              <a:t>. </a:t>
            </a:r>
          </a:p>
          <a:p>
            <a:pPr marL="342900" indent="-342900" algn="just">
              <a:spcBef>
                <a:spcPct val="5000"/>
              </a:spcBef>
              <a:buFontTx/>
              <a:buAutoNum type="arabicPeriod"/>
            </a:pPr>
            <a:endParaRPr lang="es-ES" sz="900" dirty="0"/>
          </a:p>
          <a:p>
            <a:pPr marL="342900" indent="-342900" algn="just">
              <a:spcBef>
                <a:spcPct val="5000"/>
              </a:spcBef>
              <a:buFontTx/>
              <a:buAutoNum type="arabicPeriod"/>
            </a:pPr>
            <a:r>
              <a:rPr lang="es-ES" sz="1600" b="1" i="1" dirty="0"/>
              <a:t>Recursos Financieros:</a:t>
            </a:r>
            <a:r>
              <a:rPr lang="es-ES" sz="1600" dirty="0"/>
              <a:t> son los </a:t>
            </a:r>
            <a:r>
              <a:rPr lang="es-ES" sz="1600" b="1" i="1" dirty="0"/>
              <a:t>recursos monetarios propios y ajenos con los que se cuenta</a:t>
            </a:r>
            <a:r>
              <a:rPr lang="es-ES" sz="1600" dirty="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184177"/>
            <a:ext cx="3384054" cy="36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323850" y="332656"/>
            <a:ext cx="8496622" cy="369332"/>
          </a:xfrm>
          <a:prstGeom prst="rect">
            <a:avLst/>
          </a:prstGeom>
        </p:spPr>
        <p:txBody>
          <a:bodyPr wrap="square">
            <a:spAutoFit/>
          </a:bodyPr>
          <a:lstStyle/>
          <a:p>
            <a:pPr algn="just">
              <a:spcBef>
                <a:spcPct val="50000"/>
              </a:spcBef>
            </a:pPr>
            <a:r>
              <a:rPr lang="es-ES" dirty="0"/>
              <a:t>Una</a:t>
            </a:r>
            <a:r>
              <a:rPr lang="es-ES" b="1" dirty="0"/>
              <a:t> </a:t>
            </a:r>
            <a:r>
              <a:rPr lang="es-ES" b="1" i="1" dirty="0"/>
              <a:t>organización sea empresa o institución, pública o privada</a:t>
            </a:r>
            <a:r>
              <a:rPr lang="es-ES" b="1" dirty="0"/>
              <a:t> </a:t>
            </a:r>
            <a:r>
              <a:rPr lang="es-ES" dirty="0"/>
              <a:t>se define como</a:t>
            </a:r>
            <a:r>
              <a:rPr lang="es-ES" sz="1600" b="1" dirty="0"/>
              <a:t>:</a:t>
            </a:r>
          </a:p>
        </p:txBody>
      </p:sp>
      <p:sp>
        <p:nvSpPr>
          <p:cNvPr id="7" name="6 Rectángulo">
            <a:hlinkClick r:id="rId3"/>
          </p:cNvPr>
          <p:cNvSpPr/>
          <p:nvPr/>
        </p:nvSpPr>
        <p:spPr>
          <a:xfrm>
            <a:off x="323528" y="6093296"/>
            <a:ext cx="6049367" cy="261610"/>
          </a:xfrm>
          <a:prstGeom prst="rect">
            <a:avLst/>
          </a:prstGeom>
        </p:spPr>
        <p:txBody>
          <a:bodyPr wrap="square">
            <a:spAutoFit/>
          </a:bodyPr>
          <a:lstStyle/>
          <a:p>
            <a:r>
              <a:rPr lang="es-MX" sz="1050" dirty="0" smtClean="0">
                <a:solidFill>
                  <a:srgbClr val="3333CC"/>
                </a:solidFill>
              </a:rPr>
              <a:t>http://www.youtube.com/watch?v=VskCtHewv5w</a:t>
            </a:r>
            <a:endParaRPr lang="es-MX" sz="1050" dirty="0">
              <a:solidFill>
                <a:srgbClr val="3333CC"/>
              </a:solidFill>
            </a:endParaRPr>
          </a:p>
        </p:txBody>
      </p:sp>
      <p:sp>
        <p:nvSpPr>
          <p:cNvPr id="4" name="3 CuadroTexto"/>
          <p:cNvSpPr txBox="1"/>
          <p:nvPr/>
        </p:nvSpPr>
        <p:spPr>
          <a:xfrm>
            <a:off x="323528" y="5949280"/>
            <a:ext cx="3384376" cy="246221"/>
          </a:xfrm>
          <a:prstGeom prst="rect">
            <a:avLst/>
          </a:prstGeom>
          <a:noFill/>
        </p:spPr>
        <p:txBody>
          <a:bodyPr wrap="square" rtlCol="0">
            <a:spAutoFit/>
          </a:bodyPr>
          <a:lstStyle/>
          <a:p>
            <a:r>
              <a:rPr lang="es-MX" sz="1000" dirty="0" smtClean="0"/>
              <a:t>Material de apoyo.- ¿Qué es una empresa?</a:t>
            </a:r>
            <a:endParaRPr lang="es-MX" sz="1000" dirty="0"/>
          </a:p>
        </p:txBody>
      </p:sp>
    </p:spTree>
    <p:extLst>
      <p:ext uri="{BB962C8B-B14F-4D97-AF65-F5344CB8AC3E}">
        <p14:creationId xmlns:p14="http://schemas.microsoft.com/office/powerpoint/2010/main" val="37179761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4252" name="Group 268"/>
          <p:cNvGraphicFramePr>
            <a:graphicFrameLocks noGrp="1"/>
          </p:cNvGraphicFramePr>
          <p:nvPr>
            <p:extLst>
              <p:ext uri="{D42A27DB-BD31-4B8C-83A1-F6EECF244321}">
                <p14:modId xmlns:p14="http://schemas.microsoft.com/office/powerpoint/2010/main" val="1219882427"/>
              </p:ext>
            </p:extLst>
          </p:nvPr>
        </p:nvGraphicFramePr>
        <p:xfrm>
          <a:off x="323851" y="685801"/>
          <a:ext cx="8496298" cy="5488000"/>
        </p:xfrm>
        <a:graphic>
          <a:graphicData uri="http://schemas.openxmlformats.org/drawingml/2006/table">
            <a:tbl>
              <a:tblPr/>
              <a:tblGrid>
                <a:gridCol w="517167"/>
                <a:gridCol w="6279874"/>
                <a:gridCol w="566419"/>
                <a:gridCol w="566419"/>
                <a:gridCol w="566419"/>
              </a:tblGrid>
              <a:tr h="397257">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endParaRPr kumimoji="0" lang="es-ES" sz="1400" b="0" i="0" u="none" strike="noStrike" cap="none" normalizeH="0" baseline="0" dirty="0" smtClean="0">
                        <a:ln>
                          <a:noFill/>
                        </a:ln>
                        <a:solidFill>
                          <a:schemeClr val="tx1"/>
                        </a:solidFill>
                        <a:effectLst/>
                        <a:latin typeface="+mn-lt"/>
                        <a:ea typeface="Times New Roman" pitchFamily="18" charset="0"/>
                        <a:cs typeface="Arial" charset="0"/>
                      </a:endParaRPr>
                    </a:p>
                  </a:txBody>
                  <a:tcPr marL="91439" marR="91439"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400" b="1" i="0" u="none" strike="noStrike" cap="none" normalizeH="0" baseline="0" dirty="0" smtClean="0">
                          <a:ln>
                            <a:noFill/>
                          </a:ln>
                          <a:solidFill>
                            <a:schemeClr val="tx1"/>
                          </a:solidFill>
                          <a:effectLst/>
                          <a:latin typeface="+mn-lt"/>
                          <a:ea typeface="Times New Roman" pitchFamily="18" charset="0"/>
                          <a:cs typeface="Arial" charset="0"/>
                        </a:rPr>
                        <a:t>CONCEPTOS. </a:t>
                      </a:r>
                      <a:r>
                        <a:rPr kumimoji="0" lang="es-ES" sz="1400" b="1" i="1" u="none" strike="noStrike" cap="none" normalizeH="0" baseline="0" dirty="0" smtClean="0">
                          <a:ln>
                            <a:noFill/>
                          </a:ln>
                          <a:solidFill>
                            <a:schemeClr val="tx1"/>
                          </a:solidFill>
                          <a:effectLst/>
                          <a:latin typeface="+mn-lt"/>
                          <a:ea typeface="Times New Roman" pitchFamily="18" charset="0"/>
                          <a:cs typeface="Arial" charset="0"/>
                        </a:rPr>
                        <a:t>Continuación...</a:t>
                      </a:r>
                    </a:p>
                  </a:txBody>
                  <a:tcPr marL="91439" marR="91439"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100" b="1" i="0" u="none" strike="noStrike" cap="none" normalizeH="0" baseline="0" dirty="0" smtClean="0">
                          <a:ln>
                            <a:noFill/>
                          </a:ln>
                          <a:solidFill>
                            <a:schemeClr val="tx1"/>
                          </a:solidFill>
                          <a:effectLst/>
                          <a:latin typeface="+mn-lt"/>
                        </a:rPr>
                        <a:t>SI</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100" b="1" i="0" u="none" strike="noStrike" cap="none" normalizeH="0" baseline="0" dirty="0" smtClean="0">
                          <a:ln>
                            <a:noFill/>
                          </a:ln>
                          <a:solidFill>
                            <a:schemeClr val="tx1"/>
                          </a:solidFill>
                          <a:effectLst/>
                          <a:latin typeface="+mn-lt"/>
                        </a:rPr>
                        <a:t>NO</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100" b="1" i="0" u="none" strike="noStrike" cap="none" normalizeH="0" baseline="0" dirty="0" smtClean="0">
                          <a:ln>
                            <a:noFill/>
                          </a:ln>
                          <a:solidFill>
                            <a:schemeClr val="tx1"/>
                          </a:solidFill>
                          <a:effectLst/>
                          <a:latin typeface="+mn-lt"/>
                        </a:rPr>
                        <a:t>A VE-CES</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r>
              <a:tr h="255379">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12.</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Se abstiene de decir algo que sabe que puede herir a otros o hacerlos sentir mal.</a:t>
                      </a:r>
                    </a:p>
                  </a:txBody>
                  <a:tcPr marL="91439" marR="91439" anchor="b"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82276">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13.</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Es difícil para usted aceptar críticas constructivas de otras personas.</a:t>
                      </a:r>
                    </a:p>
                  </a:txBody>
                  <a:tcPr marL="91439" marR="91439" anchor="b"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62184">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14.</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cs typeface="Arial" pitchFamily="34" charset="0"/>
                        </a:rPr>
                        <a:t>Cuando alguien ha herido sus sentimientos, lo discute calmada y abiertamente con él</a:t>
                      </a:r>
                      <a:r>
                        <a:rPr kumimoji="0" lang="es-MX" sz="1200" b="0" i="0" u="none" strike="noStrike" cap="none" normalizeH="0" baseline="0" dirty="0" smtClean="0">
                          <a:ln>
                            <a:noFill/>
                          </a:ln>
                          <a:solidFill>
                            <a:schemeClr val="tx1"/>
                          </a:solidFill>
                          <a:effectLst/>
                          <a:latin typeface="+mn-lt"/>
                          <a:cs typeface="Arial" pitchFamily="34" charset="0"/>
                        </a:rPr>
                        <a:t> </a:t>
                      </a:r>
                    </a:p>
                  </a:txBody>
                  <a:tcPr marL="91439" marR="91439" anchor="b"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82276">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15.</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Se disculpa con la persona cuyos sentimientos ha herido. </a:t>
                      </a:r>
                      <a:endParaRPr kumimoji="0" lang="es-MX" sz="1200" b="0" i="0" u="none" strike="noStrike" cap="none" normalizeH="0" baseline="0" dirty="0" smtClean="0">
                        <a:ln>
                          <a:noFill/>
                        </a:ln>
                        <a:solidFill>
                          <a:schemeClr val="tx1"/>
                        </a:solidFill>
                        <a:effectLst/>
                        <a:latin typeface="+mn-lt"/>
                        <a:ea typeface="Times New Roman" pitchFamily="18" charset="0"/>
                        <a:cs typeface="Arial" pitchFamily="34" charset="0"/>
                      </a:endParaRPr>
                    </a:p>
                  </a:txBody>
                  <a:tcPr marL="91439" marR="91439" anchor="b"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82276">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16.</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Se siente molesto cuando alguien está en desacuerdo con usted. </a:t>
                      </a:r>
                      <a:endParaRPr kumimoji="0" lang="es-MX" sz="1200" b="0" i="0" u="none" strike="noStrike" cap="none" normalizeH="0" baseline="0" dirty="0" smtClean="0">
                        <a:ln>
                          <a:noFill/>
                        </a:ln>
                        <a:solidFill>
                          <a:schemeClr val="tx1"/>
                        </a:solidFill>
                        <a:effectLst/>
                        <a:latin typeface="+mn-lt"/>
                        <a:ea typeface="Times New Roman" pitchFamily="18" charset="0"/>
                        <a:cs typeface="Arial" pitchFamily="34" charset="0"/>
                      </a:endParaRPr>
                    </a:p>
                  </a:txBody>
                  <a:tcPr marL="91439" marR="91439" anchor="b"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82276">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17.</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Encuentra dificultad para pensar con claridad cuando está enojado con alguien.</a:t>
                      </a:r>
                      <a:endParaRPr kumimoji="0" lang="es-MX" sz="1200" b="0" i="0" u="none" strike="noStrike" cap="none" normalizeH="0" baseline="0" dirty="0" smtClean="0">
                        <a:ln>
                          <a:noFill/>
                        </a:ln>
                        <a:solidFill>
                          <a:schemeClr val="tx1"/>
                        </a:solidFill>
                        <a:effectLst/>
                        <a:latin typeface="+mn-lt"/>
                        <a:ea typeface="Times New Roman" pitchFamily="18" charset="0"/>
                        <a:cs typeface="Arial" pitchFamily="34" charset="0"/>
                      </a:endParaRPr>
                    </a:p>
                  </a:txBody>
                  <a:tcPr marL="91439" marR="91439" anchor="b"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5379">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18.</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cs typeface="Arial" pitchFamily="34" charset="0"/>
                        </a:rPr>
                        <a:t>Abandona una discusión con otra persona por miedo que ésta se enoje. </a:t>
                      </a:r>
                      <a:endParaRPr kumimoji="0" lang="es-MX" sz="1200" b="0" i="0" u="none" strike="noStrike" cap="none" normalizeH="0" baseline="0" dirty="0" smtClean="0">
                        <a:ln>
                          <a:noFill/>
                        </a:ln>
                        <a:solidFill>
                          <a:schemeClr val="tx1"/>
                        </a:solidFill>
                        <a:effectLst/>
                        <a:latin typeface="+mn-lt"/>
                        <a:cs typeface="Arial" pitchFamily="34" charset="0"/>
                      </a:endParaRPr>
                    </a:p>
                  </a:txBody>
                  <a:tcPr marL="91439" marR="91439" anchor="b"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82276">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19.</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cs typeface="Arial" pitchFamily="34" charset="0"/>
                        </a:rPr>
                        <a:t>Cuando surge un problema entre otra persona y usted, puede discutirlo sin enojarse.</a:t>
                      </a:r>
                      <a:r>
                        <a:rPr kumimoji="0" lang="es-MX" sz="1200" b="0" i="0" u="none" strike="noStrike" cap="none" normalizeH="0" baseline="0" dirty="0" smtClean="0">
                          <a:ln>
                            <a:noFill/>
                          </a:ln>
                          <a:solidFill>
                            <a:schemeClr val="tx1"/>
                          </a:solidFill>
                          <a:effectLst/>
                          <a:latin typeface="+mn-lt"/>
                          <a:cs typeface="Arial" pitchFamily="34" charset="0"/>
                        </a:rPr>
                        <a:t> </a:t>
                      </a:r>
                    </a:p>
                  </a:txBody>
                  <a:tcPr marL="91439" marR="91439" anchor="b"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82276">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20.</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Le satisface comunicarse, con diferentes personas. </a:t>
                      </a:r>
                      <a:endParaRPr kumimoji="0" lang="es-MX" sz="1200" b="0" i="0" u="none" strike="noStrike" cap="none" normalizeH="0" baseline="0" dirty="0" smtClean="0">
                        <a:ln>
                          <a:noFill/>
                        </a:ln>
                        <a:solidFill>
                          <a:schemeClr val="tx1"/>
                        </a:solidFill>
                        <a:effectLst/>
                        <a:latin typeface="+mn-lt"/>
                        <a:ea typeface="Times New Roman" pitchFamily="18" charset="0"/>
                        <a:cs typeface="Arial" pitchFamily="34" charset="0"/>
                      </a:endParaRPr>
                    </a:p>
                  </a:txBody>
                  <a:tcPr marL="91439" marR="91439" anchor="b"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82276">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21.</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Se enoja por largo tiempo cuando alguien le saca de quicio. </a:t>
                      </a:r>
                      <a:endParaRPr kumimoji="0" lang="es-MX" sz="1200" b="0" i="0" u="none" strike="noStrike" cap="none" normalizeH="0" baseline="0" dirty="0" smtClean="0">
                        <a:ln>
                          <a:noFill/>
                        </a:ln>
                        <a:solidFill>
                          <a:schemeClr val="tx1"/>
                        </a:solidFill>
                        <a:effectLst/>
                        <a:latin typeface="+mn-lt"/>
                        <a:ea typeface="Times New Roman" pitchFamily="18" charset="0"/>
                        <a:cs typeface="Arial" pitchFamily="34" charset="0"/>
                      </a:endParaRPr>
                    </a:p>
                  </a:txBody>
                  <a:tcPr marL="91439" marR="91439" anchor="b"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0453">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22.</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Llega a estar incómodo cuando alguien le hace un cumplido (que sabe que merece).</a:t>
                      </a:r>
                      <a:endParaRPr kumimoji="0" lang="es-MX" sz="1200" b="0" i="0" u="none" strike="noStrike" cap="none" normalizeH="0" baseline="0" dirty="0" smtClean="0">
                        <a:ln>
                          <a:noFill/>
                        </a:ln>
                        <a:solidFill>
                          <a:schemeClr val="tx1"/>
                        </a:solidFill>
                        <a:effectLst/>
                        <a:latin typeface="+mn-lt"/>
                        <a:ea typeface="Times New Roman" pitchFamily="18" charset="0"/>
                        <a:cs typeface="Arial" pitchFamily="34" charset="0"/>
                      </a:endParaRPr>
                    </a:p>
                  </a:txBody>
                  <a:tcPr marL="91439" marR="91439" anchor="b"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82276">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23.</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cs typeface="Arial" pitchFamily="34" charset="0"/>
                        </a:rPr>
                        <a:t>Generalmente es capaz de confiar en otras personas. </a:t>
                      </a:r>
                      <a:endParaRPr kumimoji="0" lang="es-MX" sz="1200" b="0" i="0" u="none" strike="noStrike" cap="none" normalizeH="0" baseline="0" dirty="0" smtClean="0">
                        <a:ln>
                          <a:noFill/>
                        </a:ln>
                        <a:solidFill>
                          <a:schemeClr val="tx1"/>
                        </a:solidFill>
                        <a:effectLst/>
                        <a:latin typeface="+mn-lt"/>
                        <a:ea typeface="Times New Roman" pitchFamily="18" charset="0"/>
                        <a:cs typeface="Arial" pitchFamily="34" charset="0"/>
                      </a:endParaRPr>
                    </a:p>
                  </a:txBody>
                  <a:tcPr marL="91439" marR="91439" anchor="b"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32731">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24.</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cs typeface="Arial" pitchFamily="34" charset="0"/>
                        </a:rPr>
                        <a:t>Se le dificulta hacer cumplidos y halagar a otros cuando se lo merecen, especialmente si no le simpatizan.</a:t>
                      </a:r>
                      <a:endParaRPr kumimoji="0" lang="es-MX" sz="1200" b="0" i="0" u="none" strike="noStrike" cap="none" normalizeH="0" baseline="0" dirty="0" smtClean="0">
                        <a:ln>
                          <a:noFill/>
                        </a:ln>
                        <a:solidFill>
                          <a:schemeClr val="tx1"/>
                        </a:solidFill>
                        <a:effectLst/>
                        <a:latin typeface="+mn-lt"/>
                        <a:ea typeface="Times New Roman" pitchFamily="18" charset="0"/>
                        <a:cs typeface="Arial" pitchFamily="34" charset="0"/>
                      </a:endParaRPr>
                    </a:p>
                  </a:txBody>
                  <a:tcPr marL="91439" marR="91439" anchor="b"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266020">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25.</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Deliberadamente trata de ocultar sus fallas y errores.</a:t>
                      </a:r>
                    </a:p>
                  </a:txBody>
                  <a:tcPr marL="91439" marR="91439" anchor="b"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255379">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26.</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Ayuda a los otros a entenderlo diciendo lo que siente, piensa y cree.</a:t>
                      </a:r>
                    </a:p>
                  </a:txBody>
                  <a:tcPr marL="91439" marR="91439" anchor="b"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255379">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27.</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Se le dificulta confiar en la gente que no coincide con sus puntos de vista.</a:t>
                      </a:r>
                    </a:p>
                  </a:txBody>
                  <a:tcPr marL="91439" marR="91439" anchor="b"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425632">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28.</a:t>
                      </a:r>
                    </a:p>
                  </a:txBody>
                  <a:tcPr marL="91439" marR="91439"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Tiene la tendencia a cambiar de tema cuando sus sentimientos entran en una discusión</a:t>
                      </a:r>
                    </a:p>
                  </a:txBody>
                  <a:tcPr marL="91439" marR="91439" anchor="ctr"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L="91439" marR="9143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44151" name="Rectangle 264"/>
          <p:cNvSpPr>
            <a:spLocks noChangeArrowheads="1"/>
          </p:cNvSpPr>
          <p:nvPr/>
        </p:nvSpPr>
        <p:spPr bwMode="auto">
          <a:xfrm>
            <a:off x="473075" y="228600"/>
            <a:ext cx="8137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type="none" w="sm" len="sm"/>
                <a:tailEnd type="none" w="sm" len="sm"/>
              </a14:hiddenLine>
            </a:ext>
          </a:extLst>
        </p:spPr>
        <p:txBody>
          <a:bodyPr>
            <a:spAutoFit/>
          </a:bodyPr>
          <a:lstStyle/>
          <a:p>
            <a:pPr algn="ctr" eaLnBrk="0" hangingPunct="0"/>
            <a:r>
              <a:rPr lang="es-ES_tradnl" sz="1600" b="1" dirty="0" smtClean="0"/>
              <a:t>AUTOEVALUACIÓN 1.2.4:</a:t>
            </a:r>
            <a:r>
              <a:rPr lang="es-ES" sz="1600" b="1" dirty="0" smtClean="0"/>
              <a:t> </a:t>
            </a:r>
            <a:r>
              <a:rPr lang="es-ES_tradnl" sz="1600" b="1" dirty="0" smtClean="0"/>
              <a:t>% </a:t>
            </a:r>
            <a:r>
              <a:rPr lang="es-ES_tradnl" sz="1600" b="1" dirty="0"/>
              <a:t>EFECTIVIDAD </a:t>
            </a:r>
            <a:r>
              <a:rPr lang="es-ES_tradnl" sz="1600" b="1" dirty="0" smtClean="0"/>
              <a:t>EN </a:t>
            </a:r>
            <a:r>
              <a:rPr lang="es-ES_tradnl" sz="1600" b="1" dirty="0"/>
              <a:t>LA </a:t>
            </a:r>
            <a:r>
              <a:rPr lang="es-ES_tradnl" sz="1600" b="1" dirty="0" smtClean="0"/>
              <a:t>COMUNICACIÓN</a:t>
            </a:r>
            <a:r>
              <a:rPr lang="es-ES_tradnl" sz="1600" b="1" dirty="0"/>
              <a:t>. </a:t>
            </a:r>
            <a:r>
              <a:rPr lang="es-ES_tradnl" sz="1600" b="1" i="1" dirty="0"/>
              <a:t>Continuación...</a:t>
            </a:r>
            <a:endParaRPr lang="es-ES" sz="1600" b="1" i="1" dirty="0"/>
          </a:p>
        </p:txBody>
      </p:sp>
      <p:sp>
        <p:nvSpPr>
          <p:cNvPr id="5" name="5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a:defRPr/>
            </a:pPr>
            <a:fld id="{87DD79BC-570D-4147-B8B7-F292FFF6D275}" type="slidenum">
              <a:rPr lang="es-ES"/>
              <a:pPr>
                <a:defRPr/>
              </a:pPr>
              <a:t>50</a:t>
            </a:fld>
            <a:endParaRPr lang="es-ES"/>
          </a:p>
        </p:txBody>
      </p:sp>
    </p:spTree>
    <p:extLst>
      <p:ext uri="{BB962C8B-B14F-4D97-AF65-F5344CB8AC3E}">
        <p14:creationId xmlns:p14="http://schemas.microsoft.com/office/powerpoint/2010/main" val="2117791405"/>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5292" name="Group 284"/>
          <p:cNvGraphicFramePr>
            <a:graphicFrameLocks noGrp="1"/>
          </p:cNvGraphicFramePr>
          <p:nvPr>
            <p:extLst>
              <p:ext uri="{D42A27DB-BD31-4B8C-83A1-F6EECF244321}">
                <p14:modId xmlns:p14="http://schemas.microsoft.com/office/powerpoint/2010/main" val="3029936329"/>
              </p:ext>
            </p:extLst>
          </p:nvPr>
        </p:nvGraphicFramePr>
        <p:xfrm>
          <a:off x="323849" y="714375"/>
          <a:ext cx="8496303" cy="5341940"/>
        </p:xfrm>
        <a:graphic>
          <a:graphicData uri="http://schemas.openxmlformats.org/drawingml/2006/table">
            <a:tbl>
              <a:tblPr/>
              <a:tblGrid>
                <a:gridCol w="449722"/>
                <a:gridCol w="6421023"/>
                <a:gridCol w="541853"/>
                <a:gridCol w="541852"/>
                <a:gridCol w="541853"/>
              </a:tblGrid>
              <a:tr h="396224">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endParaRPr kumimoji="0" lang="es-ES" sz="1400" b="0" i="0" u="none" strike="noStrike" cap="none" normalizeH="0" baseline="0" dirty="0" smtClean="0">
                        <a:ln>
                          <a:noFill/>
                        </a:ln>
                        <a:solidFill>
                          <a:schemeClr val="tx1"/>
                        </a:solidFill>
                        <a:effectLst/>
                        <a:latin typeface="+mn-lt"/>
                        <a:ea typeface="Times New Roman" pitchFamily="18" charset="0"/>
                        <a:cs typeface="Arial" charset="0"/>
                      </a:endParaRPr>
                    </a:p>
                  </a:txBody>
                  <a:tcPr marT="45712" marB="45712" anchor="b" horzOverflow="overflow">
                    <a:lnL w="19050" cap="flat" cmpd="sng" algn="ctr">
                      <a:solidFill>
                        <a:schemeClr val="tx1"/>
                      </a:solidFill>
                      <a:prstDash val="solid"/>
                      <a:round/>
                      <a:headEnd type="none" w="med" len="med"/>
                      <a:tailEnd type="none" w="med" len="med"/>
                    </a:lnL>
                    <a:lnR cap="flat">
                      <a:noFill/>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600" b="1" i="0" u="none" strike="noStrike" cap="none" normalizeH="0" baseline="0" dirty="0" smtClean="0">
                          <a:ln>
                            <a:noFill/>
                          </a:ln>
                          <a:solidFill>
                            <a:schemeClr val="tx1"/>
                          </a:solidFill>
                          <a:effectLst/>
                          <a:latin typeface="+mn-lt"/>
                          <a:ea typeface="Times New Roman" pitchFamily="18" charset="0"/>
                          <a:cs typeface="Arial" charset="0"/>
                        </a:rPr>
                        <a:t>CONCEPTOS. </a:t>
                      </a:r>
                      <a:r>
                        <a:rPr kumimoji="0" lang="es-ES" sz="1400" b="1" i="1" u="none" strike="noStrike" cap="none" normalizeH="0" baseline="0" dirty="0" smtClean="0">
                          <a:ln>
                            <a:noFill/>
                          </a:ln>
                          <a:solidFill>
                            <a:schemeClr val="tx1"/>
                          </a:solidFill>
                          <a:effectLst/>
                          <a:latin typeface="+mn-lt"/>
                          <a:ea typeface="Times New Roman" pitchFamily="18" charset="0"/>
                          <a:cs typeface="Arial" charset="0"/>
                        </a:rPr>
                        <a:t>Continuación...</a:t>
                      </a:r>
                      <a:endParaRPr kumimoji="0" lang="es-ES" sz="1600" b="1" i="0" u="none" strike="noStrike" cap="none" normalizeH="0" baseline="0" dirty="0" smtClean="0">
                        <a:ln>
                          <a:noFill/>
                        </a:ln>
                        <a:solidFill>
                          <a:schemeClr val="tx1"/>
                        </a:solidFill>
                        <a:effectLst/>
                        <a:latin typeface="+mn-lt"/>
                        <a:ea typeface="Times New Roman" pitchFamily="18" charset="0"/>
                        <a:cs typeface="Arial" charset="0"/>
                      </a:endParaRPr>
                    </a:p>
                  </a:txBody>
                  <a:tcPr marT="45712" marB="45712" anchor="b" horzOverflow="overflow">
                    <a:lnL cap="flat">
                      <a:noFill/>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MX" sz="1000" b="1" i="0" u="none" strike="noStrike" cap="none" normalizeH="0" baseline="0" dirty="0" smtClean="0">
                          <a:ln>
                            <a:noFill/>
                          </a:ln>
                          <a:solidFill>
                            <a:schemeClr val="tx1"/>
                          </a:solidFill>
                          <a:effectLst/>
                          <a:latin typeface="+mn-lt"/>
                        </a:rPr>
                        <a:t>SI</a:t>
                      </a: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MX" sz="1000" b="1" i="0" u="none" strike="noStrike" cap="none" normalizeH="0" baseline="0" dirty="0" smtClean="0">
                          <a:ln>
                            <a:noFill/>
                          </a:ln>
                          <a:solidFill>
                            <a:schemeClr val="tx1"/>
                          </a:solidFill>
                          <a:effectLst/>
                          <a:latin typeface="+mn-lt"/>
                        </a:rPr>
                        <a:t>NO</a:t>
                      </a: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s-MX" sz="1000" b="1" i="0" u="none" strike="noStrike" cap="none" normalizeH="0" baseline="0" dirty="0" smtClean="0">
                          <a:ln>
                            <a:noFill/>
                          </a:ln>
                          <a:solidFill>
                            <a:schemeClr val="tx1"/>
                          </a:solidFill>
                          <a:effectLst/>
                          <a:latin typeface="+mn-lt"/>
                        </a:rPr>
                        <a:t>A VE-CES</a:t>
                      </a:r>
                    </a:p>
                  </a:txBody>
                  <a:tcPr marT="45712" marB="45712"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r>
              <a:tr h="457184">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29.</a:t>
                      </a:r>
                    </a:p>
                  </a:txBody>
                  <a:tcPr marT="45712" marB="4571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Al conversar, permite que la otra persona termine de hablar antes de reaccionar a lo que ella ha dicho.</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03155">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ea typeface="Times New Roman" pitchFamily="18" charset="0"/>
                          <a:cs typeface="Arial" charset="0"/>
                        </a:rPr>
                        <a:t>30.</a:t>
                      </a:r>
                    </a:p>
                  </a:txBody>
                  <a:tcPr marT="45712" marB="4571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Mientras conversa con otros, no presta atención a lo que dicen.</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03155">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31.</a:t>
                      </a:r>
                    </a:p>
                  </a:txBody>
                  <a:tcPr marT="45712" marB="4571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Trata de escuchar lo que otra persona está diciendo cuando está hablando. </a:t>
                      </a:r>
                      <a:endParaRPr kumimoji="0" lang="es-MX" sz="1200" b="0" i="0" u="none" strike="noStrike" cap="none" normalizeH="0" baseline="0" dirty="0" smtClean="0">
                        <a:ln>
                          <a:noFill/>
                        </a:ln>
                        <a:solidFill>
                          <a:schemeClr val="tx1"/>
                        </a:solidFill>
                        <a:effectLst/>
                        <a:latin typeface="+mn-lt"/>
                        <a:ea typeface="Times New Roman" pitchFamily="18" charset="0"/>
                        <a:cs typeface="Arial" pitchFamily="34"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03155">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32.</a:t>
                      </a:r>
                    </a:p>
                  </a:txBody>
                  <a:tcPr marT="45712" marB="4571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Cuando está hablando ¿los demás le escuchan con interés? </a:t>
                      </a:r>
                      <a:endParaRPr kumimoji="0" lang="es-MX" sz="1200" b="0" i="0" u="none" strike="noStrike" cap="none" normalizeH="0" baseline="0" dirty="0" smtClean="0">
                        <a:ln>
                          <a:noFill/>
                        </a:ln>
                        <a:solidFill>
                          <a:schemeClr val="tx1"/>
                        </a:solidFill>
                        <a:effectLst/>
                        <a:latin typeface="+mn-lt"/>
                        <a:ea typeface="Times New Roman" pitchFamily="18" charset="0"/>
                        <a:cs typeface="Arial" pitchFamily="34"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184">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33.</a:t>
                      </a:r>
                    </a:p>
                  </a:txBody>
                  <a:tcPr marT="45712" marB="4571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3000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En discusiones, se le dificulta ver las cosas desde el punto de vista de las otras personas.</a:t>
                      </a:r>
                      <a:endParaRPr kumimoji="0" lang="es-MX" sz="1200" b="0" i="0" u="none" strike="noStrike" cap="none" normalizeH="0" baseline="0" dirty="0" smtClean="0">
                        <a:ln>
                          <a:noFill/>
                        </a:ln>
                        <a:solidFill>
                          <a:schemeClr val="tx1"/>
                        </a:solidFill>
                        <a:effectLst/>
                        <a:latin typeface="+mn-lt"/>
                        <a:ea typeface="Times New Roman" pitchFamily="18" charset="0"/>
                        <a:cs typeface="Arial" pitchFamily="34"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03155">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34.</a:t>
                      </a:r>
                    </a:p>
                  </a:txBody>
                  <a:tcPr marT="45712" marB="4571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Pretende estar escuchando a los otros cuando realmente no lo hace.</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184">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35.</a:t>
                      </a:r>
                    </a:p>
                  </a:txBody>
                  <a:tcPr marT="45712" marB="4571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En conversaciones puede decir la diferencia entre lo que una persona está diciendo y lo que puede estar sintiendo.</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15841">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36.</a:t>
                      </a:r>
                    </a:p>
                  </a:txBody>
                  <a:tcPr marT="45712" marB="4571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rPr>
                        <a:t>Cuando habla, está consciente de cómo las otras personas están reaccionando a lo que usted está diciendo.</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184">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37.</a:t>
                      </a:r>
                    </a:p>
                  </a:txBody>
                  <a:tcPr marT="45712" marB="4571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cs typeface="Arial" pitchFamily="34" charset="0"/>
                        </a:rPr>
                        <a:t>Siente que las personas con las que generalmente se socializa, desean que sea una persona con actitudes diferentes. </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71405">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38.</a:t>
                      </a:r>
                    </a:p>
                  </a:txBody>
                  <a:tcPr marT="45712" marB="4571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cs typeface="Arial" pitchFamily="34" charset="0"/>
                        </a:rPr>
                        <a:t>Las otras personas entienden sus sentimientos.</a:t>
                      </a:r>
                      <a:endParaRPr kumimoji="0" lang="es-ES" sz="1200" b="0" i="0" u="none" strike="noStrike" cap="none" normalizeH="0" baseline="0" dirty="0" smtClean="0">
                        <a:ln>
                          <a:noFill/>
                        </a:ln>
                        <a:solidFill>
                          <a:schemeClr val="tx1"/>
                        </a:solidFill>
                        <a:effectLst/>
                        <a:latin typeface="+mn-lt"/>
                        <a:ea typeface="Times New Roman" pitchFamily="18" charset="0"/>
                        <a:cs typeface="Arial" pitchFamily="34"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371405">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39.</a:t>
                      </a:r>
                    </a:p>
                  </a:txBody>
                  <a:tcPr marT="45712" marB="4571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mn-lt"/>
                          <a:cs typeface="Arial" pitchFamily="34" charset="0"/>
                        </a:rPr>
                        <a:t>Piensan los demás que usted siempre cree que está en lo correcto.</a:t>
                      </a:r>
                      <a:endParaRPr kumimoji="0" lang="es-MX" sz="1200" b="0" i="0" u="none" strike="noStrike" cap="none" normalizeH="0" baseline="0" dirty="0" smtClean="0">
                        <a:ln>
                          <a:noFill/>
                        </a:ln>
                        <a:solidFill>
                          <a:schemeClr val="tx1"/>
                        </a:solidFill>
                        <a:effectLst/>
                        <a:latin typeface="+mn-lt"/>
                        <a:cs typeface="Arial" pitchFamily="34"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371405">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mn-lt"/>
                        </a:rPr>
                        <a:t>40.</a:t>
                      </a:r>
                    </a:p>
                  </a:txBody>
                  <a:tcPr marT="45712" marB="4571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Pct val="100000"/>
                        <a:buFontTx/>
                        <a:buNone/>
                        <a:tabLst/>
                      </a:pPr>
                      <a:r>
                        <a:rPr kumimoji="0" lang="es-ES_tradnl" sz="1200" b="0" i="0" u="none" strike="noStrike" cap="none" normalizeH="0" baseline="0" dirty="0" smtClean="0">
                          <a:ln>
                            <a:noFill/>
                          </a:ln>
                          <a:solidFill>
                            <a:schemeClr val="tx1"/>
                          </a:solidFill>
                          <a:effectLst/>
                          <a:latin typeface="+mn-lt"/>
                          <a:ea typeface="Times New Roman" pitchFamily="18" charset="0"/>
                          <a:cs typeface="Arial" pitchFamily="34" charset="0"/>
                        </a:rPr>
                        <a:t>Admite que está equivocado cuando sabe que está equivocado realmente.</a:t>
                      </a:r>
                      <a:endParaRPr kumimoji="0" lang="es-MX" sz="1200" b="0" i="0" u="none" strike="noStrike" cap="none" normalizeH="0" baseline="0" dirty="0" smtClean="0">
                        <a:ln>
                          <a:noFill/>
                        </a:ln>
                        <a:solidFill>
                          <a:schemeClr val="tx1"/>
                        </a:solidFill>
                        <a:effectLst/>
                        <a:latin typeface="+mn-lt"/>
                        <a:ea typeface="Times New Roman" pitchFamily="18" charset="0"/>
                        <a:cs typeface="Arial" pitchFamily="34" charset="0"/>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274304">
                <a:tc gridSpan="2">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s-ES_tradnl" sz="1200" b="1" i="0" u="none" strike="noStrike" cap="none" normalizeH="0" baseline="0" dirty="0" smtClean="0">
                          <a:ln>
                            <a:noFill/>
                          </a:ln>
                          <a:solidFill>
                            <a:schemeClr val="tx1"/>
                          </a:solidFill>
                          <a:effectLst/>
                          <a:latin typeface="+mn-lt"/>
                        </a:rPr>
                        <a:t>TOTALES</a:t>
                      </a:r>
                      <a:endParaRPr kumimoji="0" lang="es-ES" sz="1200" b="1" i="0" u="none" strike="noStrike" cap="none" normalizeH="0" baseline="0" dirty="0" smtClean="0">
                        <a:ln>
                          <a:noFill/>
                        </a:ln>
                        <a:solidFill>
                          <a:schemeClr val="tx1"/>
                        </a:solidFill>
                        <a:effectLst/>
                        <a:latin typeface="+mn-lt"/>
                      </a:endParaRPr>
                    </a:p>
                  </a:txBody>
                  <a:tcPr marT="45712" marB="45712"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905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sm" len="sm"/>
                      <a:tailEnd type="none" w="sm" len="sm"/>
                    </a:lnT>
                    <a:lnB w="1905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sm" len="sm"/>
                      <a:tailEnd type="none" w="sm" len="sm"/>
                    </a:lnT>
                    <a:lnB w="1905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mn-lt"/>
                      </a:endParaRPr>
                    </a:p>
                  </a:txBody>
                  <a:tcPr marT="45712" marB="45712" anchor="b"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905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sp>
        <p:nvSpPr>
          <p:cNvPr id="7" name="Rectangle 264"/>
          <p:cNvSpPr>
            <a:spLocks noChangeArrowheads="1"/>
          </p:cNvSpPr>
          <p:nvPr/>
        </p:nvSpPr>
        <p:spPr bwMode="auto">
          <a:xfrm>
            <a:off x="503237" y="304800"/>
            <a:ext cx="8137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type="none" w="sm" len="sm"/>
                <a:tailEnd type="none" w="sm" len="sm"/>
              </a14:hiddenLine>
            </a:ext>
          </a:extLst>
        </p:spPr>
        <p:txBody>
          <a:bodyPr>
            <a:spAutoFit/>
          </a:bodyPr>
          <a:lstStyle/>
          <a:p>
            <a:pPr algn="ctr" eaLnBrk="0" hangingPunct="0"/>
            <a:r>
              <a:rPr lang="es-ES_tradnl" sz="1600" b="1" dirty="0" smtClean="0"/>
              <a:t>AUTOEVALUACIÓN 1.2.4:</a:t>
            </a:r>
            <a:r>
              <a:rPr lang="es-ES" sz="1600" b="1" dirty="0" smtClean="0"/>
              <a:t> </a:t>
            </a:r>
            <a:r>
              <a:rPr lang="es-ES_tradnl" sz="1600" b="1" dirty="0" smtClean="0"/>
              <a:t>% </a:t>
            </a:r>
            <a:r>
              <a:rPr lang="es-ES_tradnl" sz="1600" b="1" dirty="0"/>
              <a:t>EFECTIVIDAD </a:t>
            </a:r>
            <a:r>
              <a:rPr lang="es-ES_tradnl" sz="1600" b="1" dirty="0" smtClean="0"/>
              <a:t>EN </a:t>
            </a:r>
            <a:r>
              <a:rPr lang="es-ES_tradnl" sz="1600" b="1" dirty="0"/>
              <a:t>LA COMUNICACION. </a:t>
            </a:r>
            <a:r>
              <a:rPr lang="es-ES_tradnl" sz="1600" b="1" i="1" dirty="0"/>
              <a:t>Continuación...</a:t>
            </a:r>
            <a:endParaRPr lang="es-ES" sz="1600" b="1" i="1" dirty="0"/>
          </a:p>
        </p:txBody>
      </p:sp>
      <p:sp>
        <p:nvSpPr>
          <p:cNvPr id="5" name="5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a:defRPr/>
            </a:pPr>
            <a:fld id="{87DD79BC-570D-4147-B8B7-F292FFF6D275}" type="slidenum">
              <a:rPr lang="es-ES"/>
              <a:pPr>
                <a:defRPr/>
              </a:pPr>
              <a:t>51</a:t>
            </a:fld>
            <a:endParaRPr lang="es-ES"/>
          </a:p>
        </p:txBody>
      </p:sp>
    </p:spTree>
    <p:extLst>
      <p:ext uri="{BB962C8B-B14F-4D97-AF65-F5344CB8AC3E}">
        <p14:creationId xmlns:p14="http://schemas.microsoft.com/office/powerpoint/2010/main" val="1113686107"/>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6322" name="Group 290"/>
          <p:cNvGraphicFramePr>
            <a:graphicFrameLocks noGrp="1"/>
          </p:cNvGraphicFramePr>
          <p:nvPr>
            <p:extLst>
              <p:ext uri="{D42A27DB-BD31-4B8C-83A1-F6EECF244321}">
                <p14:modId xmlns:p14="http://schemas.microsoft.com/office/powerpoint/2010/main" val="2556237482"/>
              </p:ext>
            </p:extLst>
          </p:nvPr>
        </p:nvGraphicFramePr>
        <p:xfrm>
          <a:off x="323855" y="1066800"/>
          <a:ext cx="8496294" cy="4999038"/>
        </p:xfrm>
        <a:graphic>
          <a:graphicData uri="http://schemas.openxmlformats.org/drawingml/2006/table">
            <a:tbl>
              <a:tblPr/>
              <a:tblGrid>
                <a:gridCol w="708025"/>
                <a:gridCol w="708024"/>
                <a:gridCol w="708025"/>
                <a:gridCol w="708024"/>
                <a:gridCol w="708025"/>
                <a:gridCol w="708024"/>
                <a:gridCol w="708025"/>
                <a:gridCol w="708024"/>
                <a:gridCol w="708025"/>
                <a:gridCol w="708024"/>
                <a:gridCol w="708025"/>
                <a:gridCol w="708024"/>
              </a:tblGrid>
              <a:tr h="503051">
                <a:tc>
                  <a:txBody>
                    <a:bodyPr/>
                    <a:lstStyle/>
                    <a:p>
                      <a:pPr marL="0" marR="0" lvl="0" indent="0" algn="l" defTabSz="914400" rtl="0" eaLnBrk="0" fontAlgn="base" latinLnBrk="0" hangingPunct="0">
                        <a:lnSpc>
                          <a:spcPct val="50000"/>
                        </a:lnSpc>
                        <a:spcBef>
                          <a:spcPts val="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SI</a:t>
                      </a:r>
                      <a:endParaRPr kumimoji="0" lang="es-ES" sz="1200" b="1"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NO</a:t>
                      </a:r>
                      <a:endParaRPr kumimoji="0" lang="es-ES" sz="1200" b="1"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75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ALGU-</a:t>
                      </a:r>
                    </a:p>
                    <a:p>
                      <a:pPr marL="0" marR="0" lvl="0" indent="0" algn="ctr" defTabSz="914400" rtl="0" eaLnBrk="0" fontAlgn="base" latinLnBrk="0" hangingPunct="0">
                        <a:lnSpc>
                          <a:spcPct val="75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NAS </a:t>
                      </a:r>
                    </a:p>
                    <a:p>
                      <a:pPr marL="0" marR="0" lvl="0" indent="0" algn="ctr" defTabSz="914400" rtl="0" eaLnBrk="0" fontAlgn="base" latinLnBrk="0" hangingPunct="0">
                        <a:lnSpc>
                          <a:spcPct val="75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VECES</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l" defTabSz="914400" rtl="0" eaLnBrk="0" fontAlgn="base" latinLnBrk="0" hangingPunct="0">
                        <a:lnSpc>
                          <a:spcPct val="50000"/>
                        </a:lnSpc>
                        <a:spcBef>
                          <a:spcPts val="0"/>
                        </a:spcBef>
                        <a:spcAft>
                          <a:spcPct val="0"/>
                        </a:spcAft>
                        <a:buClrTx/>
                        <a:buSzPct val="100000"/>
                        <a:buFontTx/>
                        <a:buNone/>
                        <a:tabLst/>
                      </a:pPr>
                      <a:endParaRPr kumimoji="0" lang="es-MX" sz="12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SI</a:t>
                      </a:r>
                      <a:endParaRPr kumimoji="0" lang="es-ES" sz="1200" b="1"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NO</a:t>
                      </a:r>
                      <a:endParaRPr kumimoji="0" lang="es-ES" sz="1200" b="1"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75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ALGU-NAS VECES</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SI</a:t>
                      </a:r>
                      <a:endParaRPr kumimoji="0" lang="es-ES" sz="1200" b="1"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NO</a:t>
                      </a:r>
                      <a:endParaRPr kumimoji="0" lang="es-ES" sz="1200" b="1"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75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ALGU-</a:t>
                      </a:r>
                    </a:p>
                    <a:p>
                      <a:pPr marL="0" marR="0" lvl="0" indent="0" algn="ctr" defTabSz="914400" rtl="0" eaLnBrk="0" fontAlgn="base" latinLnBrk="0" hangingPunct="0">
                        <a:lnSpc>
                          <a:spcPct val="75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NAS </a:t>
                      </a:r>
                    </a:p>
                    <a:p>
                      <a:pPr marL="0" marR="0" lvl="0" indent="0" algn="ctr" defTabSz="914400" rtl="0" eaLnBrk="0" fontAlgn="base" latinLnBrk="0" hangingPunct="0">
                        <a:lnSpc>
                          <a:spcPct val="75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VECES</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r>
              <a:tr h="252066">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14.-</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27.-</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2066">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15.-</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28.-</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2066">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16.-</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29.-</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2066">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4.-</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17.-</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30.-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2066">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5.-</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18.-</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31.-</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2066">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6.-</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19.-</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32.-</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2066">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7.-</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20.-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33.-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2066">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8.-</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21.-</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34.-</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2066">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9.-</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22.-</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36.-</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2066">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10.-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23.-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36.-</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2066">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11.-</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24.-</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37.-</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2066">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12.-</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25.-</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38.-</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2066">
                <a:tc rowSpan="2">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13.-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rowSpan="2">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rowSpan="2">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rowSpan="2">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rowSpan="2">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26.-</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rowSpan="2">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rowSpan="2">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rowSpan="2">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39.-</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1</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2066">
                <a:tc vMerge="1">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vMerge="1">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vMerge="1">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pPr marL="0" marR="0" lvl="0" indent="0" algn="ctr" defTabSz="914400" rtl="0" eaLnBrk="0" fontAlgn="base" latinLnBrk="0" hangingPunct="0">
                        <a:lnSpc>
                          <a:spcPct val="50000"/>
                        </a:lnSpc>
                        <a:spcBef>
                          <a:spcPts val="0"/>
                        </a:spcBef>
                        <a:spcAft>
                          <a:spcPct val="0"/>
                        </a:spcAft>
                        <a:buClrTx/>
                        <a:buSzPct val="100000"/>
                        <a:buFontTx/>
                        <a:buNone/>
                        <a:tabLst/>
                      </a:pPr>
                      <a:endParaRPr kumimoji="0" lang="es-ES" sz="1200" b="0" i="0" u="none" strike="noStrike" cap="none" normalizeH="0" baseline="0" dirty="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1" i="0" u="none" strike="noStrike" cap="none" normalizeH="0" baseline="0" dirty="0" smtClean="0">
                          <a:ln>
                            <a:noFill/>
                          </a:ln>
                          <a:solidFill>
                            <a:schemeClr val="tx1"/>
                          </a:solidFill>
                          <a:effectLst/>
                          <a:latin typeface="Arial Narrow" pitchFamily="34" charset="0"/>
                          <a:cs typeface="Times New Roman" pitchFamily="18" charset="0"/>
                        </a:rPr>
                        <a:t>40.-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3</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0</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6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2</a:t>
                      </a:r>
                      <a:endParaRPr kumimoji="0" lang="es-ES" sz="1200" b="0" i="0" u="none" strike="noStrike" cap="none" normalizeH="0" baseline="0" dirty="0" smtClean="0">
                        <a:ln>
                          <a:noFill/>
                        </a:ln>
                        <a:solidFill>
                          <a:schemeClr val="tx1"/>
                        </a:solidFill>
                        <a:effectLst/>
                        <a:latin typeface="Arial Narrow" pitchFamily="34" charset="0"/>
                      </a:endParaRPr>
                    </a:p>
                  </a:txBody>
                  <a:tcPr marL="91439" marR="91439" marT="45732" marB="45732"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73199">
                <a:tc>
                  <a:txBody>
                    <a:bodyPr/>
                    <a:lstStyle/>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100" b="1" i="0" u="none" strike="noStrike" cap="none" normalizeH="0" baseline="0" dirty="0" smtClean="0">
                          <a:ln>
                            <a:noFill/>
                          </a:ln>
                          <a:solidFill>
                            <a:schemeClr val="tx1"/>
                          </a:solidFill>
                          <a:effectLst/>
                          <a:latin typeface="Arial" charset="0"/>
                          <a:cs typeface="Times New Roman" pitchFamily="18" charset="0"/>
                        </a:rPr>
                        <a:t>SUMAS</a:t>
                      </a:r>
                      <a:endParaRPr kumimoji="0" lang="es-ES" sz="1100" b="1" i="0" u="none" strike="noStrike" cap="none" normalizeH="0" baseline="0" dirty="0" smtClean="0">
                        <a:ln>
                          <a:noFill/>
                        </a:ln>
                        <a:solidFill>
                          <a:schemeClr val="tx1"/>
                        </a:solidFill>
                        <a:effectLst/>
                        <a:latin typeface="Arial"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(_____)</a:t>
                      </a:r>
                      <a:endParaRPr kumimoji="0" lang="es-ES" sz="1200" b="0" i="0" u="none" strike="noStrike" cap="none" normalizeH="0" baseline="0" dirty="0" smtClean="0">
                        <a:ln>
                          <a:noFill/>
                        </a:ln>
                        <a:solidFill>
                          <a:schemeClr val="tx1"/>
                        </a:solidFill>
                        <a:effectLst/>
                        <a:latin typeface="Arial Narrow" pitchFamily="34" charset="0"/>
                      </a:endParaRPr>
                    </a:p>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000" b="0" i="0" u="none" strike="noStrike" cap="none" normalizeH="0" baseline="0" dirty="0" smtClean="0">
                          <a:ln>
                            <a:noFill/>
                          </a:ln>
                          <a:solidFill>
                            <a:schemeClr val="tx1"/>
                          </a:solidFill>
                          <a:effectLst/>
                          <a:latin typeface="Arial Narrow" pitchFamily="34" charset="0"/>
                          <a:cs typeface="Times New Roman" pitchFamily="18" charset="0"/>
                        </a:rPr>
                        <a:t>+</a:t>
                      </a:r>
                      <a:endParaRPr kumimoji="0" lang="es-ES" sz="10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(_____)</a:t>
                      </a:r>
                      <a:endParaRPr kumimoji="0" lang="es-ES" sz="1200" b="0" i="0" u="none" strike="noStrike" cap="none" normalizeH="0" baseline="0" dirty="0" smtClean="0">
                        <a:ln>
                          <a:noFill/>
                        </a:ln>
                        <a:solidFill>
                          <a:schemeClr val="tx1"/>
                        </a:solidFill>
                        <a:effectLst/>
                        <a:latin typeface="Arial Narrow" pitchFamily="34" charset="0"/>
                      </a:endParaRPr>
                    </a:p>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000" b="0" i="0" u="none" strike="noStrike" cap="none" normalizeH="0" baseline="0" dirty="0" smtClean="0">
                          <a:ln>
                            <a:noFill/>
                          </a:ln>
                          <a:solidFill>
                            <a:schemeClr val="tx1"/>
                          </a:solidFill>
                          <a:effectLst/>
                          <a:latin typeface="Arial Narrow" pitchFamily="34" charset="0"/>
                          <a:cs typeface="Times New Roman" pitchFamily="18" charset="0"/>
                        </a:rPr>
                        <a:t>+</a:t>
                      </a:r>
                      <a:endParaRPr kumimoji="0" lang="es-ES" sz="10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(_____)</a:t>
                      </a:r>
                      <a:endParaRPr kumimoji="0" lang="es-ES" sz="1200" b="0" i="0" u="none" strike="noStrike" cap="none" normalizeH="0" baseline="0" dirty="0" smtClean="0">
                        <a:ln>
                          <a:noFill/>
                        </a:ln>
                        <a:solidFill>
                          <a:schemeClr val="tx1"/>
                        </a:solidFill>
                        <a:effectLst/>
                        <a:latin typeface="Arial Narrow" pitchFamily="34" charset="0"/>
                      </a:endParaRPr>
                    </a:p>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000" b="0" i="0" u="none" strike="noStrike" cap="none" normalizeH="0" baseline="0" dirty="0" smtClean="0">
                          <a:ln>
                            <a:noFill/>
                          </a:ln>
                          <a:solidFill>
                            <a:schemeClr val="tx1"/>
                          </a:solidFill>
                          <a:effectLst/>
                          <a:latin typeface="Arial Narrow" pitchFamily="34" charset="0"/>
                          <a:cs typeface="Times New Roman" pitchFamily="18" charset="0"/>
                        </a:rPr>
                        <a:t>+</a:t>
                      </a:r>
                      <a:endParaRPr kumimoji="0" lang="es-ES" sz="10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100" b="1" i="0" u="none" strike="noStrike" cap="none" normalizeH="0" baseline="0" dirty="0" smtClean="0">
                          <a:ln>
                            <a:noFill/>
                          </a:ln>
                          <a:solidFill>
                            <a:schemeClr val="tx1"/>
                          </a:solidFill>
                          <a:effectLst/>
                          <a:latin typeface="Arial" charset="0"/>
                          <a:cs typeface="Times New Roman" pitchFamily="18" charset="0"/>
                        </a:rPr>
                        <a:t>SUMAS</a:t>
                      </a:r>
                      <a:endParaRPr kumimoji="0" lang="es-ES" sz="1100" b="1" i="0" u="none" strike="noStrike" cap="none" normalizeH="0" baseline="0" dirty="0" smtClean="0">
                        <a:ln>
                          <a:noFill/>
                        </a:ln>
                        <a:solidFill>
                          <a:schemeClr val="tx1"/>
                        </a:solidFill>
                        <a:effectLst/>
                        <a:latin typeface="Arial"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(_____)</a:t>
                      </a:r>
                      <a:endParaRPr kumimoji="0" lang="es-ES" sz="1200" b="0" i="0" u="none" strike="noStrike" cap="none" normalizeH="0" baseline="0" dirty="0" smtClean="0">
                        <a:ln>
                          <a:noFill/>
                        </a:ln>
                        <a:solidFill>
                          <a:schemeClr val="tx1"/>
                        </a:solidFill>
                        <a:effectLst/>
                        <a:latin typeface="Arial Narrow" pitchFamily="34" charset="0"/>
                      </a:endParaRPr>
                    </a:p>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000" b="0" i="0" u="none" strike="noStrike" cap="none" normalizeH="0" baseline="0" dirty="0" smtClean="0">
                          <a:ln>
                            <a:noFill/>
                          </a:ln>
                          <a:solidFill>
                            <a:schemeClr val="tx1"/>
                          </a:solidFill>
                          <a:effectLst/>
                          <a:latin typeface="Arial Narrow" pitchFamily="34" charset="0"/>
                          <a:cs typeface="Times New Roman" pitchFamily="18" charset="0"/>
                        </a:rPr>
                        <a:t>+</a:t>
                      </a:r>
                      <a:endParaRPr kumimoji="0" lang="es-ES" sz="10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(_____)</a:t>
                      </a:r>
                      <a:endParaRPr kumimoji="0" lang="es-ES" sz="1200" b="0" i="0" u="none" strike="noStrike" cap="none" normalizeH="0" baseline="0" dirty="0" smtClean="0">
                        <a:ln>
                          <a:noFill/>
                        </a:ln>
                        <a:solidFill>
                          <a:schemeClr val="tx1"/>
                        </a:solidFill>
                        <a:effectLst/>
                        <a:latin typeface="Arial Narrow" pitchFamily="34" charset="0"/>
                      </a:endParaRPr>
                    </a:p>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000" b="0" i="0" u="none" strike="noStrike" cap="none" normalizeH="0" baseline="0" dirty="0" smtClean="0">
                          <a:ln>
                            <a:noFill/>
                          </a:ln>
                          <a:solidFill>
                            <a:schemeClr val="tx1"/>
                          </a:solidFill>
                          <a:effectLst/>
                          <a:latin typeface="Arial Narrow" pitchFamily="34" charset="0"/>
                          <a:cs typeface="Times New Roman" pitchFamily="18" charset="0"/>
                        </a:rPr>
                        <a:t>+</a:t>
                      </a:r>
                      <a:endParaRPr kumimoji="0" lang="es-ES" sz="10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(_____)</a:t>
                      </a:r>
                      <a:endParaRPr kumimoji="0" lang="es-ES" sz="1200" b="0" i="0" u="none" strike="noStrike" cap="none" normalizeH="0" baseline="0" dirty="0" smtClean="0">
                        <a:ln>
                          <a:noFill/>
                        </a:ln>
                        <a:solidFill>
                          <a:schemeClr val="tx1"/>
                        </a:solidFill>
                        <a:effectLst/>
                        <a:latin typeface="Arial Narrow" pitchFamily="34" charset="0"/>
                      </a:endParaRPr>
                    </a:p>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000" b="0" i="0" u="none" strike="noStrike" cap="none" normalizeH="0" baseline="0" dirty="0" smtClean="0">
                          <a:ln>
                            <a:noFill/>
                          </a:ln>
                          <a:solidFill>
                            <a:schemeClr val="tx1"/>
                          </a:solidFill>
                          <a:effectLst/>
                          <a:latin typeface="Arial Narrow" pitchFamily="34" charset="0"/>
                          <a:cs typeface="Times New Roman" pitchFamily="18" charset="0"/>
                        </a:rPr>
                        <a:t>+</a:t>
                      </a:r>
                      <a:endParaRPr kumimoji="0" lang="es-ES" sz="10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100" b="1" i="0" u="none" strike="noStrike" cap="none" normalizeH="0" baseline="0" dirty="0" smtClean="0">
                          <a:ln>
                            <a:noFill/>
                          </a:ln>
                          <a:solidFill>
                            <a:schemeClr val="tx1"/>
                          </a:solidFill>
                          <a:effectLst/>
                          <a:latin typeface="Arial" charset="0"/>
                          <a:cs typeface="Times New Roman" pitchFamily="18" charset="0"/>
                        </a:rPr>
                        <a:t>SUMAS</a:t>
                      </a:r>
                      <a:endParaRPr kumimoji="0" lang="es-ES" sz="1100" b="1" i="0" u="none" strike="noStrike" cap="none" normalizeH="0" baseline="0" dirty="0" smtClean="0">
                        <a:ln>
                          <a:noFill/>
                        </a:ln>
                        <a:solidFill>
                          <a:schemeClr val="tx1"/>
                        </a:solidFill>
                        <a:effectLst/>
                        <a:latin typeface="Arial" charset="0"/>
                      </a:endParaRPr>
                    </a:p>
                  </a:txBody>
                  <a:tcPr marL="91439" marR="91439" marT="45732" marB="45732"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chemeClr val="bg2">
                        <a:lumMod val="90000"/>
                      </a:schemeClr>
                    </a:solidFill>
                  </a:tcPr>
                </a:tc>
                <a:tc>
                  <a:txBody>
                    <a:bodyPr/>
                    <a:lstStyle/>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(_____)</a:t>
                      </a:r>
                      <a:endParaRPr kumimoji="0" lang="es-ES" sz="1200" b="0" i="0" u="none" strike="noStrike" cap="none" normalizeH="0" baseline="0" dirty="0" smtClean="0">
                        <a:ln>
                          <a:noFill/>
                        </a:ln>
                        <a:solidFill>
                          <a:schemeClr val="tx1"/>
                        </a:solidFill>
                        <a:effectLst/>
                        <a:latin typeface="Arial Narrow" pitchFamily="34" charset="0"/>
                      </a:endParaRPr>
                    </a:p>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000" b="0" i="0" u="none" strike="noStrike" cap="none" normalizeH="0" baseline="0" dirty="0" smtClean="0">
                          <a:ln>
                            <a:noFill/>
                          </a:ln>
                          <a:solidFill>
                            <a:schemeClr val="tx1"/>
                          </a:solidFill>
                          <a:effectLst/>
                          <a:latin typeface="Arial Narrow" pitchFamily="34" charset="0"/>
                          <a:cs typeface="Times New Roman" pitchFamily="18" charset="0"/>
                        </a:rPr>
                        <a:t>+</a:t>
                      </a:r>
                      <a:endParaRPr kumimoji="0" lang="es-ES" sz="10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(_____)</a:t>
                      </a:r>
                      <a:endParaRPr kumimoji="0" lang="es-ES" sz="1200" b="0" i="0" u="none" strike="noStrike" cap="none" normalizeH="0" baseline="0" dirty="0" smtClean="0">
                        <a:ln>
                          <a:noFill/>
                        </a:ln>
                        <a:solidFill>
                          <a:schemeClr val="tx1"/>
                        </a:solidFill>
                        <a:effectLst/>
                        <a:latin typeface="Arial Narrow" pitchFamily="34" charset="0"/>
                      </a:endParaRPr>
                    </a:p>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000" b="0" i="0" u="none" strike="noStrike" cap="none" normalizeH="0" baseline="0" dirty="0" smtClean="0">
                          <a:ln>
                            <a:noFill/>
                          </a:ln>
                          <a:solidFill>
                            <a:schemeClr val="tx1"/>
                          </a:solidFill>
                          <a:effectLst/>
                          <a:latin typeface="Arial Narrow" pitchFamily="34" charset="0"/>
                          <a:cs typeface="Times New Roman" pitchFamily="18" charset="0"/>
                        </a:rPr>
                        <a:t>+</a:t>
                      </a:r>
                      <a:endParaRPr kumimoji="0" lang="es-ES" sz="10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200" b="0" i="0" u="none" strike="noStrike" cap="none" normalizeH="0" baseline="0" dirty="0" smtClean="0">
                          <a:ln>
                            <a:noFill/>
                          </a:ln>
                          <a:solidFill>
                            <a:schemeClr val="tx1"/>
                          </a:solidFill>
                          <a:effectLst/>
                          <a:latin typeface="Arial Narrow" pitchFamily="34" charset="0"/>
                          <a:cs typeface="Times New Roman" pitchFamily="18" charset="0"/>
                        </a:rPr>
                        <a:t>(_____)</a:t>
                      </a:r>
                      <a:endParaRPr kumimoji="0" lang="es-ES" sz="1200" b="0" i="0" u="none" strike="noStrike" cap="none" normalizeH="0" baseline="0" dirty="0" smtClean="0">
                        <a:ln>
                          <a:noFill/>
                        </a:ln>
                        <a:solidFill>
                          <a:schemeClr val="tx1"/>
                        </a:solidFill>
                        <a:effectLst/>
                        <a:latin typeface="Arial Narrow" pitchFamily="34" charset="0"/>
                      </a:endParaRPr>
                    </a:p>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000" b="0" i="0" u="none" strike="noStrike" cap="none" normalizeH="0" baseline="0" dirty="0" smtClean="0">
                          <a:ln>
                            <a:noFill/>
                          </a:ln>
                          <a:solidFill>
                            <a:schemeClr val="tx1"/>
                          </a:solidFill>
                          <a:effectLst/>
                          <a:latin typeface="Arial Narrow" pitchFamily="34" charset="0"/>
                          <a:cs typeface="Times New Roman" pitchFamily="18" charset="0"/>
                        </a:rPr>
                        <a:t>+</a:t>
                      </a:r>
                      <a:endParaRPr kumimoji="0" lang="es-ES" sz="1000" b="0"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FFFFFF"/>
                    </a:solidFill>
                  </a:tcPr>
                </a:tc>
              </a:tr>
              <a:tr h="493864">
                <a:tc gridSpan="2">
                  <a:txBody>
                    <a:bodyPr/>
                    <a:lstStyle/>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Narrow" pitchFamily="34" charset="0"/>
                        </a:rPr>
                        <a:t>= GRAN TOTAL*</a:t>
                      </a:r>
                      <a:endParaRPr kumimoji="0" lang="es-ES" sz="1100" b="1"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hMerge="1">
                  <a:txBody>
                    <a:bodyPr/>
                    <a:lstStyle/>
                    <a:p>
                      <a:endParaRPr lang="en-US"/>
                    </a:p>
                  </a:txBody>
                  <a:tcPr/>
                </a:tc>
                <a:tc>
                  <a:txBody>
                    <a:bodyPr/>
                    <a:lstStyle/>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Narrow" pitchFamily="34" charset="0"/>
                        </a:rPr>
                        <a:t>               *</a:t>
                      </a:r>
                      <a:endParaRPr kumimoji="0" lang="es-ES" sz="1100" b="1"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5">
                  <a:txBody>
                    <a:bodyPr/>
                    <a:lstStyle/>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100" b="1" i="0" u="none" strike="noStrike" cap="none" normalizeH="0" baseline="0" dirty="0" smtClean="0">
                          <a:ln>
                            <a:noFill/>
                          </a:ln>
                          <a:solidFill>
                            <a:schemeClr val="tx1"/>
                          </a:solidFill>
                          <a:effectLst/>
                          <a:latin typeface="Arial Narrow" pitchFamily="34" charset="0"/>
                          <a:cs typeface="Times New Roman" pitchFamily="18" charset="0"/>
                        </a:rPr>
                        <a:t>EL GRAN TOTAL SE MULTIPLICA POR DIEZ Y SE DIVIDE ENTRE DOCE, DÁNDONOS EL PORCENTAJE DE EFECTIVIDAD EN COMUNICACIÓN.</a:t>
                      </a:r>
                    </a:p>
                  </a:txBody>
                  <a:tcPr marL="91439" marR="91439"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80000"/>
                        </a:lnSpc>
                        <a:spcBef>
                          <a:spcPts val="0"/>
                        </a:spcBef>
                        <a:spcAft>
                          <a:spcPct val="0"/>
                        </a:spcAft>
                        <a:buClrTx/>
                        <a:buSzPct val="100000"/>
                        <a:buFontTx/>
                        <a:buNone/>
                        <a:tabLst/>
                      </a:pPr>
                      <a:r>
                        <a:rPr kumimoji="0" lang="es-ES" sz="1100" b="1" i="0" u="none" strike="noStrike" cap="none" normalizeH="0" baseline="0" dirty="0" smtClean="0">
                          <a:ln>
                            <a:noFill/>
                          </a:ln>
                          <a:solidFill>
                            <a:schemeClr val="tx1"/>
                          </a:solidFill>
                          <a:effectLst/>
                          <a:latin typeface="Arial Narrow" pitchFamily="34" charset="0"/>
                          <a:cs typeface="Times New Roman" pitchFamily="18" charset="0"/>
                        </a:rPr>
                        <a:t>SU  % DE EFECTIVIDAD*</a:t>
                      </a:r>
                    </a:p>
                  </a:txBody>
                  <a:tcPr marL="91439" marR="91439" marT="45732" marB="4573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hMerge="1">
                  <a:txBody>
                    <a:bodyPr/>
                    <a:lstStyle/>
                    <a:p>
                      <a:endParaRPr lang="en-US"/>
                    </a:p>
                  </a:txBody>
                  <a:tcPr/>
                </a:tc>
                <a:tc hMerge="1">
                  <a:txBody>
                    <a:bodyPr/>
                    <a:lstStyle/>
                    <a:p>
                      <a:endParaRPr lang="en-US"/>
                    </a:p>
                  </a:txBody>
                  <a:tcPr/>
                </a:tc>
                <a:tc>
                  <a:txBody>
                    <a:bodyPr/>
                    <a:lstStyle/>
                    <a:p>
                      <a:pPr marL="0" marR="0" lvl="0" indent="0" algn="r" defTabSz="914400" rtl="0" eaLnBrk="0" fontAlgn="base" latinLnBrk="0" hangingPunct="0">
                        <a:lnSpc>
                          <a:spcPct val="80000"/>
                        </a:lnSpc>
                        <a:spcBef>
                          <a:spcPts val="0"/>
                        </a:spcBef>
                        <a:spcAft>
                          <a:spcPct val="0"/>
                        </a:spcAft>
                        <a:buClrTx/>
                        <a:buSzPct val="100000"/>
                        <a:buFontTx/>
                        <a:buNone/>
                        <a:tabLst/>
                      </a:pPr>
                      <a:r>
                        <a:rPr kumimoji="0" lang="es-ES_tradnl" sz="1100" b="1" i="0" u="none" strike="noStrike" cap="none" normalizeH="0" baseline="0" dirty="0" smtClean="0">
                          <a:ln>
                            <a:noFill/>
                          </a:ln>
                          <a:solidFill>
                            <a:schemeClr val="tx1"/>
                          </a:solidFill>
                          <a:effectLst/>
                          <a:latin typeface="Arial Narrow" pitchFamily="34" charset="0"/>
                        </a:rPr>
                        <a:t>%*</a:t>
                      </a:r>
                      <a:endParaRPr kumimoji="0" lang="es-ES" sz="1100" b="1" i="0" u="none" strike="noStrike" cap="none" normalizeH="0" baseline="0" dirty="0" smtClean="0">
                        <a:ln>
                          <a:noFill/>
                        </a:ln>
                        <a:solidFill>
                          <a:schemeClr val="tx1"/>
                        </a:solidFill>
                        <a:effectLst/>
                        <a:latin typeface="Arial Narrow" pitchFamily="34" charset="0"/>
                      </a:endParaRPr>
                    </a:p>
                  </a:txBody>
                  <a:tcPr marL="91439" marR="91439" marT="45732" marB="45732" anchor="ctr" horzOverflow="overflow">
                    <a:lnL w="12700" cap="flat" cmpd="sng" algn="ctr">
                      <a:solidFill>
                        <a:schemeClr val="tx1"/>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sp>
        <p:nvSpPr>
          <p:cNvPr id="46309" name="Rectangle 252"/>
          <p:cNvSpPr>
            <a:spLocks noChangeArrowheads="1"/>
          </p:cNvSpPr>
          <p:nvPr/>
        </p:nvSpPr>
        <p:spPr bwMode="auto">
          <a:xfrm>
            <a:off x="357188" y="533400"/>
            <a:ext cx="8501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s-ES" sz="1200" b="0" dirty="0" smtClean="0">
                <a:latin typeface="Arial" pitchFamily="34" charset="0"/>
                <a:cs typeface="Arial" pitchFamily="34" charset="0"/>
              </a:rPr>
              <a:t>En la “hoja de cálculo” siguiente, circule el valor que corresponda a la respuesta que marcó con una “x”, cada pregunta del cuadro anterior.  Siga las instrucciones que le marca la “hoja de cálculo” y llegue al resultado final. </a:t>
            </a:r>
            <a:endParaRPr lang="es-ES" sz="1200" b="0" dirty="0">
              <a:latin typeface="Arial" pitchFamily="34" charset="0"/>
              <a:cs typeface="Arial" pitchFamily="34" charset="0"/>
            </a:endParaRPr>
          </a:p>
        </p:txBody>
      </p:sp>
      <p:sp>
        <p:nvSpPr>
          <p:cNvPr id="6" name="5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a:defRPr/>
            </a:pPr>
            <a:fld id="{87DD79BC-570D-4147-B8B7-F292FFF6D275}" type="slidenum">
              <a:rPr lang="es-ES"/>
              <a:pPr>
                <a:defRPr/>
              </a:pPr>
              <a:t>52</a:t>
            </a:fld>
            <a:endParaRPr lang="es-ES"/>
          </a:p>
        </p:txBody>
      </p:sp>
      <p:sp>
        <p:nvSpPr>
          <p:cNvPr id="7" name="Rectangle 264"/>
          <p:cNvSpPr>
            <a:spLocks noChangeArrowheads="1"/>
          </p:cNvSpPr>
          <p:nvPr/>
        </p:nvSpPr>
        <p:spPr bwMode="auto">
          <a:xfrm>
            <a:off x="503237" y="260648"/>
            <a:ext cx="8137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type="none" w="sm" len="sm"/>
                <a:tailEnd type="none" w="sm" len="sm"/>
              </a14:hiddenLine>
            </a:ext>
          </a:extLst>
        </p:spPr>
        <p:txBody>
          <a:bodyPr>
            <a:spAutoFit/>
          </a:bodyPr>
          <a:lstStyle/>
          <a:p>
            <a:pPr algn="ctr" eaLnBrk="0" hangingPunct="0"/>
            <a:r>
              <a:rPr lang="es-ES_tradnl" sz="1600" b="1" dirty="0" smtClean="0"/>
              <a:t>AUTOEVALUACIÓN 1.2.4:</a:t>
            </a:r>
            <a:r>
              <a:rPr lang="es-ES" sz="1600" b="1" dirty="0" smtClean="0"/>
              <a:t> </a:t>
            </a:r>
            <a:r>
              <a:rPr lang="es-ES_tradnl" sz="1600" b="1" dirty="0" smtClean="0"/>
              <a:t>% </a:t>
            </a:r>
            <a:r>
              <a:rPr lang="es-ES_tradnl" sz="1600" b="1" dirty="0"/>
              <a:t>EFECTIVIDAD </a:t>
            </a:r>
            <a:r>
              <a:rPr lang="es-ES_tradnl" sz="1600" b="1" dirty="0" smtClean="0"/>
              <a:t>EN </a:t>
            </a:r>
            <a:r>
              <a:rPr lang="es-ES_tradnl" sz="1600" b="1" dirty="0"/>
              <a:t>LA COMUNICACION. </a:t>
            </a:r>
            <a:r>
              <a:rPr lang="es-ES_tradnl" sz="1600" b="1" i="1" dirty="0"/>
              <a:t>Continuación...</a:t>
            </a:r>
            <a:endParaRPr lang="es-ES" sz="1600" b="1" i="1" dirty="0"/>
          </a:p>
        </p:txBody>
      </p:sp>
    </p:spTree>
    <p:extLst>
      <p:ext uri="{BB962C8B-B14F-4D97-AF65-F5344CB8AC3E}">
        <p14:creationId xmlns:p14="http://schemas.microsoft.com/office/powerpoint/2010/main" val="2844300807"/>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679134" y="4797152"/>
            <a:ext cx="7929562" cy="1169523"/>
          </a:xfrm>
          <a:prstGeom prst="rect">
            <a:avLst/>
          </a:prstGeom>
          <a:noFill/>
          <a:ln w="9525">
            <a:noFill/>
            <a:miter lim="800000"/>
            <a:headEnd/>
            <a:tailEnd/>
          </a:ln>
          <a:effectLst>
            <a:outerShdw blurRad="50800" dist="38100" dir="5400000" algn="t" rotWithShape="0">
              <a:prstClr val="black">
                <a:alpha val="40000"/>
              </a:prstClr>
            </a:outerShdw>
          </a:effectLst>
        </p:spPr>
        <p:txBody>
          <a:bodyPr lIns="91414" tIns="45706" rIns="91414" bIns="45706">
            <a:spAutoFit/>
          </a:bodyPr>
          <a:lstStyle/>
          <a:p>
            <a:pPr algn="ctr">
              <a:spcBef>
                <a:spcPct val="50000"/>
              </a:spcBef>
              <a:defRPr/>
            </a:pPr>
            <a:r>
              <a:rPr lang="es-ES" sz="2800" b="1" cap="all" dirty="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CAPÍTULO </a:t>
            </a: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1.3</a:t>
            </a:r>
          </a:p>
          <a:p>
            <a:pPr algn="ctr">
              <a:spcBef>
                <a:spcPct val="50000"/>
              </a:spcBef>
              <a:defRPr/>
            </a:pP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Administración del tiempo</a:t>
            </a:r>
            <a:endParaRPr lang="es-ES" sz="2800" b="1" cap="all" dirty="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endParaRPr>
          </a:p>
        </p:txBody>
      </p:sp>
      <p:grpSp>
        <p:nvGrpSpPr>
          <p:cNvPr id="25606" name="Group 5"/>
          <p:cNvGrpSpPr>
            <a:grpSpLocks/>
          </p:cNvGrpSpPr>
          <p:nvPr/>
        </p:nvGrpSpPr>
        <p:grpSpPr bwMode="auto">
          <a:xfrm>
            <a:off x="2572078" y="453900"/>
            <a:ext cx="3788358" cy="786080"/>
            <a:chOff x="1882" y="981"/>
            <a:chExt cx="2722" cy="635"/>
          </a:xfrm>
        </p:grpSpPr>
        <p:pic>
          <p:nvPicPr>
            <p:cNvPr id="25607" name="Picture 6"/>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882" y="981"/>
              <a:ext cx="681"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7"/>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562" y="1224"/>
              <a:ext cx="2042"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descr="C:\Users\Conchi\Pictures\32811.png"/>
          <p:cNvPicPr>
            <a:picLocks noChangeAspect="1" noChangeArrowheads="1"/>
          </p:cNvPicPr>
          <p:nvPr/>
        </p:nvPicPr>
        <p:blipFill rotWithShape="1">
          <a:blip r:embed="rId5">
            <a:extLst>
              <a:ext uri="{28A0092B-C50C-407E-A947-70E740481C1C}">
                <a14:useLocalDpi xmlns:a14="http://schemas.microsoft.com/office/drawing/2010/main" val="0"/>
              </a:ext>
            </a:extLst>
          </a:blip>
          <a:srcRect l="10772" t="29187" r="10220" b="22010"/>
          <a:stretch/>
        </p:blipFill>
        <p:spPr bwMode="auto">
          <a:xfrm>
            <a:off x="2484438" y="1628800"/>
            <a:ext cx="3963639" cy="24482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8" name="2 Marcador de número de diapositiva"/>
          <p:cNvSpPr>
            <a:spLocks noGrp="1"/>
          </p:cNvSpPr>
          <p:nvPr>
            <p:ph type="sldNum" sz="quarter" idx="12"/>
          </p:nvPr>
        </p:nvSpPr>
        <p:spPr/>
        <p:txBody>
          <a:bodyPr/>
          <a:lstStyle/>
          <a:p>
            <a:fld id="{132FADFE-3B8F-471C-ABF0-DBC7717ECBBC}" type="slidenum">
              <a:rPr lang="es-ES" smtClean="0"/>
              <a:pPr/>
              <a:t>53</a:t>
            </a:fld>
            <a:endParaRPr lang="es-ES"/>
          </a:p>
        </p:txBody>
      </p:sp>
    </p:spTree>
    <p:extLst>
      <p:ext uri="{BB962C8B-B14F-4D97-AF65-F5344CB8AC3E}">
        <p14:creationId xmlns:p14="http://schemas.microsoft.com/office/powerpoint/2010/main" val="28272724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132FADFE-3B8F-471C-ABF0-DBC7717ECBBC}" type="slidenum">
              <a:rPr lang="es-ES" smtClean="0"/>
              <a:pPr/>
              <a:t>54</a:t>
            </a:fld>
            <a:endParaRPr lang="es-ES"/>
          </a:p>
        </p:txBody>
      </p:sp>
      <p:sp>
        <p:nvSpPr>
          <p:cNvPr id="3" name="2 CuadroTexto"/>
          <p:cNvSpPr txBox="1"/>
          <p:nvPr/>
        </p:nvSpPr>
        <p:spPr>
          <a:xfrm>
            <a:off x="323850" y="116632"/>
            <a:ext cx="8496300" cy="400110"/>
          </a:xfrm>
          <a:prstGeom prst="rect">
            <a:avLst/>
          </a:prstGeom>
          <a:noFill/>
        </p:spPr>
        <p:txBody>
          <a:bodyPr wrap="square" rtlCol="0">
            <a:spAutoFit/>
          </a:bodyPr>
          <a:lstStyle/>
          <a:p>
            <a:pPr algn="ctr"/>
            <a:r>
              <a:rPr lang="es-MX" sz="2000" b="1" dirty="0" smtClean="0"/>
              <a:t>Significado del Tiempo</a:t>
            </a:r>
            <a:endParaRPr lang="es-MX" sz="2000" b="1" dirty="0"/>
          </a:p>
        </p:txBody>
      </p:sp>
      <p:sp>
        <p:nvSpPr>
          <p:cNvPr id="4" name="3 Rectángulo"/>
          <p:cNvSpPr/>
          <p:nvPr/>
        </p:nvSpPr>
        <p:spPr>
          <a:xfrm>
            <a:off x="323850" y="1844824"/>
            <a:ext cx="84963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S" dirty="0"/>
              <a:t>El tiempo es una </a:t>
            </a:r>
            <a:r>
              <a:rPr lang="es-ES" b="1" i="1" dirty="0"/>
              <a:t>medida universal que se aplica a cada uno de los factores de operación o de producción de una organización.</a:t>
            </a:r>
            <a:endParaRPr lang="es-MX" b="1" i="1" dirty="0"/>
          </a:p>
        </p:txBody>
      </p:sp>
      <p:sp>
        <p:nvSpPr>
          <p:cNvPr id="5" name="4 Rectángulo"/>
          <p:cNvSpPr/>
          <p:nvPr/>
        </p:nvSpPr>
        <p:spPr>
          <a:xfrm>
            <a:off x="323850" y="2636912"/>
            <a:ext cx="849662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S" dirty="0"/>
              <a:t>El tiempo es un </a:t>
            </a:r>
            <a:r>
              <a:rPr lang="es-ES" b="1" i="1" dirty="0"/>
              <a:t>recurso que personas y organizaciones comparten en común,</a:t>
            </a:r>
            <a:r>
              <a:rPr lang="es-ES" dirty="0"/>
              <a:t> pero la administración del mismo puede ser uno de los elementos decisivos del éxito o fracaso.</a:t>
            </a:r>
            <a:endParaRPr lang="es-MX" dirty="0"/>
          </a:p>
        </p:txBody>
      </p:sp>
      <p:sp>
        <p:nvSpPr>
          <p:cNvPr id="7" name="6 Rectángulo"/>
          <p:cNvSpPr/>
          <p:nvPr/>
        </p:nvSpPr>
        <p:spPr>
          <a:xfrm>
            <a:off x="323851" y="1329735"/>
            <a:ext cx="8496622"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s-ES" dirty="0"/>
              <a:t>El tiempo </a:t>
            </a:r>
            <a:r>
              <a:rPr lang="es-ES" b="1" i="1" dirty="0"/>
              <a:t>transcurre aún si el hombre lo note o no</a:t>
            </a:r>
            <a:r>
              <a:rPr lang="es-ES" dirty="0"/>
              <a:t>.</a:t>
            </a:r>
            <a:endParaRPr lang="es-MX" dirty="0"/>
          </a:p>
        </p:txBody>
      </p:sp>
      <p:sp>
        <p:nvSpPr>
          <p:cNvPr id="8" name="7 Rectángulo"/>
          <p:cNvSpPr/>
          <p:nvPr/>
        </p:nvSpPr>
        <p:spPr>
          <a:xfrm>
            <a:off x="323850" y="548680"/>
            <a:ext cx="84963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S" dirty="0"/>
              <a:t>El tiempo es el </a:t>
            </a:r>
            <a:r>
              <a:rPr lang="es-ES" b="1" i="1" dirty="0"/>
              <a:t>lapso de vida de los Seres Humanos</a:t>
            </a:r>
            <a:r>
              <a:rPr lang="es-ES" dirty="0"/>
              <a:t>. Es el periodo que se vive entre el nacimiento y la muerte.</a:t>
            </a:r>
            <a:endParaRPr lang="es-MX"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671" y="3356992"/>
            <a:ext cx="5381625" cy="25466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9 Tabla"/>
          <p:cNvGraphicFramePr>
            <a:graphicFrameLocks noGrp="1"/>
          </p:cNvGraphicFramePr>
          <p:nvPr>
            <p:extLst>
              <p:ext uri="{D42A27DB-BD31-4B8C-83A1-F6EECF244321}">
                <p14:modId xmlns:p14="http://schemas.microsoft.com/office/powerpoint/2010/main" val="710098665"/>
              </p:ext>
            </p:extLst>
          </p:nvPr>
        </p:nvGraphicFramePr>
        <p:xfrm>
          <a:off x="1160361" y="5940165"/>
          <a:ext cx="6823278" cy="369155"/>
        </p:xfrm>
        <a:graphic>
          <a:graphicData uri="http://schemas.openxmlformats.org/drawingml/2006/table">
            <a:tbl>
              <a:tblPr firstRow="1" firstCol="1" lastRow="1" lastCol="1" bandRow="1" bandCol="1"/>
              <a:tblGrid>
                <a:gridCol w="6823278"/>
              </a:tblGrid>
              <a:tr h="369155">
                <a:tc>
                  <a:txBody>
                    <a:bodyPr/>
                    <a:lstStyle/>
                    <a:p>
                      <a:pPr algn="ctr">
                        <a:spcBef>
                          <a:spcPts val="600"/>
                        </a:spcBef>
                        <a:spcAft>
                          <a:spcPts val="600"/>
                        </a:spcAft>
                      </a:pPr>
                      <a:r>
                        <a:rPr lang="es-ES" sz="1800" b="1" dirty="0">
                          <a:effectLst/>
                          <a:latin typeface="+mn-lt"/>
                          <a:ea typeface="Times New Roman"/>
                        </a:rPr>
                        <a:t>PERO EL TIEMPO SIEMPRE SE REFIERE A NUESTRAS VIDAS</a:t>
                      </a:r>
                      <a:endParaRPr lang="es-MX" sz="1800" dirty="0">
                        <a:effectLst/>
                        <a:latin typeface="+mn-lt"/>
                        <a:ea typeface="Times New Roman"/>
                      </a:endParaRPr>
                    </a:p>
                  </a:txBody>
                  <a:tcPr marL="68580" marR="6858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bl>
          </a:graphicData>
        </a:graphic>
      </p:graphicFrame>
    </p:spTree>
    <p:extLst>
      <p:ext uri="{BB962C8B-B14F-4D97-AF65-F5344CB8AC3E}">
        <p14:creationId xmlns:p14="http://schemas.microsoft.com/office/powerpoint/2010/main" val="19075872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132FADFE-3B8F-471C-ABF0-DBC7717ECBBC}" type="slidenum">
              <a:rPr lang="es-ES" smtClean="0"/>
              <a:pPr/>
              <a:t>55</a:t>
            </a:fld>
            <a:endParaRPr lang="es-ES"/>
          </a:p>
        </p:txBody>
      </p:sp>
      <p:sp>
        <p:nvSpPr>
          <p:cNvPr id="5" name="4 Rectángulo"/>
          <p:cNvSpPr/>
          <p:nvPr/>
        </p:nvSpPr>
        <p:spPr>
          <a:xfrm>
            <a:off x="323850" y="332656"/>
            <a:ext cx="8424614" cy="369332"/>
          </a:xfrm>
          <a:prstGeom prst="rect">
            <a:avLst/>
          </a:prstGeom>
        </p:spPr>
        <p:txBody>
          <a:bodyPr wrap="square">
            <a:spAutoFit/>
          </a:bodyPr>
          <a:lstStyle/>
          <a:p>
            <a:r>
              <a:rPr lang="es-ES" dirty="0"/>
              <a:t> </a:t>
            </a:r>
            <a:r>
              <a:rPr lang="es-ES" dirty="0" smtClean="0"/>
              <a:t>Consciente </a:t>
            </a:r>
            <a:r>
              <a:rPr lang="es-ES" dirty="0"/>
              <a:t>o inconsciente </a:t>
            </a:r>
            <a:r>
              <a:rPr lang="es-ES" dirty="0" smtClean="0"/>
              <a:t>el </a:t>
            </a:r>
            <a:r>
              <a:rPr lang="es-ES" dirty="0"/>
              <a:t>tiempo es una constante. Se mide en:</a:t>
            </a:r>
            <a:endParaRPr lang="es-MX" dirty="0"/>
          </a:p>
        </p:txBody>
      </p:sp>
      <p:sp>
        <p:nvSpPr>
          <p:cNvPr id="4" name="3 Rectángulo"/>
          <p:cNvSpPr/>
          <p:nvPr/>
        </p:nvSpPr>
        <p:spPr>
          <a:xfrm>
            <a:off x="323850" y="4747210"/>
            <a:ext cx="8496300" cy="92333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es-ES" dirty="0">
                <a:solidFill>
                  <a:schemeClr val="tx1"/>
                </a:solidFill>
              </a:rPr>
              <a:t>Las bases para </a:t>
            </a:r>
            <a:r>
              <a:rPr lang="es-ES" b="1" i="1" dirty="0">
                <a:solidFill>
                  <a:schemeClr val="tx1"/>
                </a:solidFill>
              </a:rPr>
              <a:t>aprovechar el tiempo, </a:t>
            </a:r>
            <a:r>
              <a:rPr lang="es-ES" dirty="0">
                <a:solidFill>
                  <a:schemeClr val="tx1"/>
                </a:solidFill>
              </a:rPr>
              <a:t>al igual que las formas para desaprovecharlo, </a:t>
            </a:r>
            <a:r>
              <a:rPr lang="es-ES" b="1" i="1" dirty="0">
                <a:solidFill>
                  <a:schemeClr val="tx1"/>
                </a:solidFill>
              </a:rPr>
              <a:t>dependen del sentido positivo o negativo que la persona le de a su actitud </a:t>
            </a:r>
            <a:r>
              <a:rPr lang="es-ES" dirty="0">
                <a:solidFill>
                  <a:schemeClr val="tx1"/>
                </a:solidFill>
              </a:rPr>
              <a:t>en el trabajo, en la familia, consigo mismo y en la relación con los demás.</a:t>
            </a:r>
            <a:endParaRPr lang="es-MX" dirty="0">
              <a:solidFill>
                <a:schemeClr val="tx1"/>
              </a:solidFill>
            </a:endParaRPr>
          </a:p>
        </p:txBody>
      </p:sp>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9590" t="10738" r="4122"/>
          <a:stretch/>
        </p:blipFill>
        <p:spPr bwMode="auto">
          <a:xfrm>
            <a:off x="3275856" y="3006244"/>
            <a:ext cx="1368152" cy="122124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726" t="12126" r="6741" b="8344"/>
          <a:stretch/>
        </p:blipFill>
        <p:spPr bwMode="auto">
          <a:xfrm>
            <a:off x="4664057" y="3078748"/>
            <a:ext cx="1204087" cy="1151632"/>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24733"/>
          <a:stretch/>
        </p:blipFill>
        <p:spPr bwMode="auto">
          <a:xfrm>
            <a:off x="4644008" y="1926124"/>
            <a:ext cx="1224136" cy="1152624"/>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8" y="1926124"/>
            <a:ext cx="1368150" cy="111916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2 Rectángulo"/>
          <p:cNvSpPr/>
          <p:nvPr/>
        </p:nvSpPr>
        <p:spPr>
          <a:xfrm>
            <a:off x="3095850" y="1062028"/>
            <a:ext cx="2988318" cy="3416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lvl="0" algn="ctr" defTabSz="533400">
              <a:lnSpc>
                <a:spcPct val="90000"/>
              </a:lnSpc>
              <a:spcBef>
                <a:spcPct val="0"/>
              </a:spcBef>
              <a:spcAft>
                <a:spcPct val="35000"/>
              </a:spcAft>
            </a:pPr>
            <a:r>
              <a:rPr lang="es-MX" b="1" dirty="0"/>
              <a:t>Años, meses, días y segundos</a:t>
            </a:r>
          </a:p>
        </p:txBody>
      </p:sp>
      <p:sp>
        <p:nvSpPr>
          <p:cNvPr id="46" name="Elipse 4"/>
          <p:cNvSpPr/>
          <p:nvPr/>
        </p:nvSpPr>
        <p:spPr>
          <a:xfrm>
            <a:off x="6084888" y="1540083"/>
            <a:ext cx="2735262" cy="746081"/>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MX" b="1" kern="1200" dirty="0" smtClean="0"/>
              <a:t>Experiencias y conocimientos</a:t>
            </a:r>
            <a:endParaRPr lang="es-MX" b="1" kern="1200" dirty="0"/>
          </a:p>
        </p:txBody>
      </p:sp>
      <p:sp>
        <p:nvSpPr>
          <p:cNvPr id="8" name="7 Rectángulo"/>
          <p:cNvSpPr/>
          <p:nvPr/>
        </p:nvSpPr>
        <p:spPr>
          <a:xfrm>
            <a:off x="6084888" y="2718212"/>
            <a:ext cx="2735584" cy="3416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ctr" defTabSz="533400">
              <a:lnSpc>
                <a:spcPct val="90000"/>
              </a:lnSpc>
              <a:spcBef>
                <a:spcPct val="0"/>
              </a:spcBef>
              <a:spcAft>
                <a:spcPct val="35000"/>
              </a:spcAft>
            </a:pPr>
            <a:r>
              <a:rPr lang="es-MX" b="1" dirty="0"/>
              <a:t>Madurez e inmadurez</a:t>
            </a:r>
          </a:p>
        </p:txBody>
      </p:sp>
      <p:sp>
        <p:nvSpPr>
          <p:cNvPr id="9" name="8 Rectángulo"/>
          <p:cNvSpPr/>
          <p:nvPr/>
        </p:nvSpPr>
        <p:spPr>
          <a:xfrm>
            <a:off x="6084888" y="3744732"/>
            <a:ext cx="2735584" cy="3416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ctr" defTabSz="533400">
              <a:lnSpc>
                <a:spcPct val="90000"/>
              </a:lnSpc>
              <a:spcBef>
                <a:spcPct val="0"/>
              </a:spcBef>
              <a:spcAft>
                <a:spcPct val="35000"/>
              </a:spcAft>
            </a:pPr>
            <a:r>
              <a:rPr lang="es-MX" b="1" dirty="0"/>
              <a:t>Éxitos y fracasos</a:t>
            </a:r>
          </a:p>
        </p:txBody>
      </p:sp>
      <p:sp>
        <p:nvSpPr>
          <p:cNvPr id="10" name="9 Rectángulo"/>
          <p:cNvSpPr/>
          <p:nvPr/>
        </p:nvSpPr>
        <p:spPr>
          <a:xfrm>
            <a:off x="323851" y="3654316"/>
            <a:ext cx="2735981" cy="5909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ctr" defTabSz="533400">
              <a:lnSpc>
                <a:spcPct val="90000"/>
              </a:lnSpc>
              <a:spcBef>
                <a:spcPct val="0"/>
              </a:spcBef>
              <a:spcAft>
                <a:spcPct val="35000"/>
              </a:spcAft>
            </a:pPr>
            <a:r>
              <a:rPr lang="es-MX" b="1" dirty="0"/>
              <a:t>Oportunidades aprovechadas o no</a:t>
            </a:r>
          </a:p>
        </p:txBody>
      </p:sp>
      <p:sp>
        <p:nvSpPr>
          <p:cNvPr id="11" name="10 Rectángulo"/>
          <p:cNvSpPr/>
          <p:nvPr/>
        </p:nvSpPr>
        <p:spPr>
          <a:xfrm>
            <a:off x="323850" y="2664612"/>
            <a:ext cx="2735264" cy="3416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ctr" defTabSz="533400">
              <a:lnSpc>
                <a:spcPct val="90000"/>
              </a:lnSpc>
              <a:spcBef>
                <a:spcPct val="0"/>
              </a:spcBef>
              <a:spcAft>
                <a:spcPct val="35000"/>
              </a:spcAft>
            </a:pPr>
            <a:r>
              <a:rPr lang="es-MX" b="1" dirty="0"/>
              <a:t>Recuerdos y olvidos</a:t>
            </a:r>
          </a:p>
        </p:txBody>
      </p:sp>
      <p:sp>
        <p:nvSpPr>
          <p:cNvPr id="12" name="11 Rectángulo"/>
          <p:cNvSpPr/>
          <p:nvPr/>
        </p:nvSpPr>
        <p:spPr>
          <a:xfrm>
            <a:off x="323850" y="1638092"/>
            <a:ext cx="2735263" cy="3416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ctr" defTabSz="533400">
              <a:lnSpc>
                <a:spcPct val="90000"/>
              </a:lnSpc>
              <a:spcBef>
                <a:spcPct val="0"/>
              </a:spcBef>
              <a:spcAft>
                <a:spcPct val="35000"/>
              </a:spcAft>
            </a:pPr>
            <a:r>
              <a:rPr lang="es-MX" b="1" dirty="0"/>
              <a:t>Alegrías y tristezas</a:t>
            </a:r>
          </a:p>
        </p:txBody>
      </p:sp>
      <p:sp>
        <p:nvSpPr>
          <p:cNvPr id="16" name="15 CuadroTexto"/>
          <p:cNvSpPr txBox="1"/>
          <p:nvPr/>
        </p:nvSpPr>
        <p:spPr>
          <a:xfrm>
            <a:off x="179512" y="5877272"/>
            <a:ext cx="3384376" cy="246221"/>
          </a:xfrm>
          <a:prstGeom prst="rect">
            <a:avLst/>
          </a:prstGeom>
          <a:noFill/>
        </p:spPr>
        <p:txBody>
          <a:bodyPr wrap="square" rtlCol="0">
            <a:spAutoFit/>
          </a:bodyPr>
          <a:lstStyle/>
          <a:p>
            <a:r>
              <a:rPr lang="es-MX" sz="1000" dirty="0" smtClean="0"/>
              <a:t>Material de apoyo.- Organización del tiempo</a:t>
            </a:r>
            <a:endParaRPr lang="es-MX" sz="1000" dirty="0"/>
          </a:p>
        </p:txBody>
      </p:sp>
      <p:sp>
        <p:nvSpPr>
          <p:cNvPr id="18" name="17 Rectángulo">
            <a:hlinkClick r:id="rId6"/>
          </p:cNvPr>
          <p:cNvSpPr/>
          <p:nvPr/>
        </p:nvSpPr>
        <p:spPr>
          <a:xfrm>
            <a:off x="179512" y="6063099"/>
            <a:ext cx="7273503" cy="246221"/>
          </a:xfrm>
          <a:prstGeom prst="rect">
            <a:avLst/>
          </a:prstGeom>
        </p:spPr>
        <p:txBody>
          <a:bodyPr wrap="square">
            <a:spAutoFit/>
          </a:bodyPr>
          <a:lstStyle/>
          <a:p>
            <a:r>
              <a:rPr lang="es-MX" sz="1000" dirty="0" smtClean="0">
                <a:solidFill>
                  <a:srgbClr val="3333CC"/>
                </a:solidFill>
              </a:rPr>
              <a:t>http://www.youtube.com/watch?v=dSJA79-dN9k</a:t>
            </a:r>
            <a:endParaRPr lang="es-MX" sz="1000" dirty="0">
              <a:solidFill>
                <a:srgbClr val="3333CC"/>
              </a:solidFill>
            </a:endParaRPr>
          </a:p>
        </p:txBody>
      </p:sp>
    </p:spTree>
    <p:extLst>
      <p:ext uri="{BB962C8B-B14F-4D97-AF65-F5344CB8AC3E}">
        <p14:creationId xmlns:p14="http://schemas.microsoft.com/office/powerpoint/2010/main" val="12799915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60419" y="1988840"/>
            <a:ext cx="8280920" cy="415498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lgn="just">
              <a:lnSpc>
                <a:spcPct val="150000"/>
              </a:lnSpc>
              <a:buClr>
                <a:srgbClr val="0000FF"/>
              </a:buClr>
              <a:buSzPct val="120000"/>
              <a:buFont typeface="Wingdings 2"/>
              <a:buChar char=""/>
            </a:pPr>
            <a:r>
              <a:rPr lang="es-MX" sz="1600" dirty="0" smtClean="0">
                <a:sym typeface="Wingdings 2"/>
              </a:rPr>
              <a:t>El más</a:t>
            </a:r>
            <a:r>
              <a:rPr lang="es-MX" sz="1600" b="1" dirty="0" smtClean="0">
                <a:sym typeface="Wingdings 2"/>
              </a:rPr>
              <a:t> importante </a:t>
            </a:r>
            <a:r>
              <a:rPr lang="es-MX" sz="1600" dirty="0" smtClean="0">
                <a:sym typeface="Wingdings 2"/>
              </a:rPr>
              <a:t>de los recursos.</a:t>
            </a:r>
          </a:p>
          <a:p>
            <a:pPr marL="285750" indent="-285750" algn="just">
              <a:lnSpc>
                <a:spcPct val="150000"/>
              </a:lnSpc>
              <a:buClr>
                <a:srgbClr val="0000FF"/>
              </a:buClr>
              <a:buSzPct val="120000"/>
              <a:buFont typeface="Wingdings 2"/>
              <a:buChar char=""/>
            </a:pPr>
            <a:r>
              <a:rPr lang="es-MX" sz="1600" b="1" dirty="0" smtClean="0">
                <a:sym typeface="Wingdings 2"/>
              </a:rPr>
              <a:t>Equitativo</a:t>
            </a:r>
            <a:r>
              <a:rPr lang="es-MX" sz="1600" dirty="0" smtClean="0">
                <a:sym typeface="Wingdings 2"/>
              </a:rPr>
              <a:t>: todos tenemos el mismo.</a:t>
            </a:r>
          </a:p>
          <a:p>
            <a:pPr marL="285750" indent="-285750" algn="just">
              <a:lnSpc>
                <a:spcPct val="150000"/>
              </a:lnSpc>
              <a:buClr>
                <a:srgbClr val="0000FF"/>
              </a:buClr>
              <a:buSzPct val="120000"/>
              <a:buFont typeface="Wingdings 2"/>
              <a:buChar char=""/>
            </a:pPr>
            <a:r>
              <a:rPr lang="es-MX" sz="1600" b="1" dirty="0" smtClean="0">
                <a:sym typeface="Wingdings 2"/>
              </a:rPr>
              <a:t>Limitado y caduco</a:t>
            </a:r>
            <a:r>
              <a:rPr lang="es-MX" sz="1600" dirty="0" smtClean="0">
                <a:sym typeface="Wingdings 2"/>
              </a:rPr>
              <a:t>: hagamos lo que hagamos se nos acaba.</a:t>
            </a:r>
          </a:p>
          <a:p>
            <a:pPr marL="285750" indent="-285750" algn="just">
              <a:lnSpc>
                <a:spcPct val="150000"/>
              </a:lnSpc>
              <a:buClr>
                <a:srgbClr val="0000FF"/>
              </a:buClr>
              <a:buSzPct val="120000"/>
              <a:buFont typeface="Wingdings 2"/>
              <a:buChar char=""/>
            </a:pPr>
            <a:r>
              <a:rPr lang="es-MX" sz="1600" b="1" dirty="0" smtClean="0">
                <a:sym typeface="Wingdings 2"/>
              </a:rPr>
              <a:t>Inflexible</a:t>
            </a:r>
            <a:r>
              <a:rPr lang="es-MX" sz="1600" dirty="0" smtClean="0">
                <a:sym typeface="Wingdings 2"/>
              </a:rPr>
              <a:t>: ni ahorrarse, ni acumularse, ni prestarse.</a:t>
            </a:r>
          </a:p>
          <a:p>
            <a:pPr marL="285750" indent="-285750" algn="just">
              <a:lnSpc>
                <a:spcPct val="150000"/>
              </a:lnSpc>
              <a:buClr>
                <a:srgbClr val="0000FF"/>
              </a:buClr>
              <a:buSzPct val="120000"/>
              <a:buFont typeface="Wingdings 2"/>
              <a:buChar char=""/>
            </a:pPr>
            <a:r>
              <a:rPr lang="es-MX" sz="1600" dirty="0" smtClean="0">
                <a:sym typeface="Wingdings 2"/>
              </a:rPr>
              <a:t>El más </a:t>
            </a:r>
            <a:r>
              <a:rPr lang="es-MX" sz="1600" b="1" dirty="0" smtClean="0">
                <a:sym typeface="Wingdings 2"/>
              </a:rPr>
              <a:t>indispensable</a:t>
            </a:r>
            <a:r>
              <a:rPr lang="es-MX" sz="1600" dirty="0" smtClean="0">
                <a:sym typeface="Wingdings 2"/>
              </a:rPr>
              <a:t> de los recursos: ninguna acción humana puede realizarse sin tiempo.</a:t>
            </a:r>
          </a:p>
          <a:p>
            <a:pPr marL="285750" indent="-285750" algn="just">
              <a:lnSpc>
                <a:spcPct val="150000"/>
              </a:lnSpc>
              <a:buClr>
                <a:srgbClr val="0000FF"/>
              </a:buClr>
              <a:buSzPct val="120000"/>
              <a:buFont typeface="Wingdings 2"/>
              <a:buChar char=""/>
            </a:pPr>
            <a:r>
              <a:rPr lang="es-MX" sz="1600" b="1" dirty="0" smtClean="0">
                <a:sym typeface="Wingdings 2"/>
              </a:rPr>
              <a:t>Insustituible</a:t>
            </a:r>
            <a:r>
              <a:rPr lang="es-MX" sz="1600" dirty="0" smtClean="0">
                <a:sym typeface="Wingdings 2"/>
              </a:rPr>
              <a:t>.</a:t>
            </a:r>
          </a:p>
          <a:p>
            <a:pPr marL="285750" indent="-285750" algn="just">
              <a:lnSpc>
                <a:spcPct val="150000"/>
              </a:lnSpc>
              <a:buClr>
                <a:srgbClr val="0000FF"/>
              </a:buClr>
              <a:buSzPct val="120000"/>
              <a:buFont typeface="Wingdings 2"/>
              <a:buChar char=""/>
            </a:pPr>
            <a:r>
              <a:rPr lang="es-MX" sz="1600" b="1" dirty="0" smtClean="0">
                <a:sym typeface="Wingdings 2"/>
              </a:rPr>
              <a:t>Inexorable</a:t>
            </a:r>
            <a:r>
              <a:rPr lang="es-MX" sz="1600" dirty="0" smtClean="0">
                <a:sym typeface="Wingdings 2"/>
              </a:rPr>
              <a:t>: no lo podemos variar. Lo más que podemos hacer es utilizarlo mejor o peor, a medida que va llegando.</a:t>
            </a:r>
          </a:p>
          <a:p>
            <a:pPr marL="285750" indent="-285750" algn="just">
              <a:lnSpc>
                <a:spcPct val="150000"/>
              </a:lnSpc>
              <a:buClr>
                <a:srgbClr val="0000FF"/>
              </a:buClr>
              <a:buSzPct val="120000"/>
              <a:buFont typeface="Wingdings 2"/>
              <a:buChar char=""/>
            </a:pPr>
            <a:r>
              <a:rPr lang="es-MX" sz="1600" b="1" dirty="0" smtClean="0">
                <a:sym typeface="Wingdings 2"/>
              </a:rPr>
              <a:t>Paradójico</a:t>
            </a:r>
            <a:r>
              <a:rPr lang="es-MX" sz="1600" dirty="0" smtClean="0">
                <a:sym typeface="Wingdings 2"/>
              </a:rPr>
              <a:t>: todos disponemos de “Todo el tiempo del mundo”. Podemos quejarnos de cómo lo usamos, pero nunca de no tenerlo.</a:t>
            </a:r>
          </a:p>
          <a:p>
            <a:pPr marL="285750" indent="-285750" algn="just">
              <a:lnSpc>
                <a:spcPct val="150000"/>
              </a:lnSpc>
              <a:buClr>
                <a:srgbClr val="0000FF"/>
              </a:buClr>
              <a:buSzPct val="120000"/>
              <a:buFont typeface="Wingdings 2"/>
              <a:buChar char=""/>
            </a:pPr>
            <a:r>
              <a:rPr lang="es-MX" sz="1600" b="1" dirty="0" smtClean="0">
                <a:sym typeface="Wingdings 2"/>
              </a:rPr>
              <a:t>Incontrolable</a:t>
            </a:r>
            <a:r>
              <a:rPr lang="es-MX" sz="1600" dirty="0" smtClean="0">
                <a:sym typeface="Wingdings 2"/>
              </a:rPr>
              <a:t>: podemos controlar nuestras acciones, pero no el tiempo.</a:t>
            </a:r>
            <a:endParaRPr lang="es-MX" sz="1600" dirty="0"/>
          </a:p>
        </p:txBody>
      </p:sp>
      <p:sp>
        <p:nvSpPr>
          <p:cNvPr id="5" name="4 CuadroTexto"/>
          <p:cNvSpPr txBox="1"/>
          <p:nvPr/>
        </p:nvSpPr>
        <p:spPr>
          <a:xfrm>
            <a:off x="2339752" y="355768"/>
            <a:ext cx="3744416"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sz="2800" b="1" dirty="0" smtClean="0"/>
              <a:t>CARACTERÍSTICAS DEL TIEMPO</a:t>
            </a:r>
            <a:endParaRPr lang="es-MX" sz="2800" b="1" dirty="0"/>
          </a:p>
        </p:txBody>
      </p:sp>
      <p:pic>
        <p:nvPicPr>
          <p:cNvPr id="1028" name="Picture 4" descr="http://4.bp.blogspot.com/_JEVf-2z1OYM/SMN2A1ZrjwI/AAAAAAAAAAs/9Gg4AhWGfc8/s1600/1.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37530"/>
            <a:ext cx="2952328" cy="3094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752281"/>
      </p:ext>
    </p:extLst>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850" y="260648"/>
            <a:ext cx="8496300"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s-MX" b="1" dirty="0" smtClean="0"/>
              <a:t>Gestión del Tiempo Personal</a:t>
            </a:r>
            <a:endParaRPr lang="es-MX" b="1" dirty="0"/>
          </a:p>
        </p:txBody>
      </p:sp>
      <p:sp>
        <p:nvSpPr>
          <p:cNvPr id="3" name="2 Rectángulo"/>
          <p:cNvSpPr/>
          <p:nvPr/>
        </p:nvSpPr>
        <p:spPr>
          <a:xfrm>
            <a:off x="323850" y="692696"/>
            <a:ext cx="8496622" cy="1077218"/>
          </a:xfrm>
          <a:prstGeom prst="rect">
            <a:avLst/>
          </a:prstGeom>
        </p:spPr>
        <p:txBody>
          <a:bodyPr wrap="square">
            <a:spAutoFit/>
          </a:bodyPr>
          <a:lstStyle/>
          <a:p>
            <a:pPr algn="just"/>
            <a:r>
              <a:rPr lang="es-ES" sz="1600" dirty="0"/>
              <a:t>El tiempo como recurso no renovable, requiere de saberse utilizar adecuadamente. Puede administrarse, es decir, usarse adecuadamente, o bien desperdiciarse, perdiéndose inútilmente. Este proceso de administración del tiempo, que también se considera como </a:t>
            </a:r>
            <a:r>
              <a:rPr lang="es-ES" sz="1600" b="1" i="1" dirty="0"/>
              <a:t>“Gestión del Tiempo Personal”</a:t>
            </a:r>
            <a:r>
              <a:rPr lang="es-ES" sz="1600" b="1" dirty="0"/>
              <a:t> </a:t>
            </a:r>
            <a:r>
              <a:rPr lang="es-ES" sz="1600" dirty="0"/>
              <a:t>para su aprovechamiento </a:t>
            </a:r>
            <a:r>
              <a:rPr lang="es-ES" sz="1600" b="1" i="1" dirty="0"/>
              <a:t>consta de cinco etapas</a:t>
            </a:r>
            <a:r>
              <a:rPr lang="es-ES" sz="1600" b="1" dirty="0"/>
              <a:t>.</a:t>
            </a:r>
            <a:endParaRPr lang="es-MX" sz="1600" b="1" dirty="0"/>
          </a:p>
        </p:txBody>
      </p:sp>
      <p:sp>
        <p:nvSpPr>
          <p:cNvPr id="4" name="3 Rectángulo"/>
          <p:cNvSpPr/>
          <p:nvPr/>
        </p:nvSpPr>
        <p:spPr>
          <a:xfrm>
            <a:off x="323850" y="1844824"/>
            <a:ext cx="1943894" cy="738664"/>
          </a:xfrm>
          <a:prstGeom prst="rect">
            <a:avLst/>
          </a:prstGeom>
          <a:solidFill>
            <a:srgbClr val="00B050"/>
          </a:solidFill>
        </p:spPr>
        <p:txBody>
          <a:bodyPr wrap="square">
            <a:spAutoFit/>
          </a:bodyPr>
          <a:lstStyle/>
          <a:p>
            <a:pPr algn="ctr"/>
            <a:r>
              <a:rPr lang="es-ES" sz="1400" b="1" dirty="0"/>
              <a:t>1°</a:t>
            </a:r>
            <a:endParaRPr lang="es-MX" sz="1400" b="1" dirty="0"/>
          </a:p>
          <a:p>
            <a:pPr algn="ctr"/>
            <a:r>
              <a:rPr lang="es-ES" sz="1400" b="1" dirty="0"/>
              <a:t>ANALISIS DEL TIEMPO PERSONAL</a:t>
            </a:r>
            <a:endParaRPr lang="es-MX" sz="1400" b="1" dirty="0"/>
          </a:p>
        </p:txBody>
      </p:sp>
      <p:sp>
        <p:nvSpPr>
          <p:cNvPr id="5" name="4 Rectángulo"/>
          <p:cNvSpPr/>
          <p:nvPr/>
        </p:nvSpPr>
        <p:spPr>
          <a:xfrm>
            <a:off x="2051720" y="2420888"/>
            <a:ext cx="1980000" cy="738664"/>
          </a:xfrm>
          <a:prstGeom prst="rect">
            <a:avLst/>
          </a:prstGeom>
          <a:solidFill>
            <a:schemeClr val="accent6"/>
          </a:solidFill>
        </p:spPr>
        <p:txBody>
          <a:bodyPr wrap="square">
            <a:spAutoFit/>
          </a:bodyPr>
          <a:lstStyle/>
          <a:p>
            <a:pPr algn="ctr"/>
            <a:r>
              <a:rPr lang="es-ES" sz="1400" b="1" dirty="0"/>
              <a:t>2°</a:t>
            </a:r>
            <a:endParaRPr lang="es-MX" sz="1400" b="1" dirty="0"/>
          </a:p>
          <a:p>
            <a:pPr algn="ctr"/>
            <a:r>
              <a:rPr lang="es-ES" sz="1400" b="1" dirty="0"/>
              <a:t>OBJETIVOS Y PROPÓSITOS A LOGRAR</a:t>
            </a:r>
            <a:endParaRPr lang="es-MX" sz="1400" b="1" dirty="0"/>
          </a:p>
        </p:txBody>
      </p:sp>
      <p:sp>
        <p:nvSpPr>
          <p:cNvPr id="6" name="5 Rectángulo"/>
          <p:cNvSpPr/>
          <p:nvPr/>
        </p:nvSpPr>
        <p:spPr>
          <a:xfrm>
            <a:off x="3851920" y="3122384"/>
            <a:ext cx="1980000" cy="738664"/>
          </a:xfrm>
          <a:prstGeom prst="rect">
            <a:avLst/>
          </a:prstGeom>
          <a:solidFill>
            <a:srgbClr val="00B0F0"/>
          </a:solidFill>
        </p:spPr>
        <p:txBody>
          <a:bodyPr wrap="square">
            <a:spAutoFit/>
          </a:bodyPr>
          <a:lstStyle/>
          <a:p>
            <a:pPr algn="ctr"/>
            <a:r>
              <a:rPr lang="es-ES" sz="1400" b="1" dirty="0"/>
              <a:t>3°</a:t>
            </a:r>
            <a:endParaRPr lang="es-MX" sz="1400" b="1" dirty="0"/>
          </a:p>
          <a:p>
            <a:pPr algn="ctr"/>
            <a:r>
              <a:rPr lang="es-ES" sz="1400" b="1" dirty="0"/>
              <a:t>DETERMINACIÓN DE PRIORIDADES</a:t>
            </a:r>
            <a:endParaRPr lang="es-MX" sz="1400" b="1" dirty="0"/>
          </a:p>
        </p:txBody>
      </p:sp>
      <p:sp>
        <p:nvSpPr>
          <p:cNvPr id="7" name="6 Rectángulo"/>
          <p:cNvSpPr/>
          <p:nvPr/>
        </p:nvSpPr>
        <p:spPr>
          <a:xfrm>
            <a:off x="5436096" y="3771037"/>
            <a:ext cx="2016224" cy="954107"/>
          </a:xfrm>
          <a:prstGeom prst="rect">
            <a:avLst/>
          </a:prstGeom>
          <a:solidFill>
            <a:srgbClr val="FFFF66"/>
          </a:solidFill>
        </p:spPr>
        <p:txBody>
          <a:bodyPr wrap="square">
            <a:spAutoFit/>
          </a:bodyPr>
          <a:lstStyle/>
          <a:p>
            <a:pPr algn="ctr"/>
            <a:r>
              <a:rPr lang="es-ES" sz="1400" b="1" dirty="0"/>
              <a:t>4°</a:t>
            </a:r>
            <a:endParaRPr lang="es-MX" sz="1400" b="1" dirty="0"/>
          </a:p>
          <a:p>
            <a:pPr algn="ctr"/>
            <a:r>
              <a:rPr lang="es-ES" sz="1400" b="1" dirty="0"/>
              <a:t>PROGRAMACIÓN Y EJECUCIÓN DE LAS ACCIONES</a:t>
            </a:r>
            <a:endParaRPr lang="es-MX" sz="1400" b="1" dirty="0"/>
          </a:p>
        </p:txBody>
      </p:sp>
      <p:sp>
        <p:nvSpPr>
          <p:cNvPr id="8" name="7 Rectángulo"/>
          <p:cNvSpPr/>
          <p:nvPr/>
        </p:nvSpPr>
        <p:spPr>
          <a:xfrm>
            <a:off x="323850" y="5589240"/>
            <a:ext cx="8496622" cy="830997"/>
          </a:xfrm>
          <a:prstGeom prst="rect">
            <a:avLst/>
          </a:prstGeom>
        </p:spPr>
        <p:txBody>
          <a:bodyPr wrap="square">
            <a:spAutoFit/>
          </a:bodyPr>
          <a:lstStyle/>
          <a:p>
            <a:pPr algn="just"/>
            <a:r>
              <a:rPr lang="es-ES" sz="1600" dirty="0"/>
              <a:t>Estas etapas de acción, buscan el desarrollo de una ejecución cotidiana orientada a objetivos, jerarquizada y evaluada como disciplina normal de conducta productiva en el trabajo, en la familia y en general el desarrollo humano.</a:t>
            </a:r>
            <a:endParaRPr lang="es-MX" sz="1600" dirty="0"/>
          </a:p>
        </p:txBody>
      </p:sp>
      <p:sp>
        <p:nvSpPr>
          <p:cNvPr id="9" name="8 Flecha curvada hacia la derecha"/>
          <p:cNvSpPr/>
          <p:nvPr/>
        </p:nvSpPr>
        <p:spPr>
          <a:xfrm>
            <a:off x="1403648" y="2636912"/>
            <a:ext cx="432048" cy="576064"/>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0" name="9 Flecha curvada hacia la derecha"/>
          <p:cNvSpPr/>
          <p:nvPr/>
        </p:nvSpPr>
        <p:spPr>
          <a:xfrm>
            <a:off x="3203848" y="3212976"/>
            <a:ext cx="432048" cy="576064"/>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1" name="10 Flecha curvada hacia la derecha"/>
          <p:cNvSpPr/>
          <p:nvPr/>
        </p:nvSpPr>
        <p:spPr>
          <a:xfrm>
            <a:off x="4860032" y="3933056"/>
            <a:ext cx="432048" cy="576064"/>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2" name="11 Rectángulo"/>
          <p:cNvSpPr/>
          <p:nvPr/>
        </p:nvSpPr>
        <p:spPr>
          <a:xfrm>
            <a:off x="6948264" y="4581128"/>
            <a:ext cx="1871886" cy="954107"/>
          </a:xfrm>
          <a:prstGeom prst="rect">
            <a:avLst/>
          </a:prstGeom>
          <a:solidFill>
            <a:schemeClr val="accent4">
              <a:lumMod val="60000"/>
              <a:lumOff val="40000"/>
            </a:schemeClr>
          </a:solidFill>
        </p:spPr>
        <p:txBody>
          <a:bodyPr wrap="square">
            <a:spAutoFit/>
          </a:bodyPr>
          <a:lstStyle/>
          <a:p>
            <a:pPr algn="ctr"/>
            <a:r>
              <a:rPr lang="es-ES" sz="1400" b="1" dirty="0"/>
              <a:t>5°</a:t>
            </a:r>
            <a:endParaRPr lang="es-MX" sz="1400" b="1" dirty="0"/>
          </a:p>
          <a:p>
            <a:pPr algn="ctr"/>
            <a:r>
              <a:rPr lang="es-ES" sz="1400" b="1" dirty="0"/>
              <a:t>EVALUACIÓN DE </a:t>
            </a:r>
            <a:endParaRPr lang="es-MX" sz="1400" b="1" dirty="0"/>
          </a:p>
          <a:p>
            <a:pPr algn="ctr"/>
            <a:r>
              <a:rPr lang="es-ES" sz="1400" b="1" dirty="0"/>
              <a:t>LOS RESULTADOS OBTENIDOS</a:t>
            </a:r>
            <a:endParaRPr lang="es-MX" sz="1400" b="1" dirty="0"/>
          </a:p>
        </p:txBody>
      </p:sp>
      <p:sp>
        <p:nvSpPr>
          <p:cNvPr id="13" name="12 Flecha curvada hacia la derecha"/>
          <p:cNvSpPr/>
          <p:nvPr/>
        </p:nvSpPr>
        <p:spPr>
          <a:xfrm>
            <a:off x="6372200" y="4797152"/>
            <a:ext cx="432048" cy="576064"/>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1189441827"/>
      </p:ext>
    </p:extLst>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132FADFE-3B8F-471C-ABF0-DBC7717ECBBC}" type="slidenum">
              <a:rPr lang="es-ES" smtClean="0"/>
              <a:pPr/>
              <a:t>58</a:t>
            </a:fld>
            <a:endParaRPr lang="es-ES" dirty="0"/>
          </a:p>
        </p:txBody>
      </p:sp>
      <p:graphicFrame>
        <p:nvGraphicFramePr>
          <p:cNvPr id="3" name="2 Tabla"/>
          <p:cNvGraphicFramePr>
            <a:graphicFrameLocks noGrp="1"/>
          </p:cNvGraphicFramePr>
          <p:nvPr>
            <p:extLst>
              <p:ext uri="{D42A27DB-BD31-4B8C-83A1-F6EECF244321}">
                <p14:modId xmlns:p14="http://schemas.microsoft.com/office/powerpoint/2010/main" val="2643154993"/>
              </p:ext>
            </p:extLst>
          </p:nvPr>
        </p:nvGraphicFramePr>
        <p:xfrm>
          <a:off x="3059832" y="2001674"/>
          <a:ext cx="5588000" cy="3585995"/>
        </p:xfrm>
        <a:graphic>
          <a:graphicData uri="http://schemas.openxmlformats.org/drawingml/2006/table">
            <a:tbl>
              <a:tblPr firstRow="1" firstCol="1" lastRow="1" lastCol="1" bandRow="1" bandCol="1"/>
              <a:tblGrid>
                <a:gridCol w="2215763"/>
                <a:gridCol w="3372237"/>
              </a:tblGrid>
              <a:tr h="532859">
                <a:tc>
                  <a:txBody>
                    <a:bodyPr/>
                    <a:lstStyle/>
                    <a:p>
                      <a:pPr algn="ctr">
                        <a:spcAft>
                          <a:spcPts val="0"/>
                        </a:spcAft>
                      </a:pPr>
                      <a:r>
                        <a:rPr lang="es-ES" sz="1200" b="1" dirty="0">
                          <a:effectLst/>
                          <a:latin typeface="Tahoma"/>
                          <a:ea typeface="Times New Roman"/>
                        </a:rPr>
                        <a:t>Tiempo Laboral:</a:t>
                      </a:r>
                      <a:endParaRPr lang="es-MX" sz="1200" b="1"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a:tcPr>
                </a:tc>
                <a:tc>
                  <a:txBody>
                    <a:bodyPr/>
                    <a:lstStyle/>
                    <a:p>
                      <a:pPr algn="just">
                        <a:spcAft>
                          <a:spcPts val="0"/>
                        </a:spcAft>
                      </a:pPr>
                      <a:r>
                        <a:rPr lang="es-ES" sz="1200" b="0" dirty="0">
                          <a:effectLst/>
                          <a:latin typeface="Tahoma"/>
                          <a:ea typeface="Times New Roman"/>
                        </a:rPr>
                        <a:t>Dedicado al trabajo productivo y de esfuerzo continuo.</a:t>
                      </a:r>
                      <a:endParaRPr lang="es-MX" sz="1200" b="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a:tcPr>
                </a:tc>
              </a:tr>
              <a:tr h="547260">
                <a:tc>
                  <a:txBody>
                    <a:bodyPr/>
                    <a:lstStyle/>
                    <a:p>
                      <a:pPr algn="ctr">
                        <a:spcAft>
                          <a:spcPts val="0"/>
                        </a:spcAft>
                      </a:pPr>
                      <a:r>
                        <a:rPr lang="es-ES" sz="1200" b="1" dirty="0">
                          <a:effectLst/>
                          <a:latin typeface="Tahoma"/>
                          <a:ea typeface="Times New Roman"/>
                        </a:rPr>
                        <a:t>Tiempo Básico:</a:t>
                      </a:r>
                      <a:endParaRPr lang="es-MX" sz="1200" b="1"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a:tcPr>
                </a:tc>
                <a:tc>
                  <a:txBody>
                    <a:bodyPr/>
                    <a:lstStyle/>
                    <a:p>
                      <a:pPr algn="just">
                        <a:spcAft>
                          <a:spcPts val="0"/>
                        </a:spcAft>
                      </a:pPr>
                      <a:r>
                        <a:rPr lang="es-ES" sz="1200" b="0" dirty="0">
                          <a:effectLst/>
                          <a:latin typeface="Tahoma"/>
                          <a:ea typeface="Times New Roman"/>
                        </a:rPr>
                        <a:t>Necesario para satisfacer nuestras necesidades de alimentos, bebidas, sueño, etc.</a:t>
                      </a:r>
                      <a:endParaRPr lang="es-MX" sz="1200" b="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a:tcPr>
                </a:tc>
              </a:tr>
              <a:tr h="504055">
                <a:tc>
                  <a:txBody>
                    <a:bodyPr/>
                    <a:lstStyle/>
                    <a:p>
                      <a:pPr algn="ctr">
                        <a:spcAft>
                          <a:spcPts val="0"/>
                        </a:spcAft>
                      </a:pPr>
                      <a:r>
                        <a:rPr lang="es-ES" sz="1200" b="1" dirty="0">
                          <a:effectLst/>
                          <a:latin typeface="Tahoma"/>
                          <a:ea typeface="Times New Roman"/>
                        </a:rPr>
                        <a:t>Tiempo Libre:</a:t>
                      </a:r>
                      <a:endParaRPr lang="es-MX" sz="1200" b="1"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a:tcPr>
                </a:tc>
                <a:tc>
                  <a:txBody>
                    <a:bodyPr/>
                    <a:lstStyle/>
                    <a:p>
                      <a:pPr algn="just">
                        <a:spcAft>
                          <a:spcPts val="0"/>
                        </a:spcAft>
                      </a:pPr>
                      <a:r>
                        <a:rPr lang="es-ES" sz="1200" b="0" dirty="0">
                          <a:effectLst/>
                          <a:latin typeface="Tahoma"/>
                          <a:ea typeface="Times New Roman"/>
                        </a:rPr>
                        <a:t>Dedicado a nuestros gustos, pasatiempos y preferencias.</a:t>
                      </a:r>
                      <a:endParaRPr lang="es-MX" sz="1200" b="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a:tcPr>
                </a:tc>
              </a:tr>
              <a:tr h="460851">
                <a:tc>
                  <a:txBody>
                    <a:bodyPr/>
                    <a:lstStyle/>
                    <a:p>
                      <a:pPr algn="ctr">
                        <a:spcAft>
                          <a:spcPts val="0"/>
                        </a:spcAft>
                      </a:pPr>
                      <a:r>
                        <a:rPr lang="es-ES" sz="1200" b="1" dirty="0">
                          <a:effectLst/>
                          <a:latin typeface="Tahoma"/>
                          <a:ea typeface="Times New Roman"/>
                        </a:rPr>
                        <a:t>Tiempo de Descanso:</a:t>
                      </a:r>
                      <a:endParaRPr lang="es-MX" sz="1200" b="1"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a:tcPr>
                </a:tc>
                <a:tc>
                  <a:txBody>
                    <a:bodyPr/>
                    <a:lstStyle/>
                    <a:p>
                      <a:pPr algn="just">
                        <a:spcAft>
                          <a:spcPts val="0"/>
                        </a:spcAft>
                      </a:pPr>
                      <a:r>
                        <a:rPr lang="es-ES" sz="1200" b="0" dirty="0">
                          <a:effectLst/>
                          <a:latin typeface="Tahoma"/>
                          <a:ea typeface="Times New Roman"/>
                        </a:rPr>
                        <a:t>Dedicado a reponer energías físicas y mentales.</a:t>
                      </a:r>
                      <a:endParaRPr lang="es-MX" sz="1200" b="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a:tcPr>
                </a:tc>
              </a:tr>
              <a:tr h="518457">
                <a:tc>
                  <a:txBody>
                    <a:bodyPr/>
                    <a:lstStyle/>
                    <a:p>
                      <a:pPr algn="ctr">
                        <a:spcAft>
                          <a:spcPts val="0"/>
                        </a:spcAft>
                      </a:pPr>
                      <a:r>
                        <a:rPr lang="es-ES" sz="1200" b="1" dirty="0">
                          <a:effectLst/>
                          <a:latin typeface="Tahoma"/>
                          <a:ea typeface="Times New Roman"/>
                        </a:rPr>
                        <a:t>Tiempo Familiar:</a:t>
                      </a:r>
                      <a:endParaRPr lang="es-MX" sz="1200" b="1"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a:tcPr>
                </a:tc>
                <a:tc>
                  <a:txBody>
                    <a:bodyPr/>
                    <a:lstStyle/>
                    <a:p>
                      <a:pPr algn="just">
                        <a:spcAft>
                          <a:spcPts val="0"/>
                        </a:spcAft>
                      </a:pPr>
                      <a:r>
                        <a:rPr lang="es-ES" sz="1200" b="0" dirty="0">
                          <a:effectLst/>
                          <a:latin typeface="Tahoma"/>
                          <a:ea typeface="Times New Roman"/>
                        </a:rPr>
                        <a:t>Para convivir con nuestros hijos, cónyuges, padres, etc.</a:t>
                      </a:r>
                      <a:endParaRPr lang="es-MX" sz="1200" b="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a:tcPr>
                </a:tc>
              </a:tr>
              <a:tr h="561662">
                <a:tc>
                  <a:txBody>
                    <a:bodyPr/>
                    <a:lstStyle/>
                    <a:p>
                      <a:pPr algn="ctr">
                        <a:spcAft>
                          <a:spcPts val="0"/>
                        </a:spcAft>
                      </a:pPr>
                      <a:r>
                        <a:rPr lang="es-ES" sz="1200" b="1" dirty="0">
                          <a:effectLst/>
                          <a:latin typeface="Tahoma"/>
                          <a:ea typeface="Times New Roman"/>
                        </a:rPr>
                        <a:t>Tiempo Personal:</a:t>
                      </a:r>
                      <a:endParaRPr lang="es-MX" sz="1200" b="1"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a:tcPr>
                </a:tc>
                <a:tc>
                  <a:txBody>
                    <a:bodyPr/>
                    <a:lstStyle/>
                    <a:p>
                      <a:pPr algn="just">
                        <a:spcAft>
                          <a:spcPts val="0"/>
                        </a:spcAft>
                      </a:pPr>
                      <a:r>
                        <a:rPr lang="es-ES" sz="1200" b="0" dirty="0">
                          <a:effectLst/>
                          <a:latin typeface="Tahoma"/>
                          <a:ea typeface="Times New Roman"/>
                        </a:rPr>
                        <a:t>Necesario para reflexionar y mantener una comunidad con uno mismo.</a:t>
                      </a:r>
                      <a:endParaRPr lang="es-MX" sz="1200" b="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a:tcPr>
                </a:tc>
              </a:tr>
              <a:tr h="460851">
                <a:tc>
                  <a:txBody>
                    <a:bodyPr/>
                    <a:lstStyle/>
                    <a:p>
                      <a:pPr algn="ctr">
                        <a:spcAft>
                          <a:spcPts val="0"/>
                        </a:spcAft>
                      </a:pPr>
                      <a:r>
                        <a:rPr lang="es-ES" sz="1200" b="1" dirty="0">
                          <a:effectLst/>
                          <a:latin typeface="Tahoma"/>
                          <a:ea typeface="Times New Roman"/>
                        </a:rPr>
                        <a:t>Tiempo Social:</a:t>
                      </a:r>
                      <a:endParaRPr lang="es-MX" sz="1200" b="1"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a:tcPr>
                </a:tc>
                <a:tc>
                  <a:txBody>
                    <a:bodyPr/>
                    <a:lstStyle/>
                    <a:p>
                      <a:pPr algn="just">
                        <a:spcAft>
                          <a:spcPts val="0"/>
                        </a:spcAft>
                      </a:pPr>
                      <a:r>
                        <a:rPr lang="es-ES" sz="1200" b="0" dirty="0">
                          <a:effectLst/>
                          <a:latin typeface="Tahoma"/>
                          <a:ea typeface="Times New Roman"/>
                        </a:rPr>
                        <a:t>Para participar en la comunidad en la que convivimos.</a:t>
                      </a:r>
                      <a:endParaRPr lang="es-MX" sz="1200" b="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a:tcPr>
                </a:tc>
              </a:tr>
            </a:tbl>
          </a:graphicData>
        </a:graphic>
      </p:graphicFrame>
      <p:sp>
        <p:nvSpPr>
          <p:cNvPr id="4" name="3 Rectángulo"/>
          <p:cNvSpPr/>
          <p:nvPr/>
        </p:nvSpPr>
        <p:spPr>
          <a:xfrm>
            <a:off x="250825" y="5953055"/>
            <a:ext cx="8676456" cy="338554"/>
          </a:xfrm>
          <a:prstGeom prst="rect">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8100000" scaled="1"/>
            <a:tileRect/>
          </a:gradFill>
        </p:spPr>
        <p:txBody>
          <a:bodyPr wrap="square">
            <a:spAutoFit/>
          </a:bodyPr>
          <a:lstStyle/>
          <a:p>
            <a:pPr algn="ctr"/>
            <a:r>
              <a:rPr lang="es-ES" sz="1600" b="1" dirty="0"/>
              <a:t>“Cuida de aprovechar adecuadamente tu tiempo, </a:t>
            </a:r>
            <a:r>
              <a:rPr lang="es-ES" sz="1600" b="1" dirty="0" smtClean="0"/>
              <a:t>porque </a:t>
            </a:r>
            <a:r>
              <a:rPr lang="es-ES" sz="1600" b="1" dirty="0"/>
              <a:t>si no el tiempo se aprovechará </a:t>
            </a:r>
            <a:r>
              <a:rPr lang="es-ES" sz="1600" b="1" dirty="0" smtClean="0"/>
              <a:t>de </a:t>
            </a:r>
            <a:r>
              <a:rPr lang="es-ES" sz="1600" b="1" dirty="0"/>
              <a:t>ti”.</a:t>
            </a:r>
            <a:endParaRPr lang="es-MX" sz="1600" dirty="0"/>
          </a:p>
        </p:txBody>
      </p:sp>
      <p:sp>
        <p:nvSpPr>
          <p:cNvPr id="5" name="4 CuadroTexto"/>
          <p:cNvSpPr txBox="1"/>
          <p:nvPr/>
        </p:nvSpPr>
        <p:spPr>
          <a:xfrm>
            <a:off x="1835696" y="260648"/>
            <a:ext cx="5328592" cy="646331"/>
          </a:xfrm>
          <a:prstGeom prst="rect">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8100000" scaled="1"/>
            <a:tileRect/>
          </a:gradFill>
        </p:spPr>
        <p:txBody>
          <a:bodyPr wrap="square" rtlCol="0">
            <a:spAutoFit/>
          </a:bodyPr>
          <a:lstStyle/>
          <a:p>
            <a:pPr algn="ctr"/>
            <a:r>
              <a:rPr lang="es-MX" sz="3600" b="1" dirty="0" smtClean="0"/>
              <a:t>Finalidades del Tiempo</a:t>
            </a:r>
            <a:endParaRPr lang="es-MX" sz="3600" b="1" dirty="0"/>
          </a:p>
        </p:txBody>
      </p:sp>
      <p:sp>
        <p:nvSpPr>
          <p:cNvPr id="6" name="5 Rectángulo"/>
          <p:cNvSpPr/>
          <p:nvPr/>
        </p:nvSpPr>
        <p:spPr>
          <a:xfrm>
            <a:off x="250825" y="1124744"/>
            <a:ext cx="8676456" cy="369332"/>
          </a:xfrm>
          <a:prstGeom prst="rect">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lin ang="13500000" scaled="1"/>
            <a:tileRect/>
          </a:gradFill>
        </p:spPr>
        <p:txBody>
          <a:bodyPr wrap="square">
            <a:spAutoFit/>
          </a:bodyPr>
          <a:lstStyle/>
          <a:p>
            <a:pPr algn="just"/>
            <a:r>
              <a:rPr lang="es-ES" dirty="0" smtClean="0"/>
              <a:t>Clasificación </a:t>
            </a:r>
            <a:r>
              <a:rPr lang="es-ES" dirty="0"/>
              <a:t>de acuerdo a los fines que esperamos del </a:t>
            </a:r>
            <a:r>
              <a:rPr lang="es-ES" dirty="0" smtClean="0"/>
              <a:t>mismo:</a:t>
            </a:r>
            <a:endParaRPr lang="es-MX" dirty="0"/>
          </a:p>
        </p:txBody>
      </p:sp>
      <p:pic>
        <p:nvPicPr>
          <p:cNvPr id="3076" name="Picture 4" descr="http://hablarenpublico1a.files.wordpress.com/2011/04/administracion-del-tiempo.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165" t="6474" r="28526" b="3168"/>
          <a:stretch/>
        </p:blipFill>
        <p:spPr bwMode="auto">
          <a:xfrm>
            <a:off x="467544" y="1988840"/>
            <a:ext cx="2284315"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4676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9476" y="692696"/>
            <a:ext cx="8480995" cy="58477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es-ES" sz="1600" b="1" dirty="0"/>
              <a:t>El tiempo es una medida universal que se aplica a cada uno de los factores de operación o de producción de una organización.</a:t>
            </a:r>
            <a:endParaRPr lang="es-MX" sz="1600" b="1" dirty="0"/>
          </a:p>
        </p:txBody>
      </p:sp>
      <p:sp>
        <p:nvSpPr>
          <p:cNvPr id="3" name="2 Rectángulo"/>
          <p:cNvSpPr/>
          <p:nvPr/>
        </p:nvSpPr>
        <p:spPr>
          <a:xfrm>
            <a:off x="323528" y="1700808"/>
            <a:ext cx="4572000" cy="4124206"/>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285750" indent="-285750" algn="just">
              <a:buFont typeface="Calibri" pitchFamily="34" charset="0"/>
              <a:buChar char="–"/>
            </a:pPr>
            <a:r>
              <a:rPr lang="es-ES" sz="1600" dirty="0"/>
              <a:t>El valor temporal del dinero y los materiales es el interés financiero</a:t>
            </a:r>
            <a:r>
              <a:rPr lang="es-ES" sz="1600" dirty="0" smtClean="0"/>
              <a:t>.</a:t>
            </a:r>
          </a:p>
          <a:p>
            <a:pPr marL="285750" indent="-285750" algn="just">
              <a:buFont typeface="Calibri" pitchFamily="34" charset="0"/>
              <a:buChar char="–"/>
            </a:pPr>
            <a:endParaRPr lang="es-ES" sz="1600" dirty="0" smtClean="0"/>
          </a:p>
          <a:p>
            <a:pPr marL="285750" indent="-285750" algn="just">
              <a:buFont typeface="Calibri" pitchFamily="34" charset="0"/>
              <a:buChar char="–"/>
            </a:pPr>
            <a:r>
              <a:rPr lang="es-ES" sz="1600" dirty="0" smtClean="0"/>
              <a:t>El </a:t>
            </a:r>
            <a:r>
              <a:rPr lang="es-ES" sz="1600" dirty="0"/>
              <a:t>valor temporal de la mano de obra son las horas-hombre u horas-trabajador. </a:t>
            </a:r>
            <a:endParaRPr lang="es-ES" sz="1600" dirty="0" smtClean="0"/>
          </a:p>
          <a:p>
            <a:pPr marL="285750" indent="-285750" algn="just">
              <a:buFont typeface="Calibri" pitchFamily="34" charset="0"/>
              <a:buChar char="–"/>
            </a:pPr>
            <a:endParaRPr lang="es-ES" sz="1600" dirty="0"/>
          </a:p>
          <a:p>
            <a:pPr marL="285750" indent="-285750" algn="just">
              <a:buFont typeface="Calibri" pitchFamily="34" charset="0"/>
              <a:buChar char="–"/>
            </a:pPr>
            <a:r>
              <a:rPr lang="es-ES" sz="1600" dirty="0" smtClean="0"/>
              <a:t>La </a:t>
            </a:r>
            <a:r>
              <a:rPr lang="es-ES" sz="1600" dirty="0"/>
              <a:t>producción o la operación  se valoran en función del número de unidades por minuto o de las personas atendidas, por hora, por semana, por mes o por año. </a:t>
            </a:r>
            <a:endParaRPr lang="es-ES" sz="1600" dirty="0" smtClean="0"/>
          </a:p>
          <a:p>
            <a:pPr marL="285750" indent="-285750" algn="just">
              <a:buFont typeface="Calibri" pitchFamily="34" charset="0"/>
              <a:buChar char="–"/>
            </a:pPr>
            <a:endParaRPr lang="es-ES" sz="1600" dirty="0"/>
          </a:p>
          <a:p>
            <a:pPr marL="285750" indent="-285750" algn="just">
              <a:buFont typeface="Calibri" pitchFamily="34" charset="0"/>
              <a:buChar char="–"/>
            </a:pPr>
            <a:r>
              <a:rPr lang="es-ES" sz="1600" dirty="0" smtClean="0"/>
              <a:t>Los </a:t>
            </a:r>
            <a:r>
              <a:rPr lang="es-ES" sz="1600" dirty="0"/>
              <a:t>beneficios también se calculan para un periodo de tiempo de un año. </a:t>
            </a:r>
            <a:endParaRPr lang="es-ES" sz="1600" dirty="0" smtClean="0"/>
          </a:p>
          <a:p>
            <a:pPr marL="285750" indent="-285750" algn="just">
              <a:buFont typeface="Calibri" pitchFamily="34" charset="0"/>
              <a:buChar char="–"/>
            </a:pPr>
            <a:endParaRPr lang="es-ES" sz="1600" dirty="0"/>
          </a:p>
          <a:p>
            <a:pPr marL="285750" indent="-285750" algn="just">
              <a:buFont typeface="Calibri" pitchFamily="34" charset="0"/>
              <a:buChar char="–"/>
            </a:pPr>
            <a:r>
              <a:rPr lang="es-ES" sz="1600" dirty="0" smtClean="0"/>
              <a:t>En </a:t>
            </a:r>
            <a:r>
              <a:rPr lang="es-ES" sz="1600" dirty="0"/>
              <a:t>la mayoría de los casos, el tiempo se valora en dinero.</a:t>
            </a:r>
            <a:endParaRPr lang="es-MX" sz="1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700808"/>
            <a:ext cx="3096344" cy="40324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4" name="3 Marcador de número de diapositiva"/>
          <p:cNvSpPr>
            <a:spLocks noGrp="1"/>
          </p:cNvSpPr>
          <p:nvPr>
            <p:ph type="sldNum" sz="quarter" idx="12"/>
          </p:nvPr>
        </p:nvSpPr>
        <p:spPr/>
        <p:txBody>
          <a:bodyPr/>
          <a:lstStyle/>
          <a:p>
            <a:fld id="{3C8C7F96-03E5-4557-90E6-51068344B7A9}" type="slidenum">
              <a:rPr lang="es-MX" smtClean="0"/>
              <a:t>59</a:t>
            </a:fld>
            <a:endParaRPr lang="es-MX"/>
          </a:p>
        </p:txBody>
      </p:sp>
    </p:spTree>
    <p:extLst>
      <p:ext uri="{BB962C8B-B14F-4D97-AF65-F5344CB8AC3E}">
        <p14:creationId xmlns:p14="http://schemas.microsoft.com/office/powerpoint/2010/main" val="42909189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25" name="Text Box 21"/>
          <p:cNvSpPr txBox="1">
            <a:spLocks noChangeArrowheads="1"/>
          </p:cNvSpPr>
          <p:nvPr/>
        </p:nvSpPr>
        <p:spPr bwMode="auto">
          <a:xfrm>
            <a:off x="251520" y="116632"/>
            <a:ext cx="8642350" cy="677108"/>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algn="ctr">
              <a:spcBef>
                <a:spcPct val="50000"/>
              </a:spcBef>
            </a:pPr>
            <a:r>
              <a:rPr lang="es-ES" sz="2000" b="1" dirty="0">
                <a:cs typeface="Arial" pitchFamily="34" charset="0"/>
              </a:rPr>
              <a:t>TIPOS DE </a:t>
            </a:r>
            <a:r>
              <a:rPr lang="es-ES" sz="2000" b="1" dirty="0" smtClean="0">
                <a:cs typeface="Arial" pitchFamily="34" charset="0"/>
              </a:rPr>
              <a:t>EMPRESA</a:t>
            </a:r>
          </a:p>
          <a:p>
            <a:pPr algn="ctr">
              <a:spcBef>
                <a:spcPct val="50000"/>
              </a:spcBef>
            </a:pPr>
            <a:endParaRPr lang="es-ES" sz="1100" b="1" dirty="0">
              <a:cs typeface="Arial" pitchFamily="34" charset="0"/>
            </a:endParaRPr>
          </a:p>
        </p:txBody>
      </p:sp>
      <p:sp>
        <p:nvSpPr>
          <p:cNvPr id="200726" name="Text Box 22"/>
          <p:cNvSpPr txBox="1">
            <a:spLocks noChangeArrowheads="1"/>
          </p:cNvSpPr>
          <p:nvPr/>
        </p:nvSpPr>
        <p:spPr bwMode="auto">
          <a:xfrm>
            <a:off x="251520" y="980728"/>
            <a:ext cx="8642350" cy="29700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95000"/>
              </a:lnSpc>
            </a:pPr>
            <a:r>
              <a:rPr lang="es-ES" sz="1400" dirty="0">
                <a:cs typeface="Arial" pitchFamily="34" charset="0"/>
              </a:rPr>
              <a:t>De acuerdo a su estructura, recursos y finalidades, las empresas se clasifican en:</a:t>
            </a:r>
          </a:p>
        </p:txBody>
      </p:sp>
      <p:graphicFrame>
        <p:nvGraphicFramePr>
          <p:cNvPr id="2" name="1 Diagrama"/>
          <p:cNvGraphicFramePr/>
          <p:nvPr>
            <p:extLst>
              <p:ext uri="{D42A27DB-BD31-4B8C-83A1-F6EECF244321}">
                <p14:modId xmlns:p14="http://schemas.microsoft.com/office/powerpoint/2010/main" val="1750556949"/>
              </p:ext>
            </p:extLst>
          </p:nvPr>
        </p:nvGraphicFramePr>
        <p:xfrm>
          <a:off x="319812" y="1412776"/>
          <a:ext cx="8344503"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2" name="Picture 4" descr="http://gasolineraelcruze.com/img/Edificios.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517232"/>
            <a:ext cx="9144000" cy="1340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2 Marcador de número de diapositiva"/>
          <p:cNvSpPr>
            <a:spLocks noGrp="1"/>
          </p:cNvSpPr>
          <p:nvPr>
            <p:ph type="sldNum" sz="quarter" idx="12"/>
          </p:nvPr>
        </p:nvSpPr>
        <p:spPr/>
        <p:txBody>
          <a:bodyPr/>
          <a:lstStyle/>
          <a:p>
            <a:fld id="{EB274526-26DC-41F0-9934-74C2701C56EC}" type="slidenum">
              <a:rPr lang="es-MX" smtClean="0"/>
              <a:t>6</a:t>
            </a:fld>
            <a:endParaRPr lang="es-MX"/>
          </a:p>
        </p:txBody>
      </p:sp>
    </p:spTree>
    <p:extLst>
      <p:ext uri="{BB962C8B-B14F-4D97-AF65-F5344CB8AC3E}">
        <p14:creationId xmlns:p14="http://schemas.microsoft.com/office/powerpoint/2010/main" val="20956177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850" y="620688"/>
            <a:ext cx="8496622"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S" sz="1600" dirty="0"/>
              <a:t>El </a:t>
            </a:r>
            <a:r>
              <a:rPr lang="es-ES" sz="1600" b="1" i="1" dirty="0"/>
              <a:t>tiempo</a:t>
            </a:r>
            <a:r>
              <a:rPr lang="es-ES" sz="1600" dirty="0"/>
              <a:t> también es una </a:t>
            </a:r>
            <a:r>
              <a:rPr lang="es-ES" sz="1600" b="1" i="1" dirty="0"/>
              <a:t>medida </a:t>
            </a:r>
            <a:r>
              <a:rPr lang="es-ES" sz="1600" b="1" i="1" dirty="0" smtClean="0"/>
              <a:t>de </a:t>
            </a:r>
            <a:r>
              <a:rPr lang="es-ES" sz="1600" b="1" i="1" dirty="0"/>
              <a:t>la eficacia de una organización </a:t>
            </a:r>
            <a:r>
              <a:rPr lang="es-ES" sz="1600" dirty="0"/>
              <a:t>y de las personas que las componen. </a:t>
            </a:r>
            <a:r>
              <a:rPr lang="es-ES" sz="1600" b="1" i="1" dirty="0"/>
              <a:t>Fija las restricciones aplicables a cada operación y proceso</a:t>
            </a:r>
            <a:r>
              <a:rPr lang="es-ES" sz="1600" dirty="0"/>
              <a:t>. Las dos preguntas principales en referencia al tiempo son: </a:t>
            </a:r>
            <a:endParaRPr lang="es-MX" sz="1600" dirty="0"/>
          </a:p>
        </p:txBody>
      </p:sp>
      <p:sp>
        <p:nvSpPr>
          <p:cNvPr id="3" name="2 Rectángulo"/>
          <p:cNvSpPr/>
          <p:nvPr/>
        </p:nvSpPr>
        <p:spPr>
          <a:xfrm>
            <a:off x="611560" y="1772816"/>
            <a:ext cx="4403065" cy="369332"/>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¿Cuánto tiempo durará o llevará hacer algo?</a:t>
            </a:r>
          </a:p>
        </p:txBody>
      </p:sp>
      <p:sp>
        <p:nvSpPr>
          <p:cNvPr id="4" name="3 Rectángulo"/>
          <p:cNvSpPr/>
          <p:nvPr/>
        </p:nvSpPr>
        <p:spPr>
          <a:xfrm>
            <a:off x="4266715" y="2420888"/>
            <a:ext cx="3905685" cy="369332"/>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s-ES"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 acabó puntualmente tal actividad</a:t>
            </a:r>
            <a:r>
              <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s-MX"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4 Rectángulo"/>
          <p:cNvSpPr/>
          <p:nvPr/>
        </p:nvSpPr>
        <p:spPr>
          <a:xfrm>
            <a:off x="334888" y="3068960"/>
            <a:ext cx="8485584" cy="584775"/>
          </a:xfrm>
          <a:prstGeom prst="rect">
            <a:avLst/>
          </a:prstGeom>
        </p:spPr>
        <p:txBody>
          <a:bodyPr wrap="square">
            <a:spAutoFit/>
          </a:bodyPr>
          <a:lstStyle/>
          <a:p>
            <a:pPr algn="just"/>
            <a:r>
              <a:rPr lang="es-ES" sz="1600" dirty="0"/>
              <a:t>El tiempo puede derrocharse o conservarse, pero siempre se debe medir. Así, por ejemplo en las organizaciones se mide en:</a:t>
            </a:r>
            <a:endParaRPr lang="es-MX" sz="1600" dirty="0"/>
          </a:p>
        </p:txBody>
      </p:sp>
      <p:sp>
        <p:nvSpPr>
          <p:cNvPr id="6" name="5 Rectángulo"/>
          <p:cNvSpPr/>
          <p:nvPr/>
        </p:nvSpPr>
        <p:spPr>
          <a:xfrm>
            <a:off x="817661" y="3933056"/>
            <a:ext cx="3106267" cy="369332"/>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ES" b="1" i="1" dirty="0" smtClean="0"/>
              <a:t>Programas </a:t>
            </a:r>
            <a:r>
              <a:rPr lang="es-ES" b="1" i="1" dirty="0"/>
              <a:t>de trabajo</a:t>
            </a:r>
            <a:endParaRPr lang="es-MX" dirty="0"/>
          </a:p>
        </p:txBody>
      </p:sp>
      <p:sp>
        <p:nvSpPr>
          <p:cNvPr id="7" name="6 Rectángulo"/>
          <p:cNvSpPr/>
          <p:nvPr/>
        </p:nvSpPr>
        <p:spPr>
          <a:xfrm>
            <a:off x="838622" y="4581128"/>
            <a:ext cx="3085306" cy="369332"/>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ES" b="1" i="1" dirty="0"/>
              <a:t>Plazos </a:t>
            </a:r>
            <a:r>
              <a:rPr lang="es-ES" b="1" i="1" dirty="0" smtClean="0"/>
              <a:t>límite </a:t>
            </a:r>
            <a:r>
              <a:rPr lang="es-ES" b="1" i="1" dirty="0"/>
              <a:t>de ejecución</a:t>
            </a:r>
            <a:endParaRPr lang="es-MX" dirty="0"/>
          </a:p>
        </p:txBody>
      </p:sp>
      <p:sp>
        <p:nvSpPr>
          <p:cNvPr id="8" name="7 Rectángulo"/>
          <p:cNvSpPr/>
          <p:nvPr/>
        </p:nvSpPr>
        <p:spPr>
          <a:xfrm>
            <a:off x="811187" y="5301208"/>
            <a:ext cx="3112741" cy="369332"/>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ES" b="1" i="1" dirty="0"/>
              <a:t>Fechas de entrega prometidas</a:t>
            </a:r>
            <a:endParaRPr lang="es-MX"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576"/>
          <a:stretch/>
        </p:blipFill>
        <p:spPr bwMode="auto">
          <a:xfrm>
            <a:off x="4716016" y="3789040"/>
            <a:ext cx="2952328" cy="228958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9" name="8 Marcador de número de diapositiva"/>
          <p:cNvSpPr>
            <a:spLocks noGrp="1"/>
          </p:cNvSpPr>
          <p:nvPr>
            <p:ph type="sldNum" sz="quarter" idx="12"/>
          </p:nvPr>
        </p:nvSpPr>
        <p:spPr/>
        <p:txBody>
          <a:bodyPr/>
          <a:lstStyle/>
          <a:p>
            <a:fld id="{3C8C7F96-03E5-4557-90E6-51068344B7A9}" type="slidenum">
              <a:rPr lang="es-MX" smtClean="0"/>
              <a:t>60</a:t>
            </a:fld>
            <a:endParaRPr lang="es-MX"/>
          </a:p>
        </p:txBody>
      </p:sp>
    </p:spTree>
    <p:extLst>
      <p:ext uri="{BB962C8B-B14F-4D97-AF65-F5344CB8AC3E}">
        <p14:creationId xmlns:p14="http://schemas.microsoft.com/office/powerpoint/2010/main" val="7581966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16 Grupo"/>
          <p:cNvGrpSpPr/>
          <p:nvPr/>
        </p:nvGrpSpPr>
        <p:grpSpPr>
          <a:xfrm>
            <a:off x="611560" y="1412776"/>
            <a:ext cx="7374434" cy="4392488"/>
            <a:chOff x="653950" y="980728"/>
            <a:chExt cx="7374434" cy="4392488"/>
          </a:xfrm>
          <a:effectLst>
            <a:outerShdw blurRad="76200" dir="18900000" sy="23000" kx="-1200000" algn="bl" rotWithShape="0">
              <a:prstClr val="black">
                <a:alpha val="20000"/>
              </a:prstClr>
            </a:outerShdw>
          </a:effectLst>
        </p:grpSpPr>
        <p:sp>
          <p:nvSpPr>
            <p:cNvPr id="2" name="1 Rectángulo"/>
            <p:cNvSpPr/>
            <p:nvPr/>
          </p:nvSpPr>
          <p:spPr bwMode="auto">
            <a:xfrm>
              <a:off x="1259632" y="1484784"/>
              <a:ext cx="3312368" cy="1944216"/>
            </a:xfrm>
            <a:prstGeom prst="rect">
              <a:avLst/>
            </a:prstGeom>
            <a:solidFill>
              <a:schemeClr val="accent6">
                <a:lumMod val="75000"/>
              </a:schemeClr>
            </a:solidFill>
            <a:ln>
              <a:noFill/>
            </a:ln>
            <a:scene3d>
              <a:camera prst="orthographicFront"/>
              <a:lightRig rig="threePt" dir="t"/>
            </a:scene3d>
            <a:sp3d>
              <a:bevelT w="101600" prst="riblet"/>
            </a:sp3d>
            <a:extLst/>
          </p:spPr>
          <p:txBody>
            <a:bodyPr rtlCol="0" anchor="ctr">
              <a:spAutoFit/>
            </a:bodyPr>
            <a:lstStyle/>
            <a:p>
              <a:pPr algn="ctr"/>
              <a:endParaRPr lang="es-MX" sz="2000" b="1" dirty="0" smtClean="0">
                <a:ln w="18000">
                  <a:solidFill>
                    <a:schemeClr val="tx2">
                      <a:lumMod val="40000"/>
                      <a:lumOff val="60000"/>
                    </a:schemeClr>
                  </a:solidFill>
                  <a:prstDash val="solid"/>
                  <a:miter lim="800000"/>
                </a:ln>
                <a:solidFill>
                  <a:srgbClr val="00B050"/>
                </a:solidFill>
                <a:effectLst>
                  <a:outerShdw blurRad="25500" dist="23000" dir="7020000" algn="tl">
                    <a:srgbClr val="000000">
                      <a:alpha val="50000"/>
                    </a:srgbClr>
                  </a:outerShdw>
                </a:effectLst>
              </a:endParaRPr>
            </a:p>
          </p:txBody>
        </p:sp>
        <p:sp>
          <p:nvSpPr>
            <p:cNvPr id="3" name="2 CuadroTexto"/>
            <p:cNvSpPr txBox="1"/>
            <p:nvPr/>
          </p:nvSpPr>
          <p:spPr>
            <a:xfrm>
              <a:off x="1331640" y="1484784"/>
              <a:ext cx="288032"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s-MX" sz="2800" b="1" spc="150" dirty="0" smtClean="0">
                  <a:ln w="11430"/>
                  <a:solidFill>
                    <a:srgbClr val="F8F8F8"/>
                  </a:solidFill>
                  <a:effectLst>
                    <a:outerShdw blurRad="25400" algn="tl" rotWithShape="0">
                      <a:srgbClr val="000000">
                        <a:alpha val="43000"/>
                      </a:srgbClr>
                    </a:outerShdw>
                  </a:effectLst>
                  <a:latin typeface="Algerian" pitchFamily="82" charset="0"/>
                </a:rPr>
                <a:t>I</a:t>
              </a:r>
              <a:endParaRPr lang="es-MX" sz="2800" b="1" spc="150" dirty="0">
                <a:ln w="11430"/>
                <a:solidFill>
                  <a:srgbClr val="F8F8F8"/>
                </a:solidFill>
                <a:effectLst>
                  <a:outerShdw blurRad="25400" algn="tl" rotWithShape="0">
                    <a:srgbClr val="000000">
                      <a:alpha val="43000"/>
                    </a:srgbClr>
                  </a:outerShdw>
                </a:effectLst>
                <a:latin typeface="Algerian" pitchFamily="82" charset="0"/>
              </a:endParaRPr>
            </a:p>
          </p:txBody>
        </p:sp>
        <p:sp>
          <p:nvSpPr>
            <p:cNvPr id="4" name="3 CuadroTexto"/>
            <p:cNvSpPr txBox="1"/>
            <p:nvPr/>
          </p:nvSpPr>
          <p:spPr>
            <a:xfrm>
              <a:off x="1475656" y="1916832"/>
              <a:ext cx="3240360" cy="1200329"/>
            </a:xfrm>
            <a:prstGeom prst="rect">
              <a:avLst/>
            </a:prstGeom>
            <a:noFill/>
          </p:spPr>
          <p:txBody>
            <a:bodyPr wrap="square" rtlCol="0">
              <a:spAutoFit/>
            </a:bodyPr>
            <a:lstStyle/>
            <a:p>
              <a:pPr marL="285750" indent="-285750">
                <a:buFont typeface="Wingdings" pitchFamily="2" charset="2"/>
                <a:buChar char="§"/>
              </a:pPr>
              <a:r>
                <a:rPr lang="es-MX" b="1" dirty="0" smtClean="0">
                  <a:solidFill>
                    <a:schemeClr val="bg1"/>
                  </a:solidFill>
                  <a:effectLst>
                    <a:outerShdw blurRad="38100" dist="38100" dir="2700000" algn="tl">
                      <a:srgbClr val="000000">
                        <a:alpha val="43137"/>
                      </a:srgbClr>
                    </a:outerShdw>
                  </a:effectLst>
                </a:rPr>
                <a:t>Crisis</a:t>
              </a:r>
            </a:p>
            <a:p>
              <a:pPr marL="285750" indent="-285750">
                <a:buFont typeface="Wingdings" pitchFamily="2" charset="2"/>
                <a:buChar char="§"/>
              </a:pPr>
              <a:r>
                <a:rPr lang="es-MX" b="1" dirty="0" smtClean="0">
                  <a:solidFill>
                    <a:schemeClr val="bg1"/>
                  </a:solidFill>
                  <a:effectLst>
                    <a:outerShdw blurRad="38100" dist="38100" dir="2700000" algn="tl">
                      <a:srgbClr val="000000">
                        <a:alpha val="43137"/>
                      </a:srgbClr>
                    </a:outerShdw>
                  </a:effectLst>
                </a:rPr>
                <a:t>Problemas </a:t>
              </a:r>
              <a:r>
                <a:rPr lang="es-MX" b="1" dirty="0" err="1" smtClean="0">
                  <a:solidFill>
                    <a:schemeClr val="bg1"/>
                  </a:solidFill>
                  <a:effectLst>
                    <a:outerShdw blurRad="38100" dist="38100" dir="2700000" algn="tl">
                      <a:srgbClr val="000000">
                        <a:alpha val="43137"/>
                      </a:srgbClr>
                    </a:outerShdw>
                  </a:effectLst>
                </a:rPr>
                <a:t>presionantes</a:t>
              </a:r>
              <a:endParaRPr lang="es-MX" b="1" dirty="0" smtClean="0">
                <a:solidFill>
                  <a:schemeClr val="bg1"/>
                </a:solidFill>
                <a:effectLst>
                  <a:outerShdw blurRad="38100" dist="38100" dir="2700000" algn="tl">
                    <a:srgbClr val="000000">
                      <a:alpha val="43137"/>
                    </a:srgbClr>
                  </a:outerShdw>
                </a:effectLst>
              </a:endParaRPr>
            </a:p>
            <a:p>
              <a:pPr marL="285750" indent="-285750">
                <a:buFont typeface="Wingdings" pitchFamily="2" charset="2"/>
                <a:buChar char="§"/>
              </a:pPr>
              <a:r>
                <a:rPr lang="es-MX" b="1" dirty="0" smtClean="0">
                  <a:solidFill>
                    <a:schemeClr val="bg1"/>
                  </a:solidFill>
                  <a:effectLst>
                    <a:outerShdw blurRad="38100" dist="38100" dir="2700000" algn="tl">
                      <a:srgbClr val="000000">
                        <a:alpha val="43137"/>
                      </a:srgbClr>
                    </a:outerShdw>
                  </a:effectLst>
                </a:rPr>
                <a:t>Proyectos contra reloj</a:t>
              </a:r>
            </a:p>
            <a:p>
              <a:pPr marL="285750" indent="-285750">
                <a:buFont typeface="Wingdings" pitchFamily="2" charset="2"/>
                <a:buChar char="§"/>
              </a:pPr>
              <a:r>
                <a:rPr lang="es-MX" b="1" dirty="0" smtClean="0">
                  <a:solidFill>
                    <a:schemeClr val="bg1"/>
                  </a:solidFill>
                  <a:effectLst>
                    <a:outerShdw blurRad="38100" dist="38100" dir="2700000" algn="tl">
                      <a:srgbClr val="000000">
                        <a:alpha val="43137"/>
                      </a:srgbClr>
                    </a:outerShdw>
                  </a:effectLst>
                </a:rPr>
                <a:t>Actividades no planificadas</a:t>
              </a:r>
              <a:endParaRPr lang="es-MX" b="1" dirty="0">
                <a:solidFill>
                  <a:schemeClr val="bg1"/>
                </a:solidFill>
                <a:effectLst>
                  <a:outerShdw blurRad="38100" dist="38100" dir="2700000" algn="tl">
                    <a:srgbClr val="000000">
                      <a:alpha val="43137"/>
                    </a:srgbClr>
                  </a:outerShdw>
                </a:effectLst>
              </a:endParaRPr>
            </a:p>
          </p:txBody>
        </p:sp>
        <p:sp>
          <p:nvSpPr>
            <p:cNvPr id="5" name="4 Rectángulo"/>
            <p:cNvSpPr/>
            <p:nvPr/>
          </p:nvSpPr>
          <p:spPr bwMode="auto">
            <a:xfrm>
              <a:off x="4572000" y="1484784"/>
              <a:ext cx="3312368" cy="1944216"/>
            </a:xfrm>
            <a:prstGeom prst="rect">
              <a:avLst/>
            </a:prstGeom>
            <a:solidFill>
              <a:srgbClr val="92D050"/>
            </a:solidFill>
            <a:ln>
              <a:noFill/>
            </a:ln>
            <a:scene3d>
              <a:camera prst="orthographicFront"/>
              <a:lightRig rig="threePt" dir="t"/>
            </a:scene3d>
            <a:sp3d>
              <a:bevelT w="101600" prst="riblet"/>
            </a:sp3d>
            <a:extLst/>
          </p:spPr>
          <p:txBody>
            <a:bodyPr rtlCol="0" anchor="ctr">
              <a:spAutoFit/>
            </a:bodyPr>
            <a:lstStyle/>
            <a:p>
              <a:pPr algn="ctr"/>
              <a:endParaRPr lang="es-MX" sz="2000" b="1" dirty="0" smtClean="0">
                <a:ln w="18000">
                  <a:solidFill>
                    <a:schemeClr val="tx2">
                      <a:lumMod val="40000"/>
                      <a:lumOff val="60000"/>
                    </a:schemeClr>
                  </a:solidFill>
                  <a:prstDash val="solid"/>
                  <a:miter lim="800000"/>
                </a:ln>
                <a:solidFill>
                  <a:srgbClr val="00B050"/>
                </a:solidFill>
                <a:effectLst>
                  <a:outerShdw blurRad="25500" dist="23000" dir="7020000" algn="tl">
                    <a:srgbClr val="000000">
                      <a:alpha val="50000"/>
                    </a:srgbClr>
                  </a:outerShdw>
                </a:effectLst>
              </a:endParaRPr>
            </a:p>
          </p:txBody>
        </p:sp>
        <p:sp>
          <p:nvSpPr>
            <p:cNvPr id="6" name="5 CuadroTexto"/>
            <p:cNvSpPr txBox="1"/>
            <p:nvPr/>
          </p:nvSpPr>
          <p:spPr>
            <a:xfrm>
              <a:off x="4572000" y="1484784"/>
              <a:ext cx="57606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s-MX" sz="2800" b="1" spc="150" dirty="0" smtClean="0">
                  <a:ln w="11430"/>
                  <a:solidFill>
                    <a:srgbClr val="F8F8F8"/>
                  </a:solidFill>
                  <a:effectLst>
                    <a:outerShdw blurRad="25400" algn="tl" rotWithShape="0">
                      <a:srgbClr val="000000">
                        <a:alpha val="43000"/>
                      </a:srgbClr>
                    </a:outerShdw>
                  </a:effectLst>
                  <a:latin typeface="Algerian" pitchFamily="82" charset="0"/>
                </a:rPr>
                <a:t>II</a:t>
              </a:r>
              <a:endParaRPr lang="es-MX" sz="2800" b="1" spc="150" dirty="0">
                <a:ln w="11430"/>
                <a:solidFill>
                  <a:srgbClr val="F8F8F8"/>
                </a:solidFill>
                <a:effectLst>
                  <a:outerShdw blurRad="25400" algn="tl" rotWithShape="0">
                    <a:srgbClr val="000000">
                      <a:alpha val="43000"/>
                    </a:srgbClr>
                  </a:outerShdw>
                </a:effectLst>
                <a:latin typeface="Algerian" pitchFamily="82" charset="0"/>
              </a:endParaRPr>
            </a:p>
          </p:txBody>
        </p:sp>
        <p:sp>
          <p:nvSpPr>
            <p:cNvPr id="8" name="7 CuadroTexto"/>
            <p:cNvSpPr txBox="1"/>
            <p:nvPr/>
          </p:nvSpPr>
          <p:spPr>
            <a:xfrm>
              <a:off x="5148064" y="1556792"/>
              <a:ext cx="2880320" cy="1754326"/>
            </a:xfrm>
            <a:prstGeom prst="rect">
              <a:avLst/>
            </a:prstGeom>
            <a:noFill/>
          </p:spPr>
          <p:txBody>
            <a:bodyPr wrap="square" rtlCol="0">
              <a:spAutoFit/>
            </a:bodyPr>
            <a:lstStyle/>
            <a:p>
              <a:pPr marL="285750" indent="-285750">
                <a:buFont typeface="Wingdings" pitchFamily="2" charset="2"/>
                <a:buChar char="§"/>
              </a:pPr>
              <a:r>
                <a:rPr lang="es-MX" b="1" dirty="0" smtClean="0">
                  <a:solidFill>
                    <a:schemeClr val="bg1"/>
                  </a:solidFill>
                  <a:effectLst>
                    <a:outerShdw blurRad="38100" dist="38100" dir="2700000" algn="tl">
                      <a:srgbClr val="000000">
                        <a:alpha val="43137"/>
                      </a:srgbClr>
                    </a:outerShdw>
                  </a:effectLst>
                </a:rPr>
                <a:t>Preparación</a:t>
              </a:r>
            </a:p>
            <a:p>
              <a:pPr marL="285750" indent="-285750">
                <a:buFont typeface="Wingdings" pitchFamily="2" charset="2"/>
                <a:buChar char="§"/>
              </a:pPr>
              <a:r>
                <a:rPr lang="es-MX" b="1" dirty="0" smtClean="0">
                  <a:solidFill>
                    <a:schemeClr val="bg1"/>
                  </a:solidFill>
                  <a:effectLst>
                    <a:outerShdw blurRad="38100" dist="38100" dir="2700000" algn="tl">
                      <a:srgbClr val="000000">
                        <a:alpha val="43137"/>
                      </a:srgbClr>
                    </a:outerShdw>
                  </a:effectLst>
                </a:rPr>
                <a:t>Prevención</a:t>
              </a:r>
            </a:p>
            <a:p>
              <a:pPr marL="285750" indent="-285750">
                <a:buFont typeface="Wingdings" pitchFamily="2" charset="2"/>
                <a:buChar char="§"/>
              </a:pPr>
              <a:r>
                <a:rPr lang="es-MX" b="1" dirty="0" smtClean="0">
                  <a:solidFill>
                    <a:schemeClr val="bg1"/>
                  </a:solidFill>
                  <a:effectLst>
                    <a:outerShdw blurRad="38100" dist="38100" dir="2700000" algn="tl">
                      <a:srgbClr val="000000">
                        <a:alpha val="43137"/>
                      </a:srgbClr>
                    </a:outerShdw>
                  </a:effectLst>
                </a:rPr>
                <a:t>Clarificación de Valores</a:t>
              </a:r>
            </a:p>
            <a:p>
              <a:pPr marL="285750" indent="-285750">
                <a:buFont typeface="Wingdings" pitchFamily="2" charset="2"/>
                <a:buChar char="§"/>
              </a:pPr>
              <a:r>
                <a:rPr lang="es-MX" b="1" dirty="0" smtClean="0">
                  <a:solidFill>
                    <a:schemeClr val="bg1"/>
                  </a:solidFill>
                  <a:effectLst>
                    <a:outerShdw blurRad="38100" dist="38100" dir="2700000" algn="tl">
                      <a:srgbClr val="000000">
                        <a:alpha val="43137"/>
                      </a:srgbClr>
                    </a:outerShdw>
                  </a:effectLst>
                </a:rPr>
                <a:t>Planificación</a:t>
              </a:r>
            </a:p>
            <a:p>
              <a:pPr marL="285750" indent="-285750">
                <a:buFont typeface="Wingdings" pitchFamily="2" charset="2"/>
                <a:buChar char="§"/>
              </a:pPr>
              <a:r>
                <a:rPr lang="es-MX" b="1" dirty="0" smtClean="0">
                  <a:solidFill>
                    <a:schemeClr val="bg1"/>
                  </a:solidFill>
                  <a:effectLst>
                    <a:outerShdw blurRad="38100" dist="38100" dir="2700000" algn="tl">
                      <a:srgbClr val="000000">
                        <a:alpha val="43137"/>
                      </a:srgbClr>
                    </a:outerShdw>
                  </a:effectLst>
                </a:rPr>
                <a:t>Creación de relaciones</a:t>
              </a:r>
            </a:p>
            <a:p>
              <a:pPr marL="285750" indent="-285750">
                <a:buFont typeface="Wingdings" pitchFamily="2" charset="2"/>
                <a:buChar char="§"/>
              </a:pPr>
              <a:r>
                <a:rPr lang="es-MX" b="1" dirty="0" smtClean="0">
                  <a:solidFill>
                    <a:schemeClr val="bg1"/>
                  </a:solidFill>
                  <a:effectLst>
                    <a:outerShdw blurRad="38100" dist="38100" dir="2700000" algn="tl">
                      <a:srgbClr val="000000">
                        <a:alpha val="43137"/>
                      </a:srgbClr>
                    </a:outerShdw>
                  </a:effectLst>
                </a:rPr>
                <a:t>Recreación verdadera</a:t>
              </a:r>
            </a:p>
          </p:txBody>
        </p:sp>
        <p:sp>
          <p:nvSpPr>
            <p:cNvPr id="7" name="6 Rectángulo"/>
            <p:cNvSpPr/>
            <p:nvPr/>
          </p:nvSpPr>
          <p:spPr>
            <a:xfrm>
              <a:off x="2267744" y="980728"/>
              <a:ext cx="1209818"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2400" b="1" dirty="0" smtClean="0">
                  <a:ln w="11430">
                    <a:solidFill>
                      <a:schemeClr val="tx1"/>
                    </a:solidFill>
                  </a:ln>
                  <a:effectLst>
                    <a:outerShdw blurRad="50800" dist="39000" dir="5460000" algn="tl">
                      <a:srgbClr val="000000">
                        <a:alpha val="38000"/>
                      </a:srgbClr>
                    </a:outerShdw>
                  </a:effectLst>
                </a:rPr>
                <a:t>Urgente</a:t>
              </a:r>
              <a:endParaRPr lang="es-ES" sz="2400" b="1" dirty="0">
                <a:ln w="11430">
                  <a:solidFill>
                    <a:schemeClr val="tx1"/>
                  </a:solidFill>
                </a:ln>
                <a:effectLst>
                  <a:outerShdw blurRad="50800" dist="39000" dir="5460000" algn="tl">
                    <a:srgbClr val="000000">
                      <a:alpha val="38000"/>
                    </a:srgbClr>
                  </a:outerShdw>
                </a:effectLst>
              </a:endParaRPr>
            </a:p>
          </p:txBody>
        </p:sp>
        <p:sp>
          <p:nvSpPr>
            <p:cNvPr id="10" name="9 Rectángulo"/>
            <p:cNvSpPr/>
            <p:nvPr/>
          </p:nvSpPr>
          <p:spPr>
            <a:xfrm>
              <a:off x="5053926" y="980728"/>
              <a:ext cx="1714765"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2400" b="1" dirty="0" smtClean="0">
                  <a:ln w="11430">
                    <a:solidFill>
                      <a:schemeClr val="tx1"/>
                    </a:solidFill>
                  </a:ln>
                  <a:effectLst>
                    <a:outerShdw blurRad="50800" dist="39000" dir="5460000" algn="tl">
                      <a:srgbClr val="000000">
                        <a:alpha val="38000"/>
                      </a:srgbClr>
                    </a:outerShdw>
                  </a:effectLst>
                </a:rPr>
                <a:t>No  Urgente</a:t>
              </a:r>
              <a:endParaRPr lang="es-ES" sz="2400" b="1" dirty="0">
                <a:ln w="11430">
                  <a:solidFill>
                    <a:schemeClr val="tx1"/>
                  </a:solidFill>
                </a:ln>
                <a:effectLst>
                  <a:outerShdw blurRad="50800" dist="39000" dir="5460000" algn="tl">
                    <a:srgbClr val="000000">
                      <a:alpha val="38000"/>
                    </a:srgbClr>
                  </a:outerShdw>
                </a:effectLst>
              </a:endParaRPr>
            </a:p>
          </p:txBody>
        </p:sp>
        <p:sp>
          <p:nvSpPr>
            <p:cNvPr id="11" name="10 Rectángulo"/>
            <p:cNvSpPr/>
            <p:nvPr/>
          </p:nvSpPr>
          <p:spPr bwMode="auto">
            <a:xfrm>
              <a:off x="1259632" y="3429000"/>
              <a:ext cx="3312368" cy="1944216"/>
            </a:xfrm>
            <a:prstGeom prst="rect">
              <a:avLst/>
            </a:prstGeom>
            <a:solidFill>
              <a:srgbClr val="00B0F0"/>
            </a:solidFill>
            <a:ln>
              <a:noFill/>
            </a:ln>
            <a:scene3d>
              <a:camera prst="orthographicFront"/>
              <a:lightRig rig="threePt" dir="t"/>
            </a:scene3d>
            <a:sp3d>
              <a:bevelT w="101600" prst="riblet"/>
            </a:sp3d>
            <a:extLst/>
          </p:spPr>
          <p:txBody>
            <a:bodyPr rtlCol="0" anchor="ctr">
              <a:spAutoFit/>
            </a:bodyPr>
            <a:lstStyle/>
            <a:p>
              <a:pPr algn="ctr"/>
              <a:endParaRPr lang="es-MX" sz="2000" b="1" dirty="0" smtClean="0">
                <a:ln w="18000">
                  <a:solidFill>
                    <a:schemeClr val="tx2">
                      <a:lumMod val="40000"/>
                      <a:lumOff val="60000"/>
                    </a:schemeClr>
                  </a:solidFill>
                  <a:prstDash val="solid"/>
                  <a:miter lim="800000"/>
                </a:ln>
                <a:solidFill>
                  <a:srgbClr val="00B050"/>
                </a:solidFill>
                <a:effectLst>
                  <a:outerShdw blurRad="25500" dist="23000" dir="7020000" algn="tl">
                    <a:srgbClr val="000000">
                      <a:alpha val="50000"/>
                    </a:srgbClr>
                  </a:outerShdw>
                </a:effectLst>
              </a:endParaRPr>
            </a:p>
          </p:txBody>
        </p:sp>
        <p:sp>
          <p:nvSpPr>
            <p:cNvPr id="12" name="11 CuadroTexto"/>
            <p:cNvSpPr txBox="1"/>
            <p:nvPr/>
          </p:nvSpPr>
          <p:spPr>
            <a:xfrm>
              <a:off x="1331640" y="3429000"/>
              <a:ext cx="57606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s-MX" sz="2800" b="1" spc="150" dirty="0" smtClean="0">
                  <a:ln w="11430"/>
                  <a:solidFill>
                    <a:srgbClr val="F8F8F8"/>
                  </a:solidFill>
                  <a:effectLst>
                    <a:outerShdw blurRad="25400" algn="tl" rotWithShape="0">
                      <a:srgbClr val="000000">
                        <a:alpha val="43000"/>
                      </a:srgbClr>
                    </a:outerShdw>
                  </a:effectLst>
                  <a:latin typeface="Algerian" pitchFamily="82" charset="0"/>
                </a:rPr>
                <a:t>III</a:t>
              </a:r>
              <a:endParaRPr lang="es-MX" sz="2800" b="1" spc="150" dirty="0">
                <a:ln w="11430"/>
                <a:solidFill>
                  <a:srgbClr val="F8F8F8"/>
                </a:solidFill>
                <a:effectLst>
                  <a:outerShdw blurRad="25400" algn="tl" rotWithShape="0">
                    <a:srgbClr val="000000">
                      <a:alpha val="43000"/>
                    </a:srgbClr>
                  </a:outerShdw>
                </a:effectLst>
                <a:latin typeface="Algerian" pitchFamily="82" charset="0"/>
              </a:endParaRPr>
            </a:p>
          </p:txBody>
        </p:sp>
        <p:sp>
          <p:nvSpPr>
            <p:cNvPr id="13" name="12 CuadroTexto"/>
            <p:cNvSpPr txBox="1"/>
            <p:nvPr/>
          </p:nvSpPr>
          <p:spPr>
            <a:xfrm>
              <a:off x="1475656" y="3861048"/>
              <a:ext cx="3240360" cy="1200329"/>
            </a:xfrm>
            <a:prstGeom prst="rect">
              <a:avLst/>
            </a:prstGeom>
            <a:noFill/>
          </p:spPr>
          <p:txBody>
            <a:bodyPr wrap="square" rtlCol="0">
              <a:spAutoFit/>
            </a:bodyPr>
            <a:lstStyle/>
            <a:p>
              <a:pPr marL="285750" indent="-285750">
                <a:buFont typeface="Wingdings" pitchFamily="2" charset="2"/>
                <a:buChar char="§"/>
              </a:pPr>
              <a:r>
                <a:rPr lang="es-MX" b="1" dirty="0" smtClean="0">
                  <a:solidFill>
                    <a:schemeClr val="bg1"/>
                  </a:solidFill>
                  <a:effectLst>
                    <a:outerShdw blurRad="38100" dist="38100" dir="2700000" algn="tl">
                      <a:srgbClr val="000000">
                        <a:alpha val="43137"/>
                      </a:srgbClr>
                    </a:outerShdw>
                  </a:effectLst>
                </a:rPr>
                <a:t>Interrupciones, llamadas</a:t>
              </a:r>
            </a:p>
            <a:p>
              <a:pPr marL="285750" indent="-285750">
                <a:buFont typeface="Wingdings" pitchFamily="2" charset="2"/>
                <a:buChar char="§"/>
              </a:pPr>
              <a:r>
                <a:rPr lang="es-MX" b="1" dirty="0" smtClean="0">
                  <a:solidFill>
                    <a:schemeClr val="bg1"/>
                  </a:solidFill>
                  <a:effectLst>
                    <a:outerShdw blurRad="38100" dist="38100" dir="2700000" algn="tl">
                      <a:srgbClr val="000000">
                        <a:alpha val="43137"/>
                      </a:srgbClr>
                    </a:outerShdw>
                  </a:effectLst>
                </a:rPr>
                <a:t>Mails</a:t>
              </a:r>
            </a:p>
            <a:p>
              <a:pPr marL="285750" indent="-285750">
                <a:buFont typeface="Wingdings" pitchFamily="2" charset="2"/>
                <a:buChar char="§"/>
              </a:pPr>
              <a:r>
                <a:rPr lang="es-MX" b="1" dirty="0" smtClean="0">
                  <a:solidFill>
                    <a:schemeClr val="bg1"/>
                  </a:solidFill>
                  <a:effectLst>
                    <a:outerShdw blurRad="38100" dist="38100" dir="2700000" algn="tl">
                      <a:srgbClr val="000000">
                        <a:alpha val="43137"/>
                      </a:srgbClr>
                    </a:outerShdw>
                  </a:effectLst>
                </a:rPr>
                <a:t>Algunas reuniones</a:t>
              </a:r>
            </a:p>
            <a:p>
              <a:pPr marL="285750" indent="-285750">
                <a:buFont typeface="Wingdings" pitchFamily="2" charset="2"/>
                <a:buChar char="§"/>
              </a:pPr>
              <a:r>
                <a:rPr lang="es-MX" b="1" dirty="0" smtClean="0">
                  <a:solidFill>
                    <a:schemeClr val="bg1"/>
                  </a:solidFill>
                  <a:effectLst>
                    <a:outerShdw blurRad="38100" dist="38100" dir="2700000" algn="tl">
                      <a:srgbClr val="000000">
                        <a:alpha val="43137"/>
                      </a:srgbClr>
                    </a:outerShdw>
                  </a:effectLst>
                </a:rPr>
                <a:t>Actividades populares</a:t>
              </a:r>
              <a:endParaRPr lang="es-MX" b="1" dirty="0">
                <a:solidFill>
                  <a:schemeClr val="bg1"/>
                </a:solidFill>
                <a:effectLst>
                  <a:outerShdw blurRad="38100" dist="38100" dir="2700000" algn="tl">
                    <a:srgbClr val="000000">
                      <a:alpha val="43137"/>
                    </a:srgbClr>
                  </a:outerShdw>
                </a:effectLst>
              </a:endParaRPr>
            </a:p>
          </p:txBody>
        </p:sp>
        <p:sp>
          <p:nvSpPr>
            <p:cNvPr id="14" name="13 Rectángulo"/>
            <p:cNvSpPr/>
            <p:nvPr/>
          </p:nvSpPr>
          <p:spPr bwMode="auto">
            <a:xfrm>
              <a:off x="4572000" y="3429000"/>
              <a:ext cx="3312368" cy="1944216"/>
            </a:xfrm>
            <a:prstGeom prst="rect">
              <a:avLst/>
            </a:prstGeom>
            <a:solidFill>
              <a:srgbClr val="FFFF66"/>
            </a:solidFill>
            <a:ln>
              <a:noFill/>
            </a:ln>
            <a:scene3d>
              <a:camera prst="orthographicFront"/>
              <a:lightRig rig="threePt" dir="t"/>
            </a:scene3d>
            <a:sp3d>
              <a:bevelT w="101600" prst="riblet"/>
            </a:sp3d>
            <a:extLst/>
          </p:spPr>
          <p:txBody>
            <a:bodyPr rtlCol="0" anchor="ctr">
              <a:spAutoFit/>
            </a:bodyPr>
            <a:lstStyle/>
            <a:p>
              <a:pPr algn="ctr"/>
              <a:endParaRPr lang="es-MX" sz="2000" b="1" dirty="0" smtClean="0">
                <a:ln w="18000">
                  <a:solidFill>
                    <a:schemeClr val="tx2">
                      <a:lumMod val="40000"/>
                      <a:lumOff val="60000"/>
                    </a:schemeClr>
                  </a:solidFill>
                  <a:prstDash val="solid"/>
                  <a:miter lim="800000"/>
                </a:ln>
                <a:solidFill>
                  <a:srgbClr val="00B050"/>
                </a:solidFill>
                <a:effectLst>
                  <a:outerShdw blurRad="25500" dist="23000" dir="7020000" algn="tl">
                    <a:srgbClr val="000000">
                      <a:alpha val="50000"/>
                    </a:srgbClr>
                  </a:outerShdw>
                </a:effectLst>
              </a:endParaRPr>
            </a:p>
          </p:txBody>
        </p:sp>
        <p:sp>
          <p:nvSpPr>
            <p:cNvPr id="15" name="14 CuadroTexto"/>
            <p:cNvSpPr txBox="1"/>
            <p:nvPr/>
          </p:nvSpPr>
          <p:spPr>
            <a:xfrm>
              <a:off x="4572000" y="3429000"/>
              <a:ext cx="57606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s-MX" sz="2800" b="1" spc="150" dirty="0" smtClean="0">
                  <a:ln w="11430"/>
                  <a:solidFill>
                    <a:srgbClr val="F8F8F8"/>
                  </a:solidFill>
                  <a:effectLst>
                    <a:outerShdw blurRad="25400" algn="tl" rotWithShape="0">
                      <a:srgbClr val="000000">
                        <a:alpha val="43000"/>
                      </a:srgbClr>
                    </a:outerShdw>
                  </a:effectLst>
                  <a:latin typeface="Algerian" pitchFamily="82" charset="0"/>
                </a:rPr>
                <a:t>IV</a:t>
              </a:r>
              <a:endParaRPr lang="es-MX" sz="2800" b="1" spc="150" dirty="0">
                <a:ln w="11430"/>
                <a:solidFill>
                  <a:srgbClr val="F8F8F8"/>
                </a:solidFill>
                <a:effectLst>
                  <a:outerShdw blurRad="25400" algn="tl" rotWithShape="0">
                    <a:srgbClr val="000000">
                      <a:alpha val="43000"/>
                    </a:srgbClr>
                  </a:outerShdw>
                </a:effectLst>
                <a:latin typeface="Algerian" pitchFamily="82" charset="0"/>
              </a:endParaRPr>
            </a:p>
          </p:txBody>
        </p:sp>
        <p:sp>
          <p:nvSpPr>
            <p:cNvPr id="16" name="15 CuadroTexto"/>
            <p:cNvSpPr txBox="1"/>
            <p:nvPr/>
          </p:nvSpPr>
          <p:spPr>
            <a:xfrm>
              <a:off x="5148064" y="3823880"/>
              <a:ext cx="2664296" cy="1200329"/>
            </a:xfrm>
            <a:prstGeom prst="rect">
              <a:avLst/>
            </a:prstGeom>
            <a:noFill/>
          </p:spPr>
          <p:txBody>
            <a:bodyPr wrap="square" rtlCol="0">
              <a:spAutoFit/>
            </a:bodyPr>
            <a:lstStyle/>
            <a:p>
              <a:pPr marL="285750" indent="-285750">
                <a:buFont typeface="Wingdings" pitchFamily="2" charset="2"/>
                <a:buChar char="§"/>
              </a:pPr>
              <a:r>
                <a:rPr lang="es-MX" b="1" dirty="0" smtClean="0">
                  <a:solidFill>
                    <a:schemeClr val="bg1"/>
                  </a:solidFill>
                  <a:effectLst>
                    <a:outerShdw blurRad="38100" dist="38100" dir="2700000" algn="tl">
                      <a:srgbClr val="000000">
                        <a:alpha val="43137"/>
                      </a:srgbClr>
                    </a:outerShdw>
                  </a:effectLst>
                </a:rPr>
                <a:t>Trivialidades</a:t>
              </a:r>
            </a:p>
            <a:p>
              <a:pPr marL="285750" indent="-285750">
                <a:buFont typeface="Wingdings" pitchFamily="2" charset="2"/>
                <a:buChar char="§"/>
              </a:pPr>
              <a:r>
                <a:rPr lang="es-MX" b="1" dirty="0" smtClean="0">
                  <a:solidFill>
                    <a:schemeClr val="bg1"/>
                  </a:solidFill>
                  <a:effectLst>
                    <a:outerShdw blurRad="38100" dist="38100" dir="2700000" algn="tl">
                      <a:srgbClr val="000000">
                        <a:alpha val="43137"/>
                      </a:srgbClr>
                    </a:outerShdw>
                  </a:effectLst>
                </a:rPr>
                <a:t>Mucha TV</a:t>
              </a:r>
            </a:p>
            <a:p>
              <a:pPr marL="285750" indent="-285750">
                <a:buFont typeface="Wingdings" pitchFamily="2" charset="2"/>
                <a:buChar char="§"/>
              </a:pPr>
              <a:r>
                <a:rPr lang="es-MX" b="1" dirty="0" smtClean="0">
                  <a:solidFill>
                    <a:schemeClr val="bg1"/>
                  </a:solidFill>
                  <a:effectLst>
                    <a:outerShdw blurRad="38100" dist="38100" dir="2700000" algn="tl">
                      <a:srgbClr val="000000">
                        <a:alpha val="43137"/>
                      </a:srgbClr>
                    </a:outerShdw>
                  </a:effectLst>
                </a:rPr>
                <a:t>Mails irrelevantes</a:t>
              </a:r>
            </a:p>
            <a:p>
              <a:pPr marL="285750" indent="-285750">
                <a:buFont typeface="Wingdings" pitchFamily="2" charset="2"/>
                <a:buChar char="§"/>
              </a:pPr>
              <a:r>
                <a:rPr lang="es-MX" b="1" dirty="0" smtClean="0">
                  <a:solidFill>
                    <a:schemeClr val="bg1"/>
                  </a:solidFill>
                  <a:effectLst>
                    <a:outerShdw blurRad="38100" dist="38100" dir="2700000" algn="tl">
                      <a:srgbClr val="000000">
                        <a:alpha val="43137"/>
                      </a:srgbClr>
                    </a:outerShdw>
                  </a:effectLst>
                </a:rPr>
                <a:t>Actividades escape</a:t>
              </a:r>
            </a:p>
          </p:txBody>
        </p:sp>
        <p:sp>
          <p:nvSpPr>
            <p:cNvPr id="9" name="8 CuadroTexto"/>
            <p:cNvSpPr txBox="1"/>
            <p:nvPr/>
          </p:nvSpPr>
          <p:spPr>
            <a:xfrm rot="16200000">
              <a:off x="-21844" y="4229829"/>
              <a:ext cx="1813253"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s-MX"/>
              </a:defPPr>
              <a:lvl1pPr algn="ctr">
                <a:defRPr sz="2400" b="1">
                  <a:ln w="11430">
                    <a:solidFill>
                      <a:schemeClr val="tx1"/>
                    </a:solidFill>
                  </a:ln>
                  <a:effectLst>
                    <a:outerShdw blurRad="50800" dist="39000" dir="5460000" algn="tl">
                      <a:srgbClr val="000000">
                        <a:alpha val="38000"/>
                      </a:srgbClr>
                    </a:outerShdw>
                  </a:effectLst>
                </a:defRPr>
              </a:lvl1pPr>
            </a:lstStyle>
            <a:p>
              <a:r>
                <a:rPr lang="es-MX" spc="-150" dirty="0"/>
                <a:t>No importante</a:t>
              </a:r>
            </a:p>
          </p:txBody>
        </p:sp>
        <p:sp>
          <p:nvSpPr>
            <p:cNvPr id="18" name="17 CuadroTexto"/>
            <p:cNvSpPr txBox="1"/>
            <p:nvPr/>
          </p:nvSpPr>
          <p:spPr>
            <a:xfrm rot="16200000">
              <a:off x="164104" y="2232586"/>
              <a:ext cx="1441357"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s-MX"/>
              </a:defPPr>
              <a:lvl1pPr algn="ctr">
                <a:defRPr sz="2400" b="1">
                  <a:ln w="11430">
                    <a:solidFill>
                      <a:schemeClr val="tx1"/>
                    </a:solidFill>
                  </a:ln>
                  <a:effectLst>
                    <a:outerShdw blurRad="50800" dist="39000" dir="5460000" algn="tl">
                      <a:srgbClr val="000000">
                        <a:alpha val="38000"/>
                      </a:srgbClr>
                    </a:outerShdw>
                  </a:effectLst>
                </a:defRPr>
              </a:lvl1pPr>
            </a:lstStyle>
            <a:p>
              <a:r>
                <a:rPr lang="es-MX" spc="-150" dirty="0" smtClean="0"/>
                <a:t>Importante</a:t>
              </a:r>
              <a:endParaRPr lang="es-MX" spc="-150" dirty="0"/>
            </a:p>
          </p:txBody>
        </p:sp>
      </p:grpSp>
      <p:sp>
        <p:nvSpPr>
          <p:cNvPr id="19" name="18 Rectángulo"/>
          <p:cNvSpPr/>
          <p:nvPr/>
        </p:nvSpPr>
        <p:spPr>
          <a:xfrm>
            <a:off x="827584" y="404664"/>
            <a:ext cx="7501989"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Matriz de Administración del Tiempo</a:t>
            </a:r>
            <a:endParaRPr lang="es-E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 name="19 Marcador de número de diapositiva"/>
          <p:cNvSpPr>
            <a:spLocks noGrp="1"/>
          </p:cNvSpPr>
          <p:nvPr>
            <p:ph type="sldNum" sz="quarter" idx="12"/>
          </p:nvPr>
        </p:nvSpPr>
        <p:spPr/>
        <p:txBody>
          <a:bodyPr/>
          <a:lstStyle/>
          <a:p>
            <a:fld id="{132FADFE-3B8F-471C-ABF0-DBC7717ECBBC}" type="slidenum">
              <a:rPr lang="es-ES" smtClean="0"/>
              <a:pPr/>
              <a:t>61</a:t>
            </a:fld>
            <a:endParaRPr lang="es-ES"/>
          </a:p>
        </p:txBody>
      </p:sp>
    </p:spTree>
    <p:extLst>
      <p:ext uri="{BB962C8B-B14F-4D97-AF65-F5344CB8AC3E}">
        <p14:creationId xmlns:p14="http://schemas.microsoft.com/office/powerpoint/2010/main" val="7162250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195736" y="548680"/>
            <a:ext cx="4752528" cy="830997"/>
          </a:xfrm>
          <a:prstGeom prst="rect">
            <a:avLst/>
          </a:prstGeom>
          <a:noFill/>
        </p:spPr>
        <p:txBody>
          <a:bodyPr wrap="square" rtlCol="0">
            <a:spAutoFit/>
          </a:bodyPr>
          <a:lstStyle/>
          <a:p>
            <a:pPr algn="ctr"/>
            <a:r>
              <a:rPr lang="es-MX" sz="2400" b="1" dirty="0" smtClean="0"/>
              <a:t>Desperdiciadores de Tiempo Internos</a:t>
            </a:r>
            <a:endParaRPr lang="es-MX" sz="2400" b="1" dirty="0"/>
          </a:p>
        </p:txBody>
      </p:sp>
      <p:sp>
        <p:nvSpPr>
          <p:cNvPr id="4" name="3 CuadroTexto"/>
          <p:cNvSpPr txBox="1"/>
          <p:nvPr/>
        </p:nvSpPr>
        <p:spPr>
          <a:xfrm>
            <a:off x="971600" y="1700808"/>
            <a:ext cx="5040560" cy="3913059"/>
          </a:xfrm>
          <a:prstGeom prst="rect">
            <a:avLst/>
          </a:prstGeom>
          <a:noFill/>
        </p:spPr>
        <p:txBody>
          <a:bodyPr wrap="square" rtlCol="0">
            <a:spAutoFit/>
          </a:bodyPr>
          <a:lstStyle/>
          <a:p>
            <a:pPr marL="285750" indent="-285750">
              <a:lnSpc>
                <a:spcPct val="150000"/>
              </a:lnSpc>
              <a:buFont typeface="Wingdings" pitchFamily="2" charset="2"/>
              <a:buChar char="§"/>
            </a:pPr>
            <a:r>
              <a:rPr lang="es-MX" sz="2400" dirty="0" smtClean="0"/>
              <a:t>Falta de prioridades</a:t>
            </a:r>
          </a:p>
          <a:p>
            <a:pPr marL="285750" indent="-285750">
              <a:lnSpc>
                <a:spcPct val="150000"/>
              </a:lnSpc>
              <a:buFont typeface="Wingdings" pitchFamily="2" charset="2"/>
              <a:buChar char="§"/>
            </a:pPr>
            <a:r>
              <a:rPr lang="es-MX" sz="2400" dirty="0" smtClean="0"/>
              <a:t>Falta de planes</a:t>
            </a:r>
          </a:p>
          <a:p>
            <a:pPr marL="285750" indent="-285750">
              <a:lnSpc>
                <a:spcPct val="150000"/>
              </a:lnSpc>
              <a:buFont typeface="Wingdings" pitchFamily="2" charset="2"/>
              <a:buChar char="§"/>
            </a:pPr>
            <a:r>
              <a:rPr lang="es-MX" sz="2400" dirty="0" smtClean="0"/>
              <a:t>Objetivos no claros</a:t>
            </a:r>
          </a:p>
          <a:p>
            <a:pPr marL="285750" indent="-285750">
              <a:lnSpc>
                <a:spcPct val="150000"/>
              </a:lnSpc>
              <a:buFont typeface="Wingdings" pitchFamily="2" charset="2"/>
              <a:buChar char="§"/>
            </a:pPr>
            <a:r>
              <a:rPr lang="es-MX" sz="2400" dirty="0" smtClean="0"/>
              <a:t>Dejar cosas para después</a:t>
            </a:r>
          </a:p>
          <a:p>
            <a:pPr marL="285750" indent="-285750">
              <a:lnSpc>
                <a:spcPct val="150000"/>
              </a:lnSpc>
              <a:buFont typeface="Wingdings" pitchFamily="2" charset="2"/>
              <a:buChar char="§"/>
            </a:pPr>
            <a:r>
              <a:rPr lang="es-MX" sz="2400" dirty="0" smtClean="0"/>
              <a:t>Intentar hacer muchas cosas a la vez</a:t>
            </a:r>
          </a:p>
          <a:p>
            <a:pPr marL="285750" indent="-285750">
              <a:lnSpc>
                <a:spcPct val="150000"/>
              </a:lnSpc>
              <a:buFont typeface="Wingdings" pitchFamily="2" charset="2"/>
              <a:buChar char="§"/>
            </a:pPr>
            <a:r>
              <a:rPr lang="es-MX" sz="2400" dirty="0" smtClean="0"/>
              <a:t>Falta de autodisciplina</a:t>
            </a:r>
          </a:p>
          <a:p>
            <a:pPr marL="285750" indent="-285750">
              <a:lnSpc>
                <a:spcPct val="150000"/>
              </a:lnSpc>
              <a:buFont typeface="Wingdings" pitchFamily="2" charset="2"/>
              <a:buChar char="§"/>
            </a:pPr>
            <a:r>
              <a:rPr lang="es-MX" sz="2400" dirty="0" smtClean="0"/>
              <a:t>Falta de habilidad y conocimientos</a:t>
            </a:r>
            <a:endParaRPr lang="es-MX" sz="2400" dirty="0"/>
          </a:p>
        </p:txBody>
      </p:sp>
      <p:grpSp>
        <p:nvGrpSpPr>
          <p:cNvPr id="5" name="4 Grupo"/>
          <p:cNvGrpSpPr/>
          <p:nvPr/>
        </p:nvGrpSpPr>
        <p:grpSpPr>
          <a:xfrm>
            <a:off x="5436096" y="1340768"/>
            <a:ext cx="3200400" cy="3619500"/>
            <a:chOff x="5796136" y="2780928"/>
            <a:chExt cx="3200400" cy="3619500"/>
          </a:xfrm>
        </p:grpSpPr>
        <p:pic>
          <p:nvPicPr>
            <p:cNvPr id="1030" name="Picture 6" descr="http://itasesora.com/wordpress/wp-content/uploads/2012/07/priority-En-vez-de-decir-No-tengo-tiempo-Di-No-es-una-prioridad.pn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5796136" y="2780928"/>
              <a:ext cx="32004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20783293">
              <a:off x="6257956" y="3622307"/>
              <a:ext cx="2509327" cy="2133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00176649"/>
      </p:ext>
    </p:extLst>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850" y="260648"/>
            <a:ext cx="8496622" cy="738664"/>
          </a:xfrm>
          <a:prstGeom prst="rect">
            <a:avLst/>
          </a:prstGeom>
          <a:noFill/>
        </p:spPr>
        <p:txBody>
          <a:bodyPr wrap="square" rtlCol="0">
            <a:spAutoFit/>
          </a:bodyPr>
          <a:lstStyle/>
          <a:p>
            <a:pPr algn="ctr"/>
            <a:r>
              <a:rPr lang="es-MX" sz="2400" b="1" dirty="0" smtClean="0"/>
              <a:t>LA VERDADERA RIQUEZA</a:t>
            </a:r>
          </a:p>
          <a:p>
            <a:pPr algn="ctr"/>
            <a:r>
              <a:rPr lang="es-MX" b="1" dirty="0" smtClean="0"/>
              <a:t>BANCO DEL TIEMPO</a:t>
            </a:r>
            <a:endParaRPr lang="es-MX" b="1" dirty="0"/>
          </a:p>
        </p:txBody>
      </p:sp>
      <p:sp>
        <p:nvSpPr>
          <p:cNvPr id="3" name="2 CuadroTexto"/>
          <p:cNvSpPr txBox="1"/>
          <p:nvPr/>
        </p:nvSpPr>
        <p:spPr>
          <a:xfrm>
            <a:off x="323850" y="1268760"/>
            <a:ext cx="8496622" cy="5078313"/>
          </a:xfrm>
          <a:prstGeom prst="rect">
            <a:avLst/>
          </a:prstGeom>
          <a:solidFill>
            <a:srgbClr val="CCFF99"/>
          </a:solidFill>
        </p:spPr>
        <p:txBody>
          <a:bodyPr wrap="square" rtlCol="0">
            <a:spAutoFit/>
          </a:bodyPr>
          <a:lstStyle/>
          <a:p>
            <a:pPr algn="just"/>
            <a:r>
              <a:rPr lang="es-MX" dirty="0" smtClean="0"/>
              <a:t>Si hubiera un banco que te acreditará en tu cuenta 86,400 monedas cada mañana, que NO transfiriera el saldo disponible de un día al siguiente, No te permitiera conservar efectivo y, al final del día, cancelara la parte de esa cantidad que no hubieras usado….¿Qué harías?</a:t>
            </a:r>
          </a:p>
          <a:p>
            <a:pPr algn="just"/>
            <a:endParaRPr lang="es-MX" dirty="0"/>
          </a:p>
          <a:p>
            <a:pPr algn="just"/>
            <a:r>
              <a:rPr lang="es-MX" dirty="0" smtClean="0"/>
              <a:t>Por supuesto, sacar cada día hasta el último centavo.</a:t>
            </a:r>
          </a:p>
          <a:p>
            <a:pPr algn="just"/>
            <a:endParaRPr lang="es-MX" dirty="0"/>
          </a:p>
          <a:p>
            <a:pPr algn="just"/>
            <a:endParaRPr lang="es-MX" dirty="0" smtClean="0"/>
          </a:p>
          <a:p>
            <a:pPr algn="just"/>
            <a:r>
              <a:rPr lang="es-MX" dirty="0" smtClean="0"/>
              <a:t>Pues bien, tal banco si existe: se TIEMPO.</a:t>
            </a:r>
          </a:p>
          <a:p>
            <a:pPr algn="just"/>
            <a:endParaRPr lang="es-MX" dirty="0"/>
          </a:p>
          <a:p>
            <a:pPr algn="just"/>
            <a:r>
              <a:rPr lang="es-MX" dirty="0" smtClean="0"/>
              <a:t>Cada día te acredita 86,400 segundo y cada noche da por perdidos cuantos hayas dejado de emplear provechosamente.</a:t>
            </a:r>
          </a:p>
          <a:p>
            <a:pPr algn="just"/>
            <a:endParaRPr lang="es-MX" dirty="0"/>
          </a:p>
          <a:p>
            <a:pPr algn="just"/>
            <a:r>
              <a:rPr lang="es-MX" dirty="0" smtClean="0"/>
              <a:t>Nunca transfiere saldos, ni permite que te sobregires. Cuando no usas lo disponible ese día, el único que pierde eres tú.</a:t>
            </a:r>
          </a:p>
          <a:p>
            <a:pPr algn="just"/>
            <a:endParaRPr lang="es-MX" dirty="0"/>
          </a:p>
          <a:p>
            <a:pPr algn="just"/>
            <a:r>
              <a:rPr lang="es-MX" dirty="0" smtClean="0"/>
              <a:t>Depende de ti invertir este precioso caudal de horas, minutos y segundos para obtener los máximos dividendos en cuanto a salud, felicidad y éxito.</a:t>
            </a:r>
            <a:endParaRPr lang="es-MX" dirty="0"/>
          </a:p>
        </p:txBody>
      </p:sp>
      <p:pic>
        <p:nvPicPr>
          <p:cNvPr id="5124"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2667" l="18787" r="76923"/>
                    </a14:imgEffect>
                  </a14:imgLayer>
                </a14:imgProps>
              </a:ext>
              <a:ext uri="{28A0092B-C50C-407E-A947-70E740481C1C}">
                <a14:useLocalDpi xmlns:a14="http://schemas.microsoft.com/office/drawing/2010/main" val="0"/>
              </a:ext>
            </a:extLst>
          </a:blip>
          <a:srcRect/>
          <a:stretch>
            <a:fillRect/>
          </a:stretch>
        </p:blipFill>
        <p:spPr bwMode="auto">
          <a:xfrm>
            <a:off x="1691680" y="44624"/>
            <a:ext cx="1008112" cy="1198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794"/>
          <a:stretch/>
        </p:blipFill>
        <p:spPr bwMode="auto">
          <a:xfrm>
            <a:off x="6588224" y="44624"/>
            <a:ext cx="1195524" cy="12105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4711914"/>
      </p:ext>
    </p:extLst>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9552" y="2269566"/>
            <a:ext cx="8208912" cy="2308324"/>
          </a:xfrm>
          <a:prstGeom prst="rect">
            <a:avLst/>
          </a:prstGeom>
          <a:noFill/>
        </p:spPr>
        <p:txBody>
          <a:bodyPr wrap="square" rtlCol="0">
            <a:spAutoFit/>
          </a:bodyPr>
          <a:lstStyle/>
          <a:p>
            <a:pPr algn="ctr"/>
            <a:r>
              <a:rPr lang="es-MX"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Solo tu puedes mejorar </a:t>
            </a:r>
          </a:p>
          <a:p>
            <a:pPr algn="ctr"/>
            <a:r>
              <a:rPr lang="es-MX"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 calidad de </a:t>
            </a:r>
          </a:p>
          <a:p>
            <a:pPr algn="ctr"/>
            <a:r>
              <a:rPr lang="es-MX"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tu tiempo</a:t>
            </a:r>
            <a:endParaRPr lang="es-MX"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2 Marcador de número de diapositiva"/>
          <p:cNvSpPr>
            <a:spLocks noGrp="1"/>
          </p:cNvSpPr>
          <p:nvPr>
            <p:ph type="sldNum" sz="quarter" idx="12"/>
          </p:nvPr>
        </p:nvSpPr>
        <p:spPr/>
        <p:txBody>
          <a:bodyPr/>
          <a:lstStyle/>
          <a:p>
            <a:fld id="{132FADFE-3B8F-471C-ABF0-DBC7717ECBBC}" type="slidenum">
              <a:rPr lang="es-ES" smtClean="0"/>
              <a:pPr/>
              <a:t>64</a:t>
            </a:fld>
            <a:endParaRPr lang="es-ES"/>
          </a:p>
        </p:txBody>
      </p:sp>
    </p:spTree>
    <p:extLst>
      <p:ext uri="{BB962C8B-B14F-4D97-AF65-F5344CB8AC3E}">
        <p14:creationId xmlns:p14="http://schemas.microsoft.com/office/powerpoint/2010/main" val="15893649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88640"/>
            <a:ext cx="8640960" cy="1015663"/>
          </a:xfrm>
          <a:prstGeom prst="rect">
            <a:avLst/>
          </a:prstGeom>
        </p:spPr>
        <p:txBody>
          <a:bodyPr wrap="square">
            <a:spAutoFit/>
          </a:bodyPr>
          <a:lstStyle/>
          <a:p>
            <a:pPr algn="ctr"/>
            <a:r>
              <a:rPr lang="es-ES" sz="1600" b="1" dirty="0"/>
              <a:t>AUTO </a:t>
            </a:r>
            <a:r>
              <a:rPr lang="es-ES" sz="1600" b="1" dirty="0" smtClean="0"/>
              <a:t>EVALUACIÓN 1.3.1: LA </a:t>
            </a:r>
            <a:r>
              <a:rPr lang="es-ES" sz="1600" b="1" dirty="0"/>
              <a:t>SENSACIÓN PERSONAL DEL TIEMPO</a:t>
            </a:r>
            <a:endParaRPr lang="es-MX" sz="1600" dirty="0"/>
          </a:p>
          <a:p>
            <a:pPr algn="just"/>
            <a:endParaRPr lang="es-ES" sz="1600" dirty="0"/>
          </a:p>
          <a:p>
            <a:pPr algn="just"/>
            <a:r>
              <a:rPr lang="es-ES" sz="1400" dirty="0" smtClean="0"/>
              <a:t>Conteste </a:t>
            </a:r>
            <a:r>
              <a:rPr lang="es-ES" sz="1400" dirty="0"/>
              <a:t>brevemente cada una de las siguientes preguntas. Antes de contestarlas reflexione su respuesta, le será útil el resultado del presente cuestionario</a:t>
            </a:r>
            <a:r>
              <a:rPr lang="es-ES" sz="1400" dirty="0" smtClean="0"/>
              <a:t>.</a:t>
            </a:r>
            <a:endParaRPr lang="es-MX" sz="1400" dirty="0"/>
          </a:p>
        </p:txBody>
      </p:sp>
      <p:graphicFrame>
        <p:nvGraphicFramePr>
          <p:cNvPr id="3" name="2 Tabla"/>
          <p:cNvGraphicFramePr>
            <a:graphicFrameLocks noGrp="1"/>
          </p:cNvGraphicFramePr>
          <p:nvPr>
            <p:extLst>
              <p:ext uri="{D42A27DB-BD31-4B8C-83A1-F6EECF244321}">
                <p14:modId xmlns:p14="http://schemas.microsoft.com/office/powerpoint/2010/main" val="4046877673"/>
              </p:ext>
            </p:extLst>
          </p:nvPr>
        </p:nvGraphicFramePr>
        <p:xfrm>
          <a:off x="251516" y="1280156"/>
          <a:ext cx="8640963" cy="5029164"/>
        </p:xfrm>
        <a:graphic>
          <a:graphicData uri="http://schemas.openxmlformats.org/drawingml/2006/table">
            <a:tbl>
              <a:tblPr firstRow="1" firstCol="1" lastRow="1" lastCol="1" bandRow="1" bandCol="1"/>
              <a:tblGrid>
                <a:gridCol w="613381"/>
                <a:gridCol w="563701"/>
                <a:gridCol w="515929"/>
                <a:gridCol w="514974"/>
                <a:gridCol w="1371990"/>
                <a:gridCol w="153931"/>
                <a:gridCol w="852238"/>
                <a:gridCol w="4054819"/>
              </a:tblGrid>
              <a:tr h="125721">
                <a:tc>
                  <a:txBody>
                    <a:bodyPr/>
                    <a:lstStyle/>
                    <a:p>
                      <a:pPr>
                        <a:spcAft>
                          <a:spcPts val="0"/>
                        </a:spcAft>
                      </a:pPr>
                      <a:r>
                        <a:rPr lang="es-ES" sz="1400" b="1" i="1" dirty="0">
                          <a:effectLst/>
                          <a:latin typeface="+mn-lt"/>
                          <a:ea typeface="Times New Roman"/>
                        </a:rPr>
                        <a:t>1.0</a:t>
                      </a:r>
                      <a:endParaRPr lang="es-MX" sz="14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spcAft>
                          <a:spcPts val="0"/>
                        </a:spcAft>
                      </a:pPr>
                      <a:r>
                        <a:rPr lang="es-ES" sz="1400" b="1" i="1" dirty="0">
                          <a:effectLst/>
                          <a:latin typeface="+mn-lt"/>
                          <a:ea typeface="Times New Roman"/>
                        </a:rPr>
                        <a:t>¿Cuál es su opinión particular del tiempo?:</a:t>
                      </a:r>
                      <a:endParaRPr lang="es-MX" sz="1400" dirty="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88582">
                <a:tc gridSpan="8">
                  <a:txBody>
                    <a:bodyPr/>
                    <a:lstStyle/>
                    <a:p>
                      <a:pPr>
                        <a:lnSpc>
                          <a:spcPct val="150000"/>
                        </a:lnSpc>
                        <a:spcAft>
                          <a:spcPts val="0"/>
                        </a:spcAft>
                      </a:pPr>
                      <a:r>
                        <a:rPr lang="es-ES" sz="1000" dirty="0">
                          <a:effectLst/>
                          <a:latin typeface="+mn-lt"/>
                          <a:ea typeface="Times New Roman"/>
                        </a:rPr>
                        <a:t> </a:t>
                      </a:r>
                      <a:endParaRPr lang="es-MX" sz="10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88582">
                <a:tc gridSpan="8">
                  <a:txBody>
                    <a:bodyPr/>
                    <a:lstStyle/>
                    <a:p>
                      <a:pPr>
                        <a:lnSpc>
                          <a:spcPct val="150000"/>
                        </a:lnSpc>
                        <a:spcAft>
                          <a:spcPts val="0"/>
                        </a:spcAft>
                      </a:pPr>
                      <a:endParaRPr lang="es-MX" sz="10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25721">
                <a:tc>
                  <a:txBody>
                    <a:bodyPr/>
                    <a:lstStyle/>
                    <a:p>
                      <a:pPr>
                        <a:spcAft>
                          <a:spcPts val="0"/>
                        </a:spcAft>
                      </a:pPr>
                      <a:r>
                        <a:rPr lang="es-ES" sz="1400" b="1" i="1" dirty="0">
                          <a:effectLst/>
                          <a:latin typeface="+mn-lt"/>
                          <a:ea typeface="Times New Roman"/>
                        </a:rPr>
                        <a:t>2.0</a:t>
                      </a:r>
                      <a:endParaRPr lang="es-MX" sz="14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just">
                        <a:spcAft>
                          <a:spcPts val="0"/>
                        </a:spcAft>
                      </a:pPr>
                      <a:r>
                        <a:rPr lang="es-ES" sz="1400" b="1" i="1">
                          <a:effectLst/>
                          <a:latin typeface="+mn-lt"/>
                          <a:ea typeface="Times New Roman"/>
                        </a:rPr>
                        <a:t>¿Para usted dónde es el tiempo más importante?</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25721">
                <a:tc>
                  <a:txBody>
                    <a:bodyPr/>
                    <a:lstStyle/>
                    <a:p>
                      <a:pPr>
                        <a:spcAft>
                          <a:spcPts val="0"/>
                        </a:spcAft>
                      </a:pPr>
                      <a:r>
                        <a:rPr lang="es-ES" sz="1400" dirty="0">
                          <a:effectLst/>
                          <a:latin typeface="+mn-lt"/>
                          <a:ea typeface="Times New Roman"/>
                        </a:rPr>
                        <a:t>2.1</a:t>
                      </a:r>
                      <a:endParaRPr lang="es-MX" sz="14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just">
                        <a:spcAft>
                          <a:spcPts val="0"/>
                        </a:spcAft>
                      </a:pPr>
                      <a:r>
                        <a:rPr lang="es-ES" sz="1400" dirty="0">
                          <a:effectLst/>
                          <a:latin typeface="+mn-lt"/>
                          <a:ea typeface="Times New Roman"/>
                        </a:rPr>
                        <a:t>En </a:t>
                      </a:r>
                      <a:r>
                        <a:rPr lang="es-ES" sz="1400" dirty="0" smtClean="0">
                          <a:effectLst/>
                          <a:latin typeface="+mn-lt"/>
                          <a:ea typeface="Times New Roman"/>
                        </a:rPr>
                        <a:t>la</a:t>
                      </a:r>
                      <a:r>
                        <a:rPr lang="es-ES" sz="1400" baseline="0" dirty="0" smtClean="0">
                          <a:effectLst/>
                          <a:latin typeface="+mn-lt"/>
                          <a:ea typeface="Times New Roman"/>
                        </a:rPr>
                        <a:t> universidad</a:t>
                      </a:r>
                      <a:endParaRPr lang="es-MX" sz="1400" dirty="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a:spcBef>
                          <a:spcPts val="6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es-ES" sz="1400" dirty="0">
                          <a:effectLst/>
                          <a:latin typeface="+mn-lt"/>
                          <a:ea typeface="Times New Roman"/>
                        </a:rPr>
                        <a:t> </a:t>
                      </a:r>
                      <a:endParaRPr lang="es-MX" sz="1400" dirty="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25721">
                <a:tc>
                  <a:txBody>
                    <a:bodyPr/>
                    <a:lstStyle/>
                    <a:p>
                      <a:pPr>
                        <a:spcAft>
                          <a:spcPts val="0"/>
                        </a:spcAft>
                      </a:pPr>
                      <a:r>
                        <a:rPr lang="es-ES" sz="1400" dirty="0">
                          <a:effectLst/>
                          <a:latin typeface="+mn-lt"/>
                          <a:ea typeface="Times New Roman"/>
                        </a:rPr>
                        <a:t>2.2</a:t>
                      </a:r>
                      <a:endParaRPr lang="es-MX" sz="14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just">
                        <a:spcAft>
                          <a:spcPts val="0"/>
                        </a:spcAft>
                      </a:pPr>
                      <a:r>
                        <a:rPr lang="es-ES" sz="1400">
                          <a:effectLst/>
                          <a:latin typeface="+mn-lt"/>
                          <a:ea typeface="Times New Roman"/>
                        </a:rPr>
                        <a:t>Con la familia, en el hogar</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a:spcBef>
                          <a:spcPts val="6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es-ES" sz="1400">
                          <a:effectLst/>
                          <a:latin typeface="+mn-lt"/>
                          <a:ea typeface="Times New Roman"/>
                        </a:rPr>
                        <a:t> </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25721">
                <a:tc>
                  <a:txBody>
                    <a:bodyPr/>
                    <a:lstStyle/>
                    <a:p>
                      <a:pPr>
                        <a:spcAft>
                          <a:spcPts val="0"/>
                        </a:spcAft>
                      </a:pPr>
                      <a:r>
                        <a:rPr lang="es-ES" sz="1400" dirty="0">
                          <a:effectLst/>
                          <a:latin typeface="+mn-lt"/>
                          <a:ea typeface="Times New Roman"/>
                        </a:rPr>
                        <a:t>2.3</a:t>
                      </a:r>
                      <a:endParaRPr lang="es-MX" sz="14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just">
                        <a:spcAft>
                          <a:spcPts val="0"/>
                        </a:spcAft>
                      </a:pPr>
                      <a:r>
                        <a:rPr lang="es-ES" sz="1400">
                          <a:effectLst/>
                          <a:latin typeface="+mn-lt"/>
                          <a:ea typeface="Times New Roman"/>
                        </a:rPr>
                        <a:t>Con los amigos</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a:spcBef>
                          <a:spcPts val="6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es-ES" sz="1400">
                          <a:effectLst/>
                          <a:latin typeface="+mn-lt"/>
                          <a:ea typeface="Times New Roman"/>
                        </a:rPr>
                        <a:t> </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25721">
                <a:tc>
                  <a:txBody>
                    <a:bodyPr/>
                    <a:lstStyle/>
                    <a:p>
                      <a:pPr>
                        <a:spcAft>
                          <a:spcPts val="0"/>
                        </a:spcAft>
                      </a:pPr>
                      <a:r>
                        <a:rPr lang="es-ES" sz="1400" dirty="0">
                          <a:effectLst/>
                          <a:latin typeface="+mn-lt"/>
                          <a:ea typeface="Times New Roman"/>
                        </a:rPr>
                        <a:t>2.4</a:t>
                      </a:r>
                      <a:endParaRPr lang="es-MX" sz="14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just">
                        <a:spcAft>
                          <a:spcPts val="0"/>
                        </a:spcAft>
                      </a:pPr>
                      <a:r>
                        <a:rPr lang="es-ES" sz="1400">
                          <a:effectLst/>
                          <a:latin typeface="+mn-lt"/>
                          <a:ea typeface="Times New Roman"/>
                        </a:rPr>
                        <a:t>Cuando está solo</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a:spcBef>
                          <a:spcPts val="6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es-ES" sz="1400">
                          <a:effectLst/>
                          <a:latin typeface="+mn-lt"/>
                          <a:ea typeface="Times New Roman"/>
                        </a:rPr>
                        <a:t> </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1442">
                <a:tc>
                  <a:txBody>
                    <a:bodyPr/>
                    <a:lstStyle/>
                    <a:p>
                      <a:pPr>
                        <a:spcAft>
                          <a:spcPts val="0"/>
                        </a:spcAft>
                      </a:pPr>
                      <a:r>
                        <a:rPr lang="es-ES" sz="1400" dirty="0">
                          <a:effectLst/>
                          <a:latin typeface="+mn-lt"/>
                          <a:ea typeface="Times New Roman"/>
                        </a:rPr>
                        <a:t>2.5</a:t>
                      </a:r>
                      <a:endParaRPr lang="es-MX" sz="14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just">
                        <a:spcAft>
                          <a:spcPts val="0"/>
                        </a:spcAft>
                      </a:pPr>
                      <a:r>
                        <a:rPr lang="es-ES" sz="1400">
                          <a:effectLst/>
                          <a:latin typeface="+mn-lt"/>
                          <a:ea typeface="Times New Roman"/>
                        </a:rPr>
                        <a:t>Con la comunidad y en sociedad</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a:spcBef>
                          <a:spcPts val="6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es-ES" sz="1400">
                          <a:effectLst/>
                          <a:latin typeface="+mn-lt"/>
                          <a:ea typeface="Times New Roman"/>
                        </a:rPr>
                        <a:t> </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25721">
                <a:tc>
                  <a:txBody>
                    <a:bodyPr/>
                    <a:lstStyle/>
                    <a:p>
                      <a:pPr>
                        <a:spcAft>
                          <a:spcPts val="0"/>
                        </a:spcAft>
                      </a:pPr>
                      <a:r>
                        <a:rPr lang="es-ES" sz="1400" dirty="0">
                          <a:effectLst/>
                          <a:latin typeface="+mn-lt"/>
                          <a:ea typeface="Times New Roman"/>
                        </a:rPr>
                        <a:t>2.6</a:t>
                      </a:r>
                      <a:endParaRPr lang="es-MX" sz="14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just">
                        <a:spcAft>
                          <a:spcPts val="0"/>
                        </a:spcAft>
                      </a:pPr>
                      <a:r>
                        <a:rPr lang="es-ES" sz="1400">
                          <a:effectLst/>
                          <a:latin typeface="+mn-lt"/>
                          <a:ea typeface="Times New Roman"/>
                        </a:rPr>
                        <a:t>Es igual en todos los casos</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a:spcBef>
                          <a:spcPts val="6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es-ES" sz="1400">
                          <a:effectLst/>
                          <a:latin typeface="+mn-lt"/>
                          <a:ea typeface="Times New Roman"/>
                        </a:rPr>
                        <a:t> </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25721">
                <a:tc gridSpan="8">
                  <a:txBody>
                    <a:bodyPr/>
                    <a:lstStyle/>
                    <a:p>
                      <a:pPr algn="just">
                        <a:spcAft>
                          <a:spcPts val="0"/>
                        </a:spcAft>
                      </a:pPr>
                      <a:r>
                        <a:rPr lang="es-ES" sz="1400" dirty="0">
                          <a:effectLst/>
                          <a:latin typeface="+mn-lt"/>
                          <a:ea typeface="Times New Roman"/>
                        </a:rPr>
                        <a:t> </a:t>
                      </a:r>
                      <a:endParaRPr lang="es-MX" sz="14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51442">
                <a:tc>
                  <a:txBody>
                    <a:bodyPr/>
                    <a:lstStyle/>
                    <a:p>
                      <a:pPr>
                        <a:spcAft>
                          <a:spcPts val="0"/>
                        </a:spcAft>
                      </a:pPr>
                      <a:r>
                        <a:rPr lang="es-ES" sz="1400" b="1" i="1" dirty="0">
                          <a:effectLst/>
                          <a:latin typeface="+mn-lt"/>
                          <a:ea typeface="Times New Roman"/>
                        </a:rPr>
                        <a:t>3.0</a:t>
                      </a:r>
                      <a:endParaRPr lang="es-MX" sz="14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spcAft>
                          <a:spcPts val="0"/>
                        </a:spcAft>
                      </a:pPr>
                      <a:r>
                        <a:rPr lang="es-ES" sz="1400" b="1" i="1">
                          <a:effectLst/>
                          <a:latin typeface="+mn-lt"/>
                          <a:ea typeface="Times New Roman"/>
                        </a:rPr>
                        <a:t>¿Ha elaborado usted un programa o una lista de logros o metas para este año?:</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25721">
                <a:tc>
                  <a:txBody>
                    <a:bodyPr/>
                    <a:lstStyle/>
                    <a:p>
                      <a:pPr algn="r">
                        <a:spcAft>
                          <a:spcPts val="0"/>
                        </a:spcAft>
                      </a:pPr>
                      <a:r>
                        <a:rPr lang="es-ES" sz="1400" dirty="0">
                          <a:effectLst/>
                          <a:latin typeface="+mn-lt"/>
                          <a:ea typeface="Times New Roman"/>
                        </a:rPr>
                        <a:t>Si</a:t>
                      </a:r>
                      <a:endParaRPr lang="es-MX" sz="14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4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s-ES" sz="1400">
                          <a:effectLst/>
                          <a:latin typeface="+mn-lt"/>
                          <a:ea typeface="Times New Roman"/>
                        </a:rPr>
                        <a:t>No</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4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s-ES" sz="1400">
                          <a:effectLst/>
                          <a:latin typeface="+mn-lt"/>
                          <a:ea typeface="Times New Roman"/>
                        </a:rPr>
                        <a:t>Porque no:</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spcAft>
                          <a:spcPts val="0"/>
                        </a:spcAft>
                      </a:pPr>
                      <a:r>
                        <a:rPr lang="es-ES" sz="1400">
                          <a:effectLst/>
                          <a:latin typeface="+mn-lt"/>
                          <a:ea typeface="Times New Roman"/>
                        </a:rPr>
                        <a:t> </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r>
              <a:tr h="188582">
                <a:tc gridSpan="8">
                  <a:txBody>
                    <a:bodyPr/>
                    <a:lstStyle/>
                    <a:p>
                      <a:pPr>
                        <a:lnSpc>
                          <a:spcPct val="150000"/>
                        </a:lnSpc>
                        <a:spcAft>
                          <a:spcPts val="0"/>
                        </a:spcAft>
                      </a:pPr>
                      <a:r>
                        <a:rPr lang="es-ES" sz="1000" dirty="0">
                          <a:effectLst/>
                          <a:latin typeface="+mn-lt"/>
                          <a:ea typeface="Times New Roman"/>
                        </a:rPr>
                        <a:t> </a:t>
                      </a:r>
                      <a:endParaRPr lang="es-MX" sz="10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25721">
                <a:tc>
                  <a:txBody>
                    <a:bodyPr/>
                    <a:lstStyle/>
                    <a:p>
                      <a:pPr>
                        <a:spcAft>
                          <a:spcPts val="0"/>
                        </a:spcAft>
                      </a:pPr>
                      <a:r>
                        <a:rPr lang="es-ES" sz="1400" b="1" i="1" dirty="0">
                          <a:effectLst/>
                          <a:latin typeface="+mn-lt"/>
                          <a:ea typeface="Times New Roman"/>
                        </a:rPr>
                        <a:t>4.0</a:t>
                      </a:r>
                      <a:endParaRPr lang="es-MX" sz="14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just">
                        <a:spcAft>
                          <a:spcPts val="0"/>
                        </a:spcAft>
                      </a:pPr>
                      <a:r>
                        <a:rPr lang="es-ES" sz="1400" b="1" i="1">
                          <a:effectLst/>
                          <a:latin typeface="+mn-lt"/>
                          <a:ea typeface="Times New Roman"/>
                        </a:rPr>
                        <a:t>¿Sabe usted con toda certeza hacia donde va? ¿y adonde quiere llegar?</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25721">
                <a:tc>
                  <a:txBody>
                    <a:bodyPr/>
                    <a:lstStyle/>
                    <a:p>
                      <a:pPr algn="r">
                        <a:spcAft>
                          <a:spcPts val="0"/>
                        </a:spcAft>
                      </a:pPr>
                      <a:r>
                        <a:rPr lang="es-ES" sz="1400" dirty="0">
                          <a:effectLst/>
                          <a:latin typeface="+mn-lt"/>
                          <a:ea typeface="Times New Roman"/>
                        </a:rPr>
                        <a:t>Si</a:t>
                      </a:r>
                      <a:endParaRPr lang="es-MX" sz="14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4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s-ES" sz="1400">
                          <a:effectLst/>
                          <a:latin typeface="+mn-lt"/>
                          <a:ea typeface="Times New Roman"/>
                        </a:rPr>
                        <a:t>No</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4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s-ES" sz="1400">
                          <a:effectLst/>
                          <a:latin typeface="+mn-lt"/>
                          <a:ea typeface="Times New Roman"/>
                        </a:rPr>
                        <a:t>Porque no:</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spcAft>
                          <a:spcPts val="0"/>
                        </a:spcAft>
                      </a:pPr>
                      <a:r>
                        <a:rPr lang="es-ES" sz="1400">
                          <a:effectLst/>
                          <a:latin typeface="+mn-lt"/>
                          <a:ea typeface="Times New Roman"/>
                        </a:rPr>
                        <a:t> </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r>
              <a:tr h="188582">
                <a:tc gridSpan="8">
                  <a:txBody>
                    <a:bodyPr/>
                    <a:lstStyle/>
                    <a:p>
                      <a:pPr>
                        <a:lnSpc>
                          <a:spcPct val="150000"/>
                        </a:lnSpc>
                        <a:spcAft>
                          <a:spcPts val="0"/>
                        </a:spcAft>
                      </a:pPr>
                      <a:r>
                        <a:rPr lang="es-ES" sz="1000" dirty="0">
                          <a:effectLst/>
                          <a:latin typeface="+mn-lt"/>
                          <a:ea typeface="Times New Roman"/>
                        </a:rPr>
                        <a:t> </a:t>
                      </a:r>
                      <a:endParaRPr lang="es-MX" sz="10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25721">
                <a:tc>
                  <a:txBody>
                    <a:bodyPr/>
                    <a:lstStyle/>
                    <a:p>
                      <a:pPr>
                        <a:spcAft>
                          <a:spcPts val="0"/>
                        </a:spcAft>
                      </a:pPr>
                      <a:r>
                        <a:rPr lang="es-ES" sz="1400" b="1" i="1" dirty="0">
                          <a:effectLst/>
                          <a:latin typeface="+mn-lt"/>
                          <a:ea typeface="Times New Roman"/>
                        </a:rPr>
                        <a:t>5.0</a:t>
                      </a:r>
                      <a:endParaRPr lang="es-MX" sz="14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just">
                        <a:spcAft>
                          <a:spcPts val="0"/>
                        </a:spcAft>
                      </a:pPr>
                      <a:r>
                        <a:rPr lang="es-ES" sz="1400" b="1" i="1">
                          <a:effectLst/>
                          <a:latin typeface="+mn-lt"/>
                          <a:ea typeface="Times New Roman"/>
                        </a:rPr>
                        <a:t>¿En qué forma afecta a su vida personal el tiempo?</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88582">
                <a:tc gridSpan="8">
                  <a:txBody>
                    <a:bodyPr/>
                    <a:lstStyle/>
                    <a:p>
                      <a:pPr>
                        <a:lnSpc>
                          <a:spcPct val="150000"/>
                        </a:lnSpc>
                        <a:spcAft>
                          <a:spcPts val="0"/>
                        </a:spcAft>
                      </a:pPr>
                      <a:r>
                        <a:rPr lang="es-ES" sz="1000" dirty="0">
                          <a:effectLst/>
                          <a:latin typeface="+mn-lt"/>
                          <a:ea typeface="Times New Roman"/>
                        </a:rPr>
                        <a:t> </a:t>
                      </a:r>
                      <a:endParaRPr lang="es-MX" sz="10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25721">
                <a:tc gridSpan="8">
                  <a:txBody>
                    <a:bodyPr/>
                    <a:lstStyle/>
                    <a:p>
                      <a:pPr>
                        <a:spcAft>
                          <a:spcPts val="0"/>
                        </a:spcAft>
                      </a:pPr>
                      <a:r>
                        <a:rPr lang="es-ES" sz="1000" dirty="0">
                          <a:effectLst/>
                          <a:latin typeface="+mn-lt"/>
                          <a:ea typeface="Times New Roman"/>
                        </a:rPr>
                        <a:t> </a:t>
                      </a:r>
                      <a:endParaRPr lang="es-MX" sz="10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25721">
                <a:tc>
                  <a:txBody>
                    <a:bodyPr/>
                    <a:lstStyle/>
                    <a:p>
                      <a:pPr>
                        <a:spcAft>
                          <a:spcPts val="0"/>
                        </a:spcAft>
                      </a:pPr>
                      <a:r>
                        <a:rPr lang="es-ES" sz="1400" b="1" i="1" dirty="0">
                          <a:effectLst/>
                          <a:latin typeface="+mn-lt"/>
                          <a:ea typeface="Times New Roman"/>
                        </a:rPr>
                        <a:t>6.0</a:t>
                      </a:r>
                      <a:endParaRPr lang="es-MX" sz="14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just">
                        <a:spcAft>
                          <a:spcPts val="0"/>
                        </a:spcAft>
                      </a:pPr>
                      <a:r>
                        <a:rPr lang="es-ES" sz="1400" b="1" i="1">
                          <a:effectLst/>
                          <a:latin typeface="+mn-lt"/>
                          <a:ea typeface="Times New Roman"/>
                        </a:rPr>
                        <a:t>¿Qué sensaciones percibe cuando ve que su tiempo “LE RINDE”?</a:t>
                      </a:r>
                      <a:endParaRPr lang="es-MX" sz="1400">
                        <a:effectLst/>
                        <a:latin typeface="+mn-lt"/>
                        <a:ea typeface="Times New Roman"/>
                      </a:endParaRPr>
                    </a:p>
                  </a:txBody>
                  <a:tcPr marL="47145" marR="4714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88582">
                <a:tc gridSpan="8">
                  <a:txBody>
                    <a:bodyPr/>
                    <a:lstStyle/>
                    <a:p>
                      <a:pPr>
                        <a:lnSpc>
                          <a:spcPct val="150000"/>
                        </a:lnSpc>
                        <a:spcAft>
                          <a:spcPts val="0"/>
                        </a:spcAft>
                      </a:pPr>
                      <a:r>
                        <a:rPr lang="es-ES" sz="1000" dirty="0">
                          <a:effectLst/>
                          <a:latin typeface="+mn-lt"/>
                          <a:ea typeface="Times New Roman"/>
                        </a:rPr>
                        <a:t> </a:t>
                      </a:r>
                      <a:endParaRPr lang="es-MX" sz="10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88582">
                <a:tc gridSpan="8">
                  <a:txBody>
                    <a:bodyPr/>
                    <a:lstStyle/>
                    <a:p>
                      <a:pPr>
                        <a:lnSpc>
                          <a:spcPct val="150000"/>
                        </a:lnSpc>
                        <a:spcAft>
                          <a:spcPts val="0"/>
                        </a:spcAft>
                      </a:pPr>
                      <a:r>
                        <a:rPr lang="es-ES" sz="1000" dirty="0">
                          <a:effectLst/>
                          <a:latin typeface="+mn-lt"/>
                          <a:ea typeface="Times New Roman"/>
                        </a:rPr>
                        <a:t> </a:t>
                      </a:r>
                      <a:endParaRPr lang="es-MX" sz="1000" dirty="0">
                        <a:effectLst/>
                        <a:latin typeface="+mn-lt"/>
                        <a:ea typeface="Times New Roman"/>
                      </a:endParaRPr>
                    </a:p>
                  </a:txBody>
                  <a:tcPr marL="47145" marR="471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bl>
          </a:graphicData>
        </a:graphic>
      </p:graphicFrame>
      <p:sp>
        <p:nvSpPr>
          <p:cNvPr id="4" name="2 Marcador de número de diapositiva"/>
          <p:cNvSpPr>
            <a:spLocks noGrp="1"/>
          </p:cNvSpPr>
          <p:nvPr>
            <p:ph type="sldNum" sz="quarter" idx="12"/>
          </p:nvPr>
        </p:nvSpPr>
        <p:spPr/>
        <p:txBody>
          <a:bodyPr/>
          <a:lstStyle/>
          <a:p>
            <a:fld id="{132FADFE-3B8F-471C-ABF0-DBC7717ECBBC}" type="slidenum">
              <a:rPr lang="es-ES" smtClean="0"/>
              <a:pPr/>
              <a:t>65</a:t>
            </a:fld>
            <a:endParaRPr lang="es-ES"/>
          </a:p>
        </p:txBody>
      </p:sp>
    </p:spTree>
    <p:extLst>
      <p:ext uri="{BB962C8B-B14F-4D97-AF65-F5344CB8AC3E}">
        <p14:creationId xmlns:p14="http://schemas.microsoft.com/office/powerpoint/2010/main" val="12377848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241400097"/>
              </p:ext>
            </p:extLst>
          </p:nvPr>
        </p:nvGraphicFramePr>
        <p:xfrm>
          <a:off x="251520" y="842352"/>
          <a:ext cx="8641654" cy="5394960"/>
        </p:xfrm>
        <a:graphic>
          <a:graphicData uri="http://schemas.openxmlformats.org/drawingml/2006/table">
            <a:tbl>
              <a:tblPr firstRow="1" firstCol="1" lastRow="1" lastCol="1" bandRow="1" bandCol="1"/>
              <a:tblGrid>
                <a:gridCol w="684542"/>
                <a:gridCol w="535767"/>
                <a:gridCol w="491045"/>
                <a:gridCol w="490133"/>
                <a:gridCol w="1303366"/>
                <a:gridCol w="5136801"/>
              </a:tblGrid>
              <a:tr h="208090">
                <a:tc>
                  <a:txBody>
                    <a:bodyPr/>
                    <a:lstStyle/>
                    <a:p>
                      <a:pPr>
                        <a:spcAft>
                          <a:spcPts val="0"/>
                        </a:spcAft>
                      </a:pPr>
                      <a:r>
                        <a:rPr lang="es-ES" sz="1400" b="1" i="1" dirty="0">
                          <a:effectLst/>
                          <a:latin typeface="+mn-lt"/>
                          <a:ea typeface="Times New Roman"/>
                        </a:rPr>
                        <a:t>7.0</a:t>
                      </a:r>
                      <a:endParaRPr lang="es-MX" sz="14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5">
                  <a:txBody>
                    <a:bodyPr/>
                    <a:lstStyle/>
                    <a:p>
                      <a:pPr algn="just">
                        <a:spcAft>
                          <a:spcPts val="0"/>
                        </a:spcAft>
                      </a:pPr>
                      <a:r>
                        <a:rPr lang="es-ES" sz="1400" b="1" i="1">
                          <a:effectLst/>
                          <a:latin typeface="+mn-lt"/>
                          <a:ea typeface="Times New Roman"/>
                        </a:rPr>
                        <a:t>¿Qué sensaciones percibe cuando siente que lo desperdicia…o que no le rindió como esperaba?</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56068">
                <a:tc gridSpan="6">
                  <a:txBody>
                    <a:bodyPr/>
                    <a:lstStyle/>
                    <a:p>
                      <a:pPr algn="just">
                        <a:lnSpc>
                          <a:spcPct val="150000"/>
                        </a:lnSpc>
                        <a:spcAft>
                          <a:spcPts val="0"/>
                        </a:spcAft>
                      </a:pPr>
                      <a:r>
                        <a:rPr lang="es-ES" sz="1000" b="1" i="1" dirty="0">
                          <a:effectLst/>
                          <a:latin typeface="+mn-lt"/>
                          <a:ea typeface="Times New Roman"/>
                        </a:rPr>
                        <a:t> </a:t>
                      </a:r>
                      <a:endParaRPr lang="es-MX" sz="10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04045">
                <a:tc gridSpan="6">
                  <a:txBody>
                    <a:bodyPr/>
                    <a:lstStyle/>
                    <a:p>
                      <a:pPr algn="just">
                        <a:spcAft>
                          <a:spcPts val="0"/>
                        </a:spcAft>
                      </a:pPr>
                      <a:r>
                        <a:rPr lang="es-ES" sz="1000" b="1" i="1" dirty="0">
                          <a:effectLst/>
                          <a:latin typeface="+mn-lt"/>
                          <a:ea typeface="Times New Roman"/>
                        </a:rPr>
                        <a:t> </a:t>
                      </a:r>
                      <a:endParaRPr lang="es-MX" sz="10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08090">
                <a:tc>
                  <a:txBody>
                    <a:bodyPr/>
                    <a:lstStyle/>
                    <a:p>
                      <a:pPr>
                        <a:spcAft>
                          <a:spcPts val="0"/>
                        </a:spcAft>
                      </a:pPr>
                      <a:r>
                        <a:rPr lang="es-ES" sz="1400" b="1" i="1">
                          <a:effectLst/>
                          <a:latin typeface="+mn-lt"/>
                          <a:ea typeface="Times New Roman"/>
                        </a:rPr>
                        <a:t>8.0</a:t>
                      </a:r>
                      <a:endParaRPr lang="es-MX" sz="140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5">
                  <a:txBody>
                    <a:bodyPr/>
                    <a:lstStyle/>
                    <a:p>
                      <a:pPr algn="just">
                        <a:spcAft>
                          <a:spcPts val="0"/>
                        </a:spcAft>
                      </a:pPr>
                      <a:r>
                        <a:rPr lang="es-ES" sz="1400" b="1" i="1">
                          <a:effectLst/>
                          <a:latin typeface="+mn-lt"/>
                          <a:ea typeface="Times New Roman"/>
                        </a:rPr>
                        <a:t>¿Siente y se recrimina con frecuencia que desperdicia el tiempo…o no esta obteniendo algo útil de él?</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04045">
                <a:tc>
                  <a:txBody>
                    <a:bodyPr/>
                    <a:lstStyle/>
                    <a:p>
                      <a:pPr algn="r">
                        <a:spcAft>
                          <a:spcPts val="0"/>
                        </a:spcAft>
                      </a:pPr>
                      <a:r>
                        <a:rPr lang="es-ES" sz="1400" dirty="0">
                          <a:effectLst/>
                          <a:latin typeface="+mn-lt"/>
                          <a:ea typeface="Times New Roman"/>
                        </a:rPr>
                        <a:t>Si</a:t>
                      </a:r>
                      <a:endParaRPr lang="es-MX" sz="14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4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No</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4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Porque no:</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 </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56068">
                <a:tc gridSpan="6">
                  <a:txBody>
                    <a:bodyPr/>
                    <a:lstStyle/>
                    <a:p>
                      <a:pPr algn="just">
                        <a:lnSpc>
                          <a:spcPct val="150000"/>
                        </a:lnSpc>
                        <a:spcAft>
                          <a:spcPts val="0"/>
                        </a:spcAft>
                      </a:pPr>
                      <a:r>
                        <a:rPr lang="es-ES" sz="1000" b="1" i="1" dirty="0">
                          <a:effectLst/>
                          <a:latin typeface="+mn-lt"/>
                          <a:ea typeface="Times New Roman"/>
                        </a:rPr>
                        <a:t> </a:t>
                      </a:r>
                      <a:endParaRPr lang="es-MX" sz="10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04045">
                <a:tc>
                  <a:txBody>
                    <a:bodyPr/>
                    <a:lstStyle/>
                    <a:p>
                      <a:pPr>
                        <a:spcAft>
                          <a:spcPts val="0"/>
                        </a:spcAft>
                      </a:pPr>
                      <a:r>
                        <a:rPr lang="es-ES" sz="1400" b="1" i="1" dirty="0">
                          <a:effectLst/>
                          <a:latin typeface="+mn-lt"/>
                          <a:ea typeface="Times New Roman"/>
                        </a:rPr>
                        <a:t>9.0</a:t>
                      </a:r>
                      <a:endParaRPr lang="es-MX" sz="14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5">
                  <a:txBody>
                    <a:bodyPr/>
                    <a:lstStyle/>
                    <a:p>
                      <a:pPr algn="just">
                        <a:spcAft>
                          <a:spcPts val="0"/>
                        </a:spcAft>
                      </a:pPr>
                      <a:r>
                        <a:rPr lang="es-ES" sz="1400" b="1" i="1">
                          <a:effectLst/>
                          <a:latin typeface="+mn-lt"/>
                          <a:ea typeface="Times New Roman"/>
                        </a:rPr>
                        <a:t>¿Se apoderan sobresaltos o ansiedad cuando no sabe qué hora es?</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04045">
                <a:tc>
                  <a:txBody>
                    <a:bodyPr/>
                    <a:lstStyle/>
                    <a:p>
                      <a:pPr algn="r">
                        <a:spcAft>
                          <a:spcPts val="0"/>
                        </a:spcAft>
                      </a:pPr>
                      <a:r>
                        <a:rPr lang="es-ES" sz="1400" dirty="0">
                          <a:effectLst/>
                          <a:latin typeface="+mn-lt"/>
                          <a:ea typeface="Times New Roman"/>
                        </a:rPr>
                        <a:t>Si</a:t>
                      </a:r>
                      <a:endParaRPr lang="es-MX" sz="14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4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No</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4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Porque no:</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 </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56068">
                <a:tc gridSpan="6">
                  <a:txBody>
                    <a:bodyPr/>
                    <a:lstStyle/>
                    <a:p>
                      <a:pPr algn="just">
                        <a:lnSpc>
                          <a:spcPct val="150000"/>
                        </a:lnSpc>
                        <a:spcAft>
                          <a:spcPts val="0"/>
                        </a:spcAft>
                      </a:pPr>
                      <a:r>
                        <a:rPr lang="es-ES" sz="1000" b="1" i="1" dirty="0">
                          <a:effectLst/>
                          <a:latin typeface="+mn-lt"/>
                          <a:ea typeface="Times New Roman"/>
                        </a:rPr>
                        <a:t> </a:t>
                      </a:r>
                      <a:endParaRPr lang="es-MX" sz="10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08090">
                <a:tc>
                  <a:txBody>
                    <a:bodyPr/>
                    <a:lstStyle/>
                    <a:p>
                      <a:pPr>
                        <a:spcAft>
                          <a:spcPts val="0"/>
                        </a:spcAft>
                      </a:pPr>
                      <a:r>
                        <a:rPr lang="es-ES" sz="1400" b="1" i="1" dirty="0">
                          <a:effectLst/>
                          <a:latin typeface="+mn-lt"/>
                          <a:ea typeface="Times New Roman"/>
                        </a:rPr>
                        <a:t>10.0</a:t>
                      </a:r>
                      <a:endParaRPr lang="es-MX" sz="14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5">
                  <a:txBody>
                    <a:bodyPr/>
                    <a:lstStyle/>
                    <a:p>
                      <a:pPr algn="just">
                        <a:spcAft>
                          <a:spcPts val="0"/>
                        </a:spcAft>
                      </a:pPr>
                      <a:r>
                        <a:rPr lang="es-ES" sz="1400" b="1" i="1" dirty="0">
                          <a:effectLst/>
                          <a:latin typeface="+mn-lt"/>
                          <a:ea typeface="Times New Roman"/>
                        </a:rPr>
                        <a:t>¿Se siente culpable y se recrimina cuando llega tarde </a:t>
                      </a:r>
                      <a:r>
                        <a:rPr lang="es-ES" sz="1400" b="1" i="1" dirty="0" smtClean="0">
                          <a:effectLst/>
                          <a:latin typeface="+mn-lt"/>
                          <a:ea typeface="Times New Roman"/>
                        </a:rPr>
                        <a:t>a la universidad ?</a:t>
                      </a:r>
                      <a:endParaRPr lang="es-MX" sz="1400" dirty="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04045">
                <a:tc>
                  <a:txBody>
                    <a:bodyPr/>
                    <a:lstStyle/>
                    <a:p>
                      <a:pPr algn="r">
                        <a:spcAft>
                          <a:spcPts val="0"/>
                        </a:spcAft>
                      </a:pPr>
                      <a:r>
                        <a:rPr lang="es-ES" sz="1400" dirty="0">
                          <a:effectLst/>
                          <a:latin typeface="+mn-lt"/>
                          <a:ea typeface="Times New Roman"/>
                        </a:rPr>
                        <a:t>Si</a:t>
                      </a:r>
                      <a:endParaRPr lang="es-MX" sz="14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4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No</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4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Porque no:</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 </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56068">
                <a:tc gridSpan="6">
                  <a:txBody>
                    <a:bodyPr/>
                    <a:lstStyle/>
                    <a:p>
                      <a:pPr algn="just">
                        <a:lnSpc>
                          <a:spcPct val="150000"/>
                        </a:lnSpc>
                        <a:spcAft>
                          <a:spcPts val="0"/>
                        </a:spcAft>
                      </a:pPr>
                      <a:r>
                        <a:rPr lang="es-ES" sz="1000" b="1" i="1" dirty="0">
                          <a:effectLst/>
                          <a:latin typeface="+mn-lt"/>
                          <a:ea typeface="Times New Roman"/>
                        </a:rPr>
                        <a:t> </a:t>
                      </a:r>
                      <a:endParaRPr lang="es-MX" sz="10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08090">
                <a:tc>
                  <a:txBody>
                    <a:bodyPr/>
                    <a:lstStyle/>
                    <a:p>
                      <a:pPr>
                        <a:spcAft>
                          <a:spcPts val="0"/>
                        </a:spcAft>
                      </a:pPr>
                      <a:r>
                        <a:rPr lang="es-ES" sz="1400" b="1" i="1" dirty="0">
                          <a:effectLst/>
                          <a:latin typeface="+mn-lt"/>
                          <a:ea typeface="Times New Roman"/>
                        </a:rPr>
                        <a:t>11.0</a:t>
                      </a:r>
                      <a:endParaRPr lang="es-MX" sz="14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5">
                  <a:txBody>
                    <a:bodyPr/>
                    <a:lstStyle/>
                    <a:p>
                      <a:pPr algn="just">
                        <a:spcAft>
                          <a:spcPts val="0"/>
                        </a:spcAft>
                      </a:pPr>
                      <a:r>
                        <a:rPr lang="es-ES" sz="1400" b="1" i="1">
                          <a:effectLst/>
                          <a:latin typeface="+mn-lt"/>
                          <a:ea typeface="Times New Roman"/>
                        </a:rPr>
                        <a:t>¿Se siente culpable y se recrimina cuando llega tarde a su casa o a una reunión o actividad familiar?</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04045">
                <a:tc>
                  <a:txBody>
                    <a:bodyPr/>
                    <a:lstStyle/>
                    <a:p>
                      <a:pPr algn="r">
                        <a:spcAft>
                          <a:spcPts val="0"/>
                        </a:spcAft>
                      </a:pPr>
                      <a:r>
                        <a:rPr lang="es-ES" sz="1400" dirty="0">
                          <a:effectLst/>
                          <a:latin typeface="+mn-lt"/>
                          <a:ea typeface="Times New Roman"/>
                        </a:rPr>
                        <a:t>Si</a:t>
                      </a:r>
                      <a:endParaRPr lang="es-MX" sz="14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4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No</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4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Porque no:</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 </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56068">
                <a:tc gridSpan="6">
                  <a:txBody>
                    <a:bodyPr/>
                    <a:lstStyle/>
                    <a:p>
                      <a:pPr algn="just">
                        <a:lnSpc>
                          <a:spcPct val="150000"/>
                        </a:lnSpc>
                        <a:spcAft>
                          <a:spcPts val="0"/>
                        </a:spcAft>
                      </a:pPr>
                      <a:r>
                        <a:rPr lang="es-ES" sz="1000" b="1" i="1" dirty="0">
                          <a:effectLst/>
                          <a:latin typeface="+mn-lt"/>
                          <a:ea typeface="Times New Roman"/>
                        </a:rPr>
                        <a:t> </a:t>
                      </a:r>
                      <a:endParaRPr lang="es-MX" sz="10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08090">
                <a:tc>
                  <a:txBody>
                    <a:bodyPr/>
                    <a:lstStyle/>
                    <a:p>
                      <a:pPr>
                        <a:spcAft>
                          <a:spcPts val="0"/>
                        </a:spcAft>
                      </a:pPr>
                      <a:r>
                        <a:rPr lang="es-ES" sz="1400" b="1" i="1" dirty="0">
                          <a:effectLst/>
                          <a:latin typeface="+mn-lt"/>
                          <a:ea typeface="Times New Roman"/>
                        </a:rPr>
                        <a:t>12.0</a:t>
                      </a:r>
                      <a:endParaRPr lang="es-MX" sz="14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5">
                  <a:txBody>
                    <a:bodyPr/>
                    <a:lstStyle/>
                    <a:p>
                      <a:pPr algn="just">
                        <a:spcAft>
                          <a:spcPts val="0"/>
                        </a:spcAft>
                      </a:pPr>
                      <a:r>
                        <a:rPr lang="es-ES" sz="1400" b="1" i="1">
                          <a:effectLst/>
                          <a:latin typeface="+mn-lt"/>
                          <a:ea typeface="Times New Roman"/>
                        </a:rPr>
                        <a:t>¿Se siente culpable y se recrimina cuando llega tarde con sus amigos o a una reunión o evento social o con la comunidad?</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04045">
                <a:tc>
                  <a:txBody>
                    <a:bodyPr/>
                    <a:lstStyle/>
                    <a:p>
                      <a:pPr algn="r">
                        <a:spcAft>
                          <a:spcPts val="0"/>
                        </a:spcAft>
                      </a:pPr>
                      <a:r>
                        <a:rPr lang="es-ES" sz="1400" dirty="0">
                          <a:effectLst/>
                          <a:latin typeface="+mn-lt"/>
                          <a:ea typeface="Times New Roman"/>
                        </a:rPr>
                        <a:t>Si</a:t>
                      </a:r>
                      <a:endParaRPr lang="es-MX" sz="14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4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No</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4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Porque no:</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 </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56068">
                <a:tc gridSpan="6">
                  <a:txBody>
                    <a:bodyPr/>
                    <a:lstStyle/>
                    <a:p>
                      <a:pPr algn="just">
                        <a:lnSpc>
                          <a:spcPct val="150000"/>
                        </a:lnSpc>
                        <a:spcAft>
                          <a:spcPts val="0"/>
                        </a:spcAft>
                      </a:pPr>
                      <a:r>
                        <a:rPr lang="es-ES" sz="1000" b="1" i="1" dirty="0">
                          <a:effectLst/>
                          <a:latin typeface="+mn-lt"/>
                          <a:ea typeface="Times New Roman"/>
                        </a:rPr>
                        <a:t> </a:t>
                      </a:r>
                      <a:endParaRPr lang="es-MX" sz="10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08090">
                <a:tc>
                  <a:txBody>
                    <a:bodyPr/>
                    <a:lstStyle/>
                    <a:p>
                      <a:pPr>
                        <a:spcAft>
                          <a:spcPts val="0"/>
                        </a:spcAft>
                      </a:pPr>
                      <a:r>
                        <a:rPr lang="es-ES" sz="1400" b="1" i="1" dirty="0">
                          <a:effectLst/>
                          <a:latin typeface="+mn-lt"/>
                          <a:ea typeface="Times New Roman"/>
                        </a:rPr>
                        <a:t>13.0</a:t>
                      </a:r>
                      <a:endParaRPr lang="es-MX" sz="14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5">
                  <a:txBody>
                    <a:bodyPr/>
                    <a:lstStyle/>
                    <a:p>
                      <a:pPr algn="just">
                        <a:spcAft>
                          <a:spcPts val="0"/>
                        </a:spcAft>
                      </a:pPr>
                      <a:r>
                        <a:rPr lang="es-ES" sz="1400" b="1" i="1" dirty="0">
                          <a:effectLst/>
                          <a:latin typeface="+mn-lt"/>
                          <a:ea typeface="Times New Roman"/>
                        </a:rPr>
                        <a:t>¿Acostumbra llegar a sus citas </a:t>
                      </a:r>
                      <a:r>
                        <a:rPr lang="es-ES" sz="1400" b="1" i="1" dirty="0" smtClean="0">
                          <a:effectLst/>
                          <a:latin typeface="+mn-lt"/>
                          <a:ea typeface="Times New Roman"/>
                        </a:rPr>
                        <a:t> </a:t>
                      </a:r>
                      <a:r>
                        <a:rPr lang="es-ES" sz="1400" b="1" i="1" dirty="0">
                          <a:effectLst/>
                          <a:latin typeface="+mn-lt"/>
                          <a:ea typeface="Times New Roman"/>
                        </a:rPr>
                        <a:t>5 </a:t>
                      </a:r>
                      <a:r>
                        <a:rPr lang="es-ES" sz="1400" b="1" i="1" dirty="0" err="1">
                          <a:effectLst/>
                          <a:latin typeface="+mn-lt"/>
                          <a:ea typeface="Times New Roman"/>
                        </a:rPr>
                        <a:t>ó</a:t>
                      </a:r>
                      <a:r>
                        <a:rPr lang="es-ES" sz="1400" b="1" i="1" dirty="0">
                          <a:effectLst/>
                          <a:latin typeface="+mn-lt"/>
                          <a:ea typeface="Times New Roman"/>
                        </a:rPr>
                        <a:t> 10 minutos antes de la hora fijada? o ¿siempre llega “barriéndose”?</a:t>
                      </a:r>
                      <a:endParaRPr lang="es-MX" sz="1400" dirty="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04045">
                <a:tc>
                  <a:txBody>
                    <a:bodyPr/>
                    <a:lstStyle/>
                    <a:p>
                      <a:pPr algn="r">
                        <a:spcAft>
                          <a:spcPts val="0"/>
                        </a:spcAft>
                      </a:pPr>
                      <a:r>
                        <a:rPr lang="es-ES" sz="1400" dirty="0">
                          <a:effectLst/>
                          <a:latin typeface="+mn-lt"/>
                          <a:ea typeface="Times New Roman"/>
                        </a:rPr>
                        <a:t>Si</a:t>
                      </a:r>
                      <a:endParaRPr lang="es-MX" sz="14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4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No</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4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Porque no:</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 </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56068">
                <a:tc gridSpan="6">
                  <a:txBody>
                    <a:bodyPr/>
                    <a:lstStyle/>
                    <a:p>
                      <a:pPr algn="just">
                        <a:lnSpc>
                          <a:spcPct val="150000"/>
                        </a:lnSpc>
                        <a:spcAft>
                          <a:spcPts val="0"/>
                        </a:spcAft>
                      </a:pPr>
                      <a:r>
                        <a:rPr lang="es-ES" sz="1000" b="1" i="1" dirty="0">
                          <a:effectLst/>
                          <a:latin typeface="+mn-lt"/>
                          <a:ea typeface="Times New Roman"/>
                        </a:rPr>
                        <a:t> </a:t>
                      </a:r>
                      <a:endParaRPr lang="es-MX" sz="10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08090">
                <a:tc>
                  <a:txBody>
                    <a:bodyPr/>
                    <a:lstStyle/>
                    <a:p>
                      <a:pPr>
                        <a:spcAft>
                          <a:spcPts val="0"/>
                        </a:spcAft>
                      </a:pPr>
                      <a:r>
                        <a:rPr lang="es-ES" sz="1400" b="1" i="1" dirty="0">
                          <a:effectLst/>
                          <a:latin typeface="+mn-lt"/>
                          <a:ea typeface="Times New Roman"/>
                        </a:rPr>
                        <a:t>14.0</a:t>
                      </a:r>
                      <a:endParaRPr lang="es-MX" sz="14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5">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400" b="1" i="1" dirty="0" smtClean="0">
                          <a:effectLst/>
                          <a:latin typeface="+mn-lt"/>
                          <a:ea typeface="Times New Roman"/>
                        </a:rPr>
                        <a:t>¿Siente que tiene muy poco tiempo para descansar y entretenerse?</a:t>
                      </a:r>
                      <a:endParaRPr lang="es-MX" sz="1400" dirty="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04045">
                <a:tc>
                  <a:txBody>
                    <a:bodyPr/>
                    <a:lstStyle/>
                    <a:p>
                      <a:pPr algn="r">
                        <a:spcAft>
                          <a:spcPts val="0"/>
                        </a:spcAft>
                      </a:pPr>
                      <a:r>
                        <a:rPr lang="es-ES" sz="1400" dirty="0">
                          <a:effectLst/>
                          <a:latin typeface="+mn-lt"/>
                          <a:ea typeface="Times New Roman"/>
                        </a:rPr>
                        <a:t>Si</a:t>
                      </a:r>
                      <a:endParaRPr lang="es-MX" sz="14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4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No</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400"/>
                        </a:spcBef>
                        <a:spcAft>
                          <a:spcPts val="0"/>
                        </a:spcAft>
                      </a:pPr>
                      <a:r>
                        <a:rPr lang="es-ES" sz="1400">
                          <a:effectLst/>
                          <a:latin typeface="+mn-lt"/>
                          <a:ea typeface="Times New Roman"/>
                          <a:cs typeface="Tahoma"/>
                          <a:sym typeface="Wingdings 2"/>
                        </a:rPr>
                        <a:t></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Porque no:</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S" sz="1400">
                          <a:effectLst/>
                          <a:latin typeface="+mn-lt"/>
                          <a:ea typeface="Times New Roman"/>
                        </a:rPr>
                        <a:t> </a:t>
                      </a:r>
                      <a:endParaRPr lang="es-MX" sz="1400">
                        <a:effectLst/>
                        <a:latin typeface="+mn-lt"/>
                        <a:ea typeface="Times New Roman"/>
                      </a:endParaRPr>
                    </a:p>
                  </a:txBody>
                  <a:tcPr marL="39017" marR="3901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56068">
                <a:tc gridSpan="6">
                  <a:txBody>
                    <a:bodyPr/>
                    <a:lstStyle/>
                    <a:p>
                      <a:pPr algn="just">
                        <a:lnSpc>
                          <a:spcPct val="150000"/>
                        </a:lnSpc>
                        <a:spcAft>
                          <a:spcPts val="0"/>
                        </a:spcAft>
                      </a:pPr>
                      <a:r>
                        <a:rPr lang="es-ES" sz="1000" b="1" i="1" dirty="0">
                          <a:effectLst/>
                          <a:latin typeface="+mn-lt"/>
                          <a:ea typeface="Times New Roman"/>
                        </a:rPr>
                        <a:t> </a:t>
                      </a:r>
                      <a:endParaRPr lang="es-MX" sz="1000" dirty="0">
                        <a:effectLst/>
                        <a:latin typeface="+mn-lt"/>
                        <a:ea typeface="Times New Roman"/>
                      </a:endParaRPr>
                    </a:p>
                  </a:txBody>
                  <a:tcPr marL="39017" marR="390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bl>
          </a:graphicData>
        </a:graphic>
      </p:graphicFrame>
      <p:sp>
        <p:nvSpPr>
          <p:cNvPr id="3" name="2 Rectángulo"/>
          <p:cNvSpPr/>
          <p:nvPr/>
        </p:nvSpPr>
        <p:spPr>
          <a:xfrm>
            <a:off x="1259632" y="116632"/>
            <a:ext cx="6624736" cy="584775"/>
          </a:xfrm>
          <a:prstGeom prst="rect">
            <a:avLst/>
          </a:prstGeom>
        </p:spPr>
        <p:txBody>
          <a:bodyPr wrap="square">
            <a:spAutoFit/>
          </a:bodyPr>
          <a:lstStyle/>
          <a:p>
            <a:pPr algn="ctr"/>
            <a:r>
              <a:rPr lang="es-ES" sz="1600" b="1" dirty="0"/>
              <a:t>AUTO </a:t>
            </a:r>
            <a:r>
              <a:rPr lang="es-ES" sz="1600" b="1" dirty="0" smtClean="0"/>
              <a:t>EVALUACIÓN 1.3.1: </a:t>
            </a:r>
            <a:r>
              <a:rPr lang="es-ES" sz="1600" b="1" dirty="0"/>
              <a:t>LA SENSACIÓN PERSONAL DEL </a:t>
            </a:r>
            <a:r>
              <a:rPr lang="es-ES" sz="1600" b="1" dirty="0" smtClean="0"/>
              <a:t>TIEMPO. </a:t>
            </a:r>
            <a:r>
              <a:rPr lang="es-ES" sz="1600" b="1" i="1" dirty="0" smtClean="0"/>
              <a:t>Continuación…</a:t>
            </a:r>
            <a:endParaRPr lang="es-MX" sz="1600" i="1" dirty="0"/>
          </a:p>
        </p:txBody>
      </p:sp>
      <p:sp>
        <p:nvSpPr>
          <p:cNvPr id="4" name="2 Marcador de número de diapositiva"/>
          <p:cNvSpPr>
            <a:spLocks noGrp="1"/>
          </p:cNvSpPr>
          <p:nvPr>
            <p:ph type="sldNum" sz="quarter" idx="12"/>
          </p:nvPr>
        </p:nvSpPr>
        <p:spPr/>
        <p:txBody>
          <a:bodyPr/>
          <a:lstStyle/>
          <a:p>
            <a:fld id="{132FADFE-3B8F-471C-ABF0-DBC7717ECBBC}" type="slidenum">
              <a:rPr lang="es-ES" smtClean="0"/>
              <a:pPr/>
              <a:t>66</a:t>
            </a:fld>
            <a:endParaRPr lang="es-ES"/>
          </a:p>
        </p:txBody>
      </p:sp>
    </p:spTree>
    <p:extLst>
      <p:ext uri="{BB962C8B-B14F-4D97-AF65-F5344CB8AC3E}">
        <p14:creationId xmlns:p14="http://schemas.microsoft.com/office/powerpoint/2010/main" val="14964654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2763598234"/>
              </p:ext>
            </p:extLst>
          </p:nvPr>
        </p:nvGraphicFramePr>
        <p:xfrm>
          <a:off x="251520" y="813250"/>
          <a:ext cx="8641654" cy="3119806"/>
        </p:xfrm>
        <a:graphic>
          <a:graphicData uri="http://schemas.openxmlformats.org/drawingml/2006/table">
            <a:tbl>
              <a:tblPr firstRow="1" firstCol="1" lastRow="1" lastCol="1" bandRow="1" bandCol="1"/>
              <a:tblGrid>
                <a:gridCol w="684541"/>
                <a:gridCol w="7957113"/>
              </a:tblGrid>
              <a:tr h="143681">
                <a:tc>
                  <a:txBody>
                    <a:bodyPr/>
                    <a:lstStyle/>
                    <a:p>
                      <a:pPr>
                        <a:spcAft>
                          <a:spcPts val="0"/>
                        </a:spcAft>
                      </a:pPr>
                      <a:r>
                        <a:rPr lang="es-ES" sz="1400" b="1" i="1" dirty="0" smtClean="0">
                          <a:effectLst/>
                          <a:latin typeface="+mn-lt"/>
                          <a:ea typeface="Times New Roman"/>
                        </a:rPr>
                        <a:t>15.0</a:t>
                      </a:r>
                      <a:endParaRPr lang="es-MX" sz="1400" dirty="0">
                        <a:effectLst/>
                        <a:latin typeface="+mn-lt"/>
                        <a:ea typeface="Times New Roman"/>
                      </a:endParaRPr>
                    </a:p>
                  </a:txBody>
                  <a:tcPr marL="53881" marR="53881"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ES" sz="1400" b="1" i="1" dirty="0">
                          <a:effectLst/>
                          <a:latin typeface="+mn-lt"/>
                          <a:ea typeface="Times New Roman"/>
                        </a:rPr>
                        <a:t>¿Qué hace cuando está “haciendo o matando” tiempo”?</a:t>
                      </a:r>
                      <a:endParaRPr lang="es-MX" sz="1400" dirty="0">
                        <a:effectLst/>
                        <a:latin typeface="+mn-lt"/>
                        <a:ea typeface="Times New Roman"/>
                      </a:endParaRPr>
                    </a:p>
                  </a:txBody>
                  <a:tcPr marL="53881" marR="53881"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5522">
                <a:tc gridSpan="2">
                  <a:txBody>
                    <a:bodyPr/>
                    <a:lstStyle/>
                    <a:p>
                      <a:pPr>
                        <a:lnSpc>
                          <a:spcPct val="150000"/>
                        </a:lnSpc>
                        <a:spcAft>
                          <a:spcPts val="0"/>
                        </a:spcAft>
                      </a:pPr>
                      <a:r>
                        <a:rPr lang="es-ES" sz="1000" dirty="0">
                          <a:effectLst/>
                          <a:latin typeface="+mn-lt"/>
                          <a:ea typeface="Times New Roman"/>
                        </a:rPr>
                        <a:t> </a:t>
                      </a:r>
                      <a:endParaRPr lang="es-MX" sz="1000" dirty="0">
                        <a:effectLst/>
                        <a:latin typeface="+mn-lt"/>
                        <a:ea typeface="Times New Roman"/>
                      </a:endParaRPr>
                    </a:p>
                  </a:txBody>
                  <a:tcPr marL="53881" marR="53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r>
              <a:tr h="143681">
                <a:tc gridSpan="2">
                  <a:txBody>
                    <a:bodyPr/>
                    <a:lstStyle/>
                    <a:p>
                      <a:pPr algn="just">
                        <a:spcAft>
                          <a:spcPts val="0"/>
                        </a:spcAft>
                      </a:pPr>
                      <a:r>
                        <a:rPr lang="es-ES" sz="1000" b="1" i="1" dirty="0">
                          <a:effectLst/>
                          <a:latin typeface="+mn-lt"/>
                          <a:ea typeface="Times New Roman"/>
                        </a:rPr>
                        <a:t> </a:t>
                      </a:r>
                      <a:endParaRPr lang="es-MX" sz="1000" dirty="0">
                        <a:effectLst/>
                        <a:latin typeface="+mn-lt"/>
                        <a:ea typeface="Times New Roman"/>
                      </a:endParaRPr>
                    </a:p>
                  </a:txBody>
                  <a:tcPr marL="53881" marR="53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r>
              <a:tr h="143681">
                <a:tc>
                  <a:txBody>
                    <a:bodyPr/>
                    <a:lstStyle/>
                    <a:p>
                      <a:pPr>
                        <a:spcAft>
                          <a:spcPts val="0"/>
                        </a:spcAft>
                      </a:pPr>
                      <a:r>
                        <a:rPr lang="es-ES" sz="1400" b="1" i="1" dirty="0" smtClean="0">
                          <a:effectLst/>
                          <a:latin typeface="+mn-lt"/>
                          <a:ea typeface="Times New Roman"/>
                        </a:rPr>
                        <a:t>16.0</a:t>
                      </a:r>
                      <a:endParaRPr lang="es-MX" sz="1400" dirty="0">
                        <a:effectLst/>
                        <a:latin typeface="+mn-lt"/>
                        <a:ea typeface="Times New Roman"/>
                      </a:endParaRPr>
                    </a:p>
                  </a:txBody>
                  <a:tcPr marL="53881" marR="53881"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ES" sz="1400" b="1" i="1">
                          <a:effectLst/>
                          <a:latin typeface="+mn-lt"/>
                          <a:ea typeface="Times New Roman"/>
                        </a:rPr>
                        <a:t>¿Qué significa para usted “hacer provechoso o productivo” su tiempo?</a:t>
                      </a:r>
                      <a:endParaRPr lang="es-MX" sz="1400">
                        <a:effectLst/>
                        <a:latin typeface="+mn-lt"/>
                        <a:ea typeface="Times New Roman"/>
                      </a:endParaRPr>
                    </a:p>
                  </a:txBody>
                  <a:tcPr marL="53881" marR="53881"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5522">
                <a:tc gridSpan="2">
                  <a:txBody>
                    <a:bodyPr/>
                    <a:lstStyle/>
                    <a:p>
                      <a:pPr algn="just">
                        <a:lnSpc>
                          <a:spcPct val="150000"/>
                        </a:lnSpc>
                        <a:spcAft>
                          <a:spcPts val="0"/>
                        </a:spcAft>
                      </a:pPr>
                      <a:r>
                        <a:rPr lang="es-ES" sz="1000" b="1" i="1" dirty="0">
                          <a:effectLst/>
                          <a:latin typeface="+mn-lt"/>
                          <a:ea typeface="Times New Roman"/>
                        </a:rPr>
                        <a:t> </a:t>
                      </a:r>
                      <a:endParaRPr lang="es-MX" sz="1000" dirty="0">
                        <a:effectLst/>
                        <a:latin typeface="+mn-lt"/>
                        <a:ea typeface="Times New Roman"/>
                      </a:endParaRPr>
                    </a:p>
                  </a:txBody>
                  <a:tcPr marL="53881" marR="53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r>
              <a:tr h="143681">
                <a:tc gridSpan="2">
                  <a:txBody>
                    <a:bodyPr/>
                    <a:lstStyle/>
                    <a:p>
                      <a:pPr algn="just">
                        <a:spcAft>
                          <a:spcPts val="0"/>
                        </a:spcAft>
                      </a:pPr>
                      <a:r>
                        <a:rPr lang="es-ES" sz="1000" b="1" i="1" dirty="0">
                          <a:effectLst/>
                          <a:latin typeface="+mn-lt"/>
                          <a:ea typeface="Times New Roman"/>
                        </a:rPr>
                        <a:t> </a:t>
                      </a:r>
                      <a:endParaRPr lang="es-MX" sz="1000" dirty="0">
                        <a:effectLst/>
                        <a:latin typeface="+mn-lt"/>
                        <a:ea typeface="Times New Roman"/>
                      </a:endParaRPr>
                    </a:p>
                  </a:txBody>
                  <a:tcPr marL="53881" marR="53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r>
              <a:tr h="287363">
                <a:tc>
                  <a:txBody>
                    <a:bodyPr/>
                    <a:lstStyle/>
                    <a:p>
                      <a:pPr>
                        <a:spcAft>
                          <a:spcPts val="0"/>
                        </a:spcAft>
                      </a:pPr>
                      <a:r>
                        <a:rPr lang="es-ES" sz="1400" b="1" i="1" dirty="0" smtClean="0">
                          <a:effectLst/>
                          <a:latin typeface="+mn-lt"/>
                          <a:ea typeface="Times New Roman"/>
                        </a:rPr>
                        <a:t>17.0</a:t>
                      </a:r>
                      <a:endParaRPr lang="es-MX" sz="1400" dirty="0">
                        <a:effectLst/>
                        <a:latin typeface="+mn-lt"/>
                        <a:ea typeface="Times New Roman"/>
                      </a:endParaRPr>
                    </a:p>
                  </a:txBody>
                  <a:tcPr marL="53881" marR="53881"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ES" sz="1400" b="1" i="1">
                          <a:effectLst/>
                          <a:latin typeface="+mn-lt"/>
                          <a:ea typeface="Times New Roman"/>
                        </a:rPr>
                        <a:t>Defina lo que representa para usted el tiempo de los demás. ¿Cómo lo considera?</a:t>
                      </a:r>
                      <a:endParaRPr lang="es-MX" sz="1400">
                        <a:effectLst/>
                        <a:latin typeface="+mn-lt"/>
                        <a:ea typeface="Times New Roman"/>
                      </a:endParaRPr>
                    </a:p>
                  </a:txBody>
                  <a:tcPr marL="53881" marR="53881"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5522">
                <a:tc gridSpan="2">
                  <a:txBody>
                    <a:bodyPr/>
                    <a:lstStyle/>
                    <a:p>
                      <a:pPr>
                        <a:lnSpc>
                          <a:spcPct val="150000"/>
                        </a:lnSpc>
                        <a:spcAft>
                          <a:spcPts val="0"/>
                        </a:spcAft>
                      </a:pPr>
                      <a:r>
                        <a:rPr lang="es-ES" sz="1000" dirty="0">
                          <a:effectLst/>
                          <a:latin typeface="+mn-lt"/>
                          <a:ea typeface="Times New Roman"/>
                        </a:rPr>
                        <a:t> </a:t>
                      </a:r>
                      <a:endParaRPr lang="es-MX" sz="1000" dirty="0">
                        <a:effectLst/>
                        <a:latin typeface="+mn-lt"/>
                        <a:ea typeface="Times New Roman"/>
                      </a:endParaRPr>
                    </a:p>
                  </a:txBody>
                  <a:tcPr marL="53881" marR="53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r>
              <a:tr h="143681">
                <a:tc gridSpan="2">
                  <a:txBody>
                    <a:bodyPr/>
                    <a:lstStyle/>
                    <a:p>
                      <a:pPr algn="just">
                        <a:spcAft>
                          <a:spcPts val="0"/>
                        </a:spcAft>
                      </a:pPr>
                      <a:r>
                        <a:rPr lang="es-ES" sz="1000" b="1" i="1" dirty="0">
                          <a:effectLst/>
                          <a:latin typeface="+mn-lt"/>
                          <a:ea typeface="Times New Roman"/>
                        </a:rPr>
                        <a:t> </a:t>
                      </a:r>
                      <a:endParaRPr lang="es-MX" sz="1000" dirty="0">
                        <a:effectLst/>
                        <a:latin typeface="+mn-lt"/>
                        <a:ea typeface="Times New Roman"/>
                      </a:endParaRPr>
                    </a:p>
                  </a:txBody>
                  <a:tcPr marL="53881" marR="53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r>
              <a:tr h="287363">
                <a:tc>
                  <a:txBody>
                    <a:bodyPr/>
                    <a:lstStyle/>
                    <a:p>
                      <a:pPr>
                        <a:spcAft>
                          <a:spcPts val="0"/>
                        </a:spcAft>
                      </a:pPr>
                      <a:r>
                        <a:rPr lang="es-ES" sz="1400" b="1" i="1" dirty="0" smtClean="0">
                          <a:effectLst/>
                          <a:latin typeface="+mn-lt"/>
                          <a:ea typeface="Times New Roman"/>
                        </a:rPr>
                        <a:t>18.0</a:t>
                      </a:r>
                      <a:endParaRPr lang="es-MX" sz="1400" dirty="0">
                        <a:effectLst/>
                        <a:latin typeface="+mn-lt"/>
                        <a:ea typeface="Times New Roman"/>
                      </a:endParaRPr>
                    </a:p>
                  </a:txBody>
                  <a:tcPr marL="53881" marR="53881"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ES" sz="1400" b="1" i="1">
                          <a:effectLst/>
                          <a:latin typeface="+mn-lt"/>
                          <a:ea typeface="Times New Roman"/>
                        </a:rPr>
                        <a:t>¿Qué siente usted cuando alguien “Juega“ con su tiempo? ¿Qué ha hecho?</a:t>
                      </a:r>
                      <a:endParaRPr lang="es-MX" sz="1400">
                        <a:effectLst/>
                        <a:latin typeface="+mn-lt"/>
                        <a:ea typeface="Times New Roman"/>
                      </a:endParaRPr>
                    </a:p>
                  </a:txBody>
                  <a:tcPr marL="53881" marR="53881"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5522">
                <a:tc gridSpan="2">
                  <a:txBody>
                    <a:bodyPr/>
                    <a:lstStyle/>
                    <a:p>
                      <a:pPr algn="just">
                        <a:lnSpc>
                          <a:spcPct val="150000"/>
                        </a:lnSpc>
                        <a:spcAft>
                          <a:spcPts val="0"/>
                        </a:spcAft>
                      </a:pPr>
                      <a:r>
                        <a:rPr lang="es-ES" sz="1000" b="1" i="1" dirty="0">
                          <a:effectLst/>
                          <a:latin typeface="+mn-lt"/>
                          <a:ea typeface="Times New Roman"/>
                        </a:rPr>
                        <a:t> </a:t>
                      </a:r>
                      <a:endParaRPr lang="es-MX" sz="1000" dirty="0">
                        <a:effectLst/>
                        <a:latin typeface="+mn-lt"/>
                        <a:ea typeface="Times New Roman"/>
                      </a:endParaRPr>
                    </a:p>
                  </a:txBody>
                  <a:tcPr marL="53881" marR="53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r>
              <a:tr h="143681">
                <a:tc gridSpan="2">
                  <a:txBody>
                    <a:bodyPr/>
                    <a:lstStyle/>
                    <a:p>
                      <a:pPr algn="just">
                        <a:spcAft>
                          <a:spcPts val="0"/>
                        </a:spcAft>
                      </a:pPr>
                      <a:r>
                        <a:rPr lang="es-ES" sz="1000" b="1" i="1" dirty="0">
                          <a:effectLst/>
                          <a:latin typeface="+mn-lt"/>
                          <a:ea typeface="Times New Roman"/>
                        </a:rPr>
                        <a:t> </a:t>
                      </a:r>
                      <a:endParaRPr lang="es-MX" sz="1000" dirty="0">
                        <a:effectLst/>
                        <a:latin typeface="+mn-lt"/>
                        <a:ea typeface="Times New Roman"/>
                      </a:endParaRPr>
                    </a:p>
                  </a:txBody>
                  <a:tcPr marL="53881" marR="53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r>
              <a:tr h="143681">
                <a:tc>
                  <a:txBody>
                    <a:bodyPr/>
                    <a:lstStyle/>
                    <a:p>
                      <a:pPr>
                        <a:spcAft>
                          <a:spcPts val="0"/>
                        </a:spcAft>
                      </a:pPr>
                      <a:r>
                        <a:rPr lang="es-ES" sz="1400" b="1" i="1" dirty="0" smtClean="0">
                          <a:effectLst/>
                          <a:latin typeface="+mn-lt"/>
                          <a:ea typeface="Times New Roman"/>
                        </a:rPr>
                        <a:t>19.0</a:t>
                      </a:r>
                      <a:endParaRPr lang="es-MX" sz="1400" dirty="0">
                        <a:effectLst/>
                        <a:latin typeface="+mn-lt"/>
                        <a:ea typeface="Times New Roman"/>
                      </a:endParaRPr>
                    </a:p>
                  </a:txBody>
                  <a:tcPr marL="53881" marR="53881"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ES" sz="1400" b="1" i="1">
                          <a:effectLst/>
                          <a:latin typeface="+mn-lt"/>
                          <a:ea typeface="Times New Roman"/>
                        </a:rPr>
                        <a:t>¿Qué es lo primero que piensa y hace al despertar cada mañana?</a:t>
                      </a:r>
                      <a:endParaRPr lang="es-MX" sz="1400">
                        <a:effectLst/>
                        <a:latin typeface="+mn-lt"/>
                        <a:ea typeface="Times New Roman"/>
                      </a:endParaRPr>
                    </a:p>
                  </a:txBody>
                  <a:tcPr marL="53881" marR="53881"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5522">
                <a:tc gridSpan="2">
                  <a:txBody>
                    <a:bodyPr/>
                    <a:lstStyle/>
                    <a:p>
                      <a:pPr>
                        <a:lnSpc>
                          <a:spcPct val="150000"/>
                        </a:lnSpc>
                        <a:spcAft>
                          <a:spcPts val="0"/>
                        </a:spcAft>
                      </a:pPr>
                      <a:r>
                        <a:rPr lang="es-ES" sz="1000" b="1" i="1" dirty="0">
                          <a:effectLst/>
                          <a:latin typeface="+mn-lt"/>
                          <a:ea typeface="Times New Roman"/>
                        </a:rPr>
                        <a:t> </a:t>
                      </a:r>
                      <a:endParaRPr lang="es-MX" sz="1000" dirty="0">
                        <a:effectLst/>
                        <a:latin typeface="+mn-lt"/>
                        <a:ea typeface="Times New Roman"/>
                      </a:endParaRPr>
                    </a:p>
                  </a:txBody>
                  <a:tcPr marL="53881" marR="53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r>
              <a:tr h="143681">
                <a:tc gridSpan="2">
                  <a:txBody>
                    <a:bodyPr/>
                    <a:lstStyle/>
                    <a:p>
                      <a:pPr algn="just">
                        <a:spcAft>
                          <a:spcPts val="0"/>
                        </a:spcAft>
                      </a:pPr>
                      <a:r>
                        <a:rPr lang="es-ES" sz="1000" b="1" i="1" dirty="0">
                          <a:effectLst/>
                          <a:latin typeface="+mn-lt"/>
                          <a:ea typeface="Times New Roman"/>
                        </a:rPr>
                        <a:t> </a:t>
                      </a:r>
                      <a:endParaRPr lang="es-MX" sz="1000" dirty="0">
                        <a:effectLst/>
                        <a:latin typeface="+mn-lt"/>
                        <a:ea typeface="Times New Roman"/>
                      </a:endParaRPr>
                    </a:p>
                  </a:txBody>
                  <a:tcPr marL="53881" marR="53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MX"/>
                    </a:p>
                  </a:txBody>
                  <a:tcPr/>
                </a:tc>
              </a:tr>
            </a:tbl>
          </a:graphicData>
        </a:graphic>
      </p:graphicFrame>
      <p:sp>
        <p:nvSpPr>
          <p:cNvPr id="3" name="2 Rectángulo"/>
          <p:cNvSpPr/>
          <p:nvPr/>
        </p:nvSpPr>
        <p:spPr>
          <a:xfrm>
            <a:off x="1259632" y="116632"/>
            <a:ext cx="6696744" cy="584775"/>
          </a:xfrm>
          <a:prstGeom prst="rect">
            <a:avLst/>
          </a:prstGeom>
        </p:spPr>
        <p:txBody>
          <a:bodyPr wrap="square">
            <a:spAutoFit/>
          </a:bodyPr>
          <a:lstStyle/>
          <a:p>
            <a:pPr algn="ctr"/>
            <a:r>
              <a:rPr lang="es-ES" sz="1600" b="1" dirty="0"/>
              <a:t>AUTO </a:t>
            </a:r>
            <a:r>
              <a:rPr lang="es-ES" sz="1600" b="1" dirty="0" smtClean="0"/>
              <a:t>EVALUACIÓN 1.3.1: </a:t>
            </a:r>
            <a:r>
              <a:rPr lang="es-ES" sz="1600" b="1" dirty="0"/>
              <a:t>LA SENSACIÓN PERSONAL DEL </a:t>
            </a:r>
            <a:r>
              <a:rPr lang="es-ES" sz="1600" b="1" dirty="0" smtClean="0"/>
              <a:t>TIEMPO. </a:t>
            </a:r>
            <a:r>
              <a:rPr lang="es-ES" sz="1600" b="1" i="1" dirty="0" smtClean="0"/>
              <a:t>Continuación…</a:t>
            </a:r>
            <a:endParaRPr lang="es-MX" sz="1600" i="1" dirty="0"/>
          </a:p>
        </p:txBody>
      </p:sp>
      <p:graphicFrame>
        <p:nvGraphicFramePr>
          <p:cNvPr id="4" name="3 Tabla"/>
          <p:cNvGraphicFramePr>
            <a:graphicFrameLocks noGrp="1"/>
          </p:cNvGraphicFramePr>
          <p:nvPr>
            <p:extLst>
              <p:ext uri="{D42A27DB-BD31-4B8C-83A1-F6EECF244321}">
                <p14:modId xmlns:p14="http://schemas.microsoft.com/office/powerpoint/2010/main" val="950948978"/>
              </p:ext>
            </p:extLst>
          </p:nvPr>
        </p:nvGraphicFramePr>
        <p:xfrm>
          <a:off x="284039" y="5013176"/>
          <a:ext cx="8608440" cy="1310640"/>
        </p:xfrm>
        <a:graphic>
          <a:graphicData uri="http://schemas.openxmlformats.org/drawingml/2006/table">
            <a:tbl>
              <a:tblPr firstRow="1" firstCol="1" lastRow="1" lastCol="1" bandRow="1" bandCol="1">
                <a:tableStyleId>{2D5ABB26-0587-4C30-8999-92F81FD0307C}</a:tableStyleId>
              </a:tblPr>
              <a:tblGrid>
                <a:gridCol w="8608440"/>
              </a:tblGrid>
              <a:tr h="0">
                <a:tc>
                  <a:txBody>
                    <a:bodyPr/>
                    <a:lstStyle/>
                    <a:p>
                      <a:pPr>
                        <a:spcAft>
                          <a:spcPts val="0"/>
                        </a:spcAft>
                      </a:pPr>
                      <a:r>
                        <a:rPr lang="es-ES" sz="1400" b="1" i="1" dirty="0">
                          <a:effectLst/>
                        </a:rPr>
                        <a:t>¿Cuál es mi nueva opinión del tiempo?:</a:t>
                      </a:r>
                      <a:endParaRPr lang="es-MX" sz="1400" b="1" i="1"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nSpc>
                          <a:spcPct val="150000"/>
                        </a:lnSpc>
                        <a:spcAft>
                          <a:spcPts val="0"/>
                        </a:spcAft>
                      </a:pPr>
                      <a:r>
                        <a:rPr lang="es-ES" sz="1200" dirty="0">
                          <a:effectLst/>
                        </a:rPr>
                        <a:t> </a:t>
                      </a:r>
                      <a:endParaRPr lang="es-MX" sz="12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nSpc>
                          <a:spcPct val="150000"/>
                        </a:lnSpc>
                        <a:spcAft>
                          <a:spcPts val="0"/>
                        </a:spcAft>
                      </a:pPr>
                      <a:r>
                        <a:rPr lang="es-ES" sz="1200" dirty="0">
                          <a:effectLst/>
                        </a:rPr>
                        <a:t> </a:t>
                      </a:r>
                      <a:endParaRPr lang="es-MX" sz="12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nSpc>
                          <a:spcPct val="150000"/>
                        </a:lnSpc>
                        <a:spcAft>
                          <a:spcPts val="0"/>
                        </a:spcAft>
                      </a:pPr>
                      <a:endParaRPr lang="es-MX" sz="12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nSpc>
                          <a:spcPct val="150000"/>
                        </a:lnSpc>
                        <a:spcAft>
                          <a:spcPts val="0"/>
                        </a:spcAft>
                      </a:pPr>
                      <a:r>
                        <a:rPr lang="es-ES" sz="1200" dirty="0">
                          <a:effectLst/>
                        </a:rPr>
                        <a:t> </a:t>
                      </a:r>
                      <a:endParaRPr lang="es-MX" sz="12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5 Rectángulo"/>
          <p:cNvSpPr/>
          <p:nvPr/>
        </p:nvSpPr>
        <p:spPr>
          <a:xfrm>
            <a:off x="228606" y="4077072"/>
            <a:ext cx="8663873" cy="738664"/>
          </a:xfrm>
          <a:prstGeom prst="rect">
            <a:avLst/>
          </a:prstGeom>
        </p:spPr>
        <p:txBody>
          <a:bodyPr wrap="square">
            <a:spAutoFit/>
          </a:bodyPr>
          <a:lstStyle/>
          <a:p>
            <a:pPr lvl="0" algn="just" fontAlgn="base">
              <a:spcBef>
                <a:spcPct val="0"/>
              </a:spcBef>
              <a:spcAft>
                <a:spcPct val="0"/>
              </a:spcAft>
            </a:pPr>
            <a:r>
              <a:rPr lang="es-ES" sz="1400" b="1" dirty="0">
                <a:ea typeface="Times New Roman" pitchFamily="18" charset="0"/>
                <a:cs typeface="Tahoma" pitchFamily="34" charset="0"/>
              </a:rPr>
              <a:t>¿Después de contestar las anteriores preguntas, quiere ampliar, modificar o cambiar totalmente su opinión sobre el tiempo?</a:t>
            </a:r>
            <a:endParaRPr lang="es-MX" sz="1400" dirty="0">
              <a:cs typeface="Arial" pitchFamily="34" charset="0"/>
            </a:endParaRPr>
          </a:p>
          <a:p>
            <a:pPr lvl="0" algn="just" eaLnBrk="0" fontAlgn="base" hangingPunct="0">
              <a:spcBef>
                <a:spcPct val="0"/>
              </a:spcBef>
              <a:spcAft>
                <a:spcPct val="0"/>
              </a:spcAft>
            </a:pPr>
            <a:r>
              <a:rPr lang="es-ES" sz="1400" dirty="0">
                <a:ea typeface="Times New Roman" pitchFamily="18" charset="0"/>
                <a:cs typeface="Tahoma" pitchFamily="34" charset="0"/>
              </a:rPr>
              <a:t>Si su respuesta es sí, escríbala a continuación.</a:t>
            </a:r>
            <a:endParaRPr lang="es-MX" sz="1400" dirty="0">
              <a:cs typeface="Arial" pitchFamily="34" charset="0"/>
            </a:endParaRPr>
          </a:p>
        </p:txBody>
      </p:sp>
      <p:sp>
        <p:nvSpPr>
          <p:cNvPr id="8" name="5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a:defRPr/>
            </a:pPr>
            <a:fld id="{87DD79BC-570D-4147-B8B7-F292FFF6D275}" type="slidenum">
              <a:rPr lang="es-ES"/>
              <a:pPr>
                <a:defRPr/>
              </a:pPr>
              <a:t>67</a:t>
            </a:fld>
            <a:endParaRPr lang="es-ES"/>
          </a:p>
        </p:txBody>
      </p:sp>
    </p:spTree>
    <p:extLst>
      <p:ext uri="{BB962C8B-B14F-4D97-AF65-F5344CB8AC3E}">
        <p14:creationId xmlns:p14="http://schemas.microsoft.com/office/powerpoint/2010/main" val="29225624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132FADFE-3B8F-471C-ABF0-DBC7717ECBBC}" type="slidenum">
              <a:rPr lang="es-ES" smtClean="0"/>
              <a:pPr/>
              <a:t>68</a:t>
            </a:fld>
            <a:endParaRPr lang="es-ES"/>
          </a:p>
        </p:txBody>
      </p:sp>
      <p:sp>
        <p:nvSpPr>
          <p:cNvPr id="3" name="2 Rectángulo"/>
          <p:cNvSpPr/>
          <p:nvPr/>
        </p:nvSpPr>
        <p:spPr>
          <a:xfrm>
            <a:off x="1475656" y="138118"/>
            <a:ext cx="6246440" cy="338554"/>
          </a:xfrm>
          <a:prstGeom prst="rect">
            <a:avLst/>
          </a:prstGeom>
        </p:spPr>
        <p:txBody>
          <a:bodyPr wrap="square">
            <a:spAutoFit/>
          </a:bodyPr>
          <a:lstStyle/>
          <a:p>
            <a:pPr algn="ctr"/>
            <a:r>
              <a:rPr lang="es-ES" sz="1600" b="1" dirty="0"/>
              <a:t>AUTO </a:t>
            </a:r>
            <a:r>
              <a:rPr lang="es-ES" sz="1600" b="1" dirty="0" smtClean="0"/>
              <a:t>EVALUACIÓN 1.3.2: DISTRIBUCIÓN </a:t>
            </a:r>
            <a:r>
              <a:rPr lang="es-ES" sz="1600" b="1" dirty="0"/>
              <a:t>DE MI TIEMPO</a:t>
            </a:r>
            <a:endParaRPr lang="es-MX" sz="1600" dirty="0"/>
          </a:p>
        </p:txBody>
      </p:sp>
      <p:sp>
        <p:nvSpPr>
          <p:cNvPr id="4" name="3 Rectángulo"/>
          <p:cNvSpPr/>
          <p:nvPr/>
        </p:nvSpPr>
        <p:spPr>
          <a:xfrm>
            <a:off x="395287" y="476672"/>
            <a:ext cx="8353425" cy="1015663"/>
          </a:xfrm>
          <a:prstGeom prst="rect">
            <a:avLst/>
          </a:prstGeom>
        </p:spPr>
        <p:txBody>
          <a:bodyPr wrap="square">
            <a:spAutoFit/>
          </a:bodyPr>
          <a:lstStyle/>
          <a:p>
            <a:pPr algn="just"/>
            <a:r>
              <a:rPr lang="es-ES" sz="1200" dirty="0"/>
              <a:t>Considere usted una semana de lunes a domingo promedio en su vida. Piense como ocupa su tiempo día a día en las actividades enunciadas a continuación. Para mayor facilidad conteste en horas completas o en medias horas.</a:t>
            </a:r>
            <a:endParaRPr lang="es-MX" sz="1200" dirty="0"/>
          </a:p>
          <a:p>
            <a:pPr algn="just"/>
            <a:r>
              <a:rPr lang="es-ES" sz="1200" dirty="0"/>
              <a:t> </a:t>
            </a:r>
            <a:endParaRPr lang="es-MX" sz="1200" dirty="0"/>
          </a:p>
          <a:p>
            <a:pPr algn="just"/>
            <a:r>
              <a:rPr lang="es-ES" sz="1200" dirty="0"/>
              <a:t>Las actividades enunciadas no son limitativas. Si considera que debe agregar algunas que son importantes para usted, anótelas en los renglones “Otra” con los números </a:t>
            </a:r>
            <a:r>
              <a:rPr lang="es-ES" sz="1200" dirty="0" smtClean="0"/>
              <a:t>23 al 25.</a:t>
            </a:r>
            <a:endParaRPr lang="es-MX" sz="1200" dirty="0"/>
          </a:p>
        </p:txBody>
      </p:sp>
      <p:graphicFrame>
        <p:nvGraphicFramePr>
          <p:cNvPr id="5" name="4 Tabla"/>
          <p:cNvGraphicFramePr>
            <a:graphicFrameLocks noGrp="1"/>
          </p:cNvGraphicFramePr>
          <p:nvPr>
            <p:extLst>
              <p:ext uri="{D42A27DB-BD31-4B8C-83A1-F6EECF244321}">
                <p14:modId xmlns:p14="http://schemas.microsoft.com/office/powerpoint/2010/main" val="1265119535"/>
              </p:ext>
            </p:extLst>
          </p:nvPr>
        </p:nvGraphicFramePr>
        <p:xfrm>
          <a:off x="395536" y="1691244"/>
          <a:ext cx="8353181" cy="4498888"/>
        </p:xfrm>
        <a:graphic>
          <a:graphicData uri="http://schemas.openxmlformats.org/drawingml/2006/table">
            <a:tbl>
              <a:tblPr firstRow="1" firstCol="1" lastRow="1" lastCol="1" bandRow="1" bandCol="1"/>
              <a:tblGrid>
                <a:gridCol w="395489"/>
                <a:gridCol w="2340815"/>
                <a:gridCol w="802411"/>
                <a:gridCol w="802411"/>
                <a:gridCol w="802411"/>
                <a:gridCol w="802411"/>
                <a:gridCol w="802411"/>
                <a:gridCol w="802411"/>
                <a:gridCol w="802411"/>
              </a:tblGrid>
              <a:tr h="129313">
                <a:tc gridSpan="9">
                  <a:txBody>
                    <a:bodyPr/>
                    <a:lstStyle/>
                    <a:p>
                      <a:pPr algn="ctr">
                        <a:lnSpc>
                          <a:spcPct val="150000"/>
                        </a:lnSpc>
                        <a:spcBef>
                          <a:spcPts val="600"/>
                        </a:spcBef>
                        <a:spcAft>
                          <a:spcPts val="600"/>
                        </a:spcAft>
                        <a:tabLst>
                          <a:tab pos="838200" algn="l"/>
                        </a:tabLst>
                      </a:pPr>
                      <a:r>
                        <a:rPr lang="es-ES" sz="1050" b="1" dirty="0">
                          <a:effectLst/>
                          <a:latin typeface="+mn-lt"/>
                          <a:ea typeface="Times New Roman"/>
                        </a:rPr>
                        <a:t>UNA SEMANA PROMEDIO</a:t>
                      </a:r>
                      <a:endParaRPr lang="es-MX" sz="1050" b="1"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29313">
                <a:tc gridSpan="2">
                  <a:txBody>
                    <a:bodyPr/>
                    <a:lstStyle/>
                    <a:p>
                      <a:pPr algn="ctr">
                        <a:lnSpc>
                          <a:spcPct val="150000"/>
                        </a:lnSpc>
                        <a:spcBef>
                          <a:spcPts val="600"/>
                        </a:spcBef>
                        <a:spcAft>
                          <a:spcPts val="0"/>
                        </a:spcAft>
                        <a:tabLst>
                          <a:tab pos="838200" algn="l"/>
                        </a:tabLst>
                      </a:pPr>
                      <a:r>
                        <a:rPr lang="es-ES" sz="1000" dirty="0">
                          <a:effectLst/>
                          <a:latin typeface="+mn-lt"/>
                          <a:ea typeface="Times New Roman"/>
                        </a:rPr>
                        <a:t>ACTIVIDADES</a:t>
                      </a:r>
                      <a:endParaRPr lang="es-MX" sz="10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2">
                        <a:lumMod val="50000"/>
                      </a:schemeClr>
                    </a:solidFill>
                  </a:tcPr>
                </a:tc>
                <a:tc hMerge="1">
                  <a:txBody>
                    <a:bodyPr/>
                    <a:lstStyle/>
                    <a:p>
                      <a:endParaRPr lang="es-MX"/>
                    </a:p>
                  </a:txBody>
                  <a:tcPr/>
                </a:tc>
                <a:tc>
                  <a:txBody>
                    <a:bodyPr/>
                    <a:lstStyle/>
                    <a:p>
                      <a:pPr algn="ctr">
                        <a:lnSpc>
                          <a:spcPct val="150000"/>
                        </a:lnSpc>
                        <a:spcBef>
                          <a:spcPts val="600"/>
                        </a:spcBef>
                        <a:spcAft>
                          <a:spcPts val="600"/>
                        </a:spcAft>
                        <a:tabLst>
                          <a:tab pos="838200" algn="l"/>
                        </a:tabLst>
                      </a:pPr>
                      <a:r>
                        <a:rPr lang="es-ES" sz="1000" dirty="0">
                          <a:effectLst/>
                          <a:latin typeface="+mn-lt"/>
                          <a:ea typeface="Times New Roman"/>
                        </a:rPr>
                        <a:t>LUNES</a:t>
                      </a:r>
                      <a:endParaRPr lang="es-MX" sz="1000" dirty="0">
                        <a:effectLst/>
                        <a:latin typeface="+mn-lt"/>
                        <a:ea typeface="Times New Roman"/>
                      </a:endParaRPr>
                    </a:p>
                  </a:txBody>
                  <a:tcPr marL="48492" marR="4849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Bef>
                          <a:spcPts val="600"/>
                        </a:spcBef>
                        <a:spcAft>
                          <a:spcPts val="600"/>
                        </a:spcAft>
                        <a:tabLst>
                          <a:tab pos="838200" algn="l"/>
                        </a:tabLst>
                      </a:pPr>
                      <a:r>
                        <a:rPr lang="es-ES" sz="1000" dirty="0">
                          <a:effectLst/>
                          <a:latin typeface="+mn-lt"/>
                          <a:ea typeface="Times New Roman"/>
                        </a:rPr>
                        <a:t>MARTES</a:t>
                      </a:r>
                      <a:endParaRPr lang="es-MX" sz="10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Bef>
                          <a:spcPts val="600"/>
                        </a:spcBef>
                        <a:spcAft>
                          <a:spcPts val="600"/>
                        </a:spcAft>
                        <a:tabLst>
                          <a:tab pos="838200" algn="l"/>
                        </a:tabLst>
                      </a:pPr>
                      <a:r>
                        <a:rPr lang="es-ES" sz="1000" dirty="0">
                          <a:effectLst/>
                          <a:latin typeface="+mn-lt"/>
                          <a:ea typeface="Times New Roman"/>
                        </a:rPr>
                        <a:t>MIERC.</a:t>
                      </a:r>
                      <a:endParaRPr lang="es-MX" sz="10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Bef>
                          <a:spcPts val="600"/>
                        </a:spcBef>
                        <a:spcAft>
                          <a:spcPts val="600"/>
                        </a:spcAft>
                        <a:tabLst>
                          <a:tab pos="838200" algn="l"/>
                        </a:tabLst>
                      </a:pPr>
                      <a:r>
                        <a:rPr lang="es-ES" sz="1000" dirty="0">
                          <a:effectLst/>
                          <a:latin typeface="+mn-lt"/>
                          <a:ea typeface="Times New Roman"/>
                        </a:rPr>
                        <a:t>JUEVES</a:t>
                      </a:r>
                      <a:endParaRPr lang="es-MX" sz="10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Bef>
                          <a:spcPts val="600"/>
                        </a:spcBef>
                        <a:spcAft>
                          <a:spcPts val="600"/>
                        </a:spcAft>
                        <a:tabLst>
                          <a:tab pos="838200" algn="l"/>
                        </a:tabLst>
                      </a:pPr>
                      <a:r>
                        <a:rPr lang="es-ES" sz="1000" dirty="0">
                          <a:effectLst/>
                          <a:latin typeface="+mn-lt"/>
                          <a:ea typeface="Times New Roman"/>
                        </a:rPr>
                        <a:t>VIERNES</a:t>
                      </a:r>
                      <a:endParaRPr lang="es-MX" sz="10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Bef>
                          <a:spcPts val="600"/>
                        </a:spcBef>
                        <a:spcAft>
                          <a:spcPts val="600"/>
                        </a:spcAft>
                        <a:tabLst>
                          <a:tab pos="838200" algn="l"/>
                        </a:tabLst>
                      </a:pPr>
                      <a:r>
                        <a:rPr lang="es-ES" sz="1000" dirty="0">
                          <a:effectLst/>
                          <a:latin typeface="+mn-lt"/>
                          <a:ea typeface="Times New Roman"/>
                        </a:rPr>
                        <a:t>SÁBADO</a:t>
                      </a:r>
                      <a:endParaRPr lang="es-MX" sz="10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Bef>
                          <a:spcPts val="600"/>
                        </a:spcBef>
                        <a:spcAft>
                          <a:spcPts val="600"/>
                        </a:spcAft>
                        <a:tabLst>
                          <a:tab pos="838200" algn="l"/>
                        </a:tabLst>
                      </a:pPr>
                      <a:r>
                        <a:rPr lang="es-ES" sz="1000" dirty="0" smtClean="0">
                          <a:effectLst/>
                          <a:latin typeface="+mn-lt"/>
                          <a:ea typeface="Times New Roman"/>
                        </a:rPr>
                        <a:t>DOMINGO</a:t>
                      </a:r>
                      <a:endParaRPr lang="es-MX" sz="10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2">
                        <a:lumMod val="75000"/>
                      </a:schemeClr>
                    </a:solidFill>
                  </a:tcPr>
                </a:tc>
              </a:tr>
              <a:tr h="237074">
                <a:tc>
                  <a:txBody>
                    <a:bodyPr/>
                    <a:lstStyle/>
                    <a:p>
                      <a:pPr algn="ctr">
                        <a:spcAft>
                          <a:spcPts val="0"/>
                        </a:spcAft>
                        <a:tabLst>
                          <a:tab pos="838200" algn="l"/>
                        </a:tabLst>
                      </a:pPr>
                      <a:r>
                        <a:rPr lang="es-ES" sz="1100" dirty="0">
                          <a:effectLst/>
                          <a:latin typeface="+mn-lt"/>
                          <a:ea typeface="Times New Roman"/>
                          <a:cs typeface="Tahoma"/>
                        </a:rPr>
                        <a:t>1</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838200" algn="l"/>
                        </a:tabLst>
                      </a:pPr>
                      <a:r>
                        <a:rPr lang="es-ES" sz="1100" dirty="0">
                          <a:effectLst/>
                          <a:latin typeface="+mn-lt"/>
                          <a:ea typeface="Times New Roman"/>
                          <a:cs typeface="Tahoma"/>
                        </a:rPr>
                        <a:t>Trabajando </a:t>
                      </a:r>
                      <a:r>
                        <a:rPr lang="es-ES" sz="1100" dirty="0" smtClean="0">
                          <a:effectLst/>
                          <a:latin typeface="+mn-lt"/>
                          <a:ea typeface="Times New Roman"/>
                          <a:cs typeface="Tahoma"/>
                        </a:rPr>
                        <a:t>normalmente</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074">
                <a:tc>
                  <a:txBody>
                    <a:bodyPr/>
                    <a:lstStyle/>
                    <a:p>
                      <a:pPr algn="ctr">
                        <a:spcAft>
                          <a:spcPts val="0"/>
                        </a:spcAft>
                        <a:tabLst>
                          <a:tab pos="838200" algn="l"/>
                        </a:tabLst>
                      </a:pPr>
                      <a:r>
                        <a:rPr lang="es-ES" sz="1100">
                          <a:effectLst/>
                          <a:latin typeface="+mn-lt"/>
                          <a:ea typeface="Times New Roman"/>
                          <a:cs typeface="Tahoma"/>
                        </a:rPr>
                        <a:t>2</a:t>
                      </a:r>
                      <a:endParaRPr lang="es-MX" sz="110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Transportándome a y del trabajo.</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074">
                <a:tc>
                  <a:txBody>
                    <a:bodyPr/>
                    <a:lstStyle/>
                    <a:p>
                      <a:pPr algn="ctr">
                        <a:spcAft>
                          <a:spcPts val="0"/>
                        </a:spcAft>
                        <a:tabLst>
                          <a:tab pos="838200" algn="l"/>
                        </a:tabLst>
                      </a:pPr>
                      <a:r>
                        <a:rPr lang="es-ES" sz="1100" dirty="0">
                          <a:effectLst/>
                          <a:latin typeface="+mn-lt"/>
                          <a:ea typeface="Times New Roman"/>
                          <a:cs typeface="Tahoma"/>
                        </a:rPr>
                        <a:t>3</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Desayunando en casa o fuera de ella.</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074">
                <a:tc>
                  <a:txBody>
                    <a:bodyPr/>
                    <a:lstStyle/>
                    <a:p>
                      <a:pPr algn="ctr">
                        <a:spcAft>
                          <a:spcPts val="0"/>
                        </a:spcAft>
                        <a:tabLst>
                          <a:tab pos="838200" algn="l"/>
                        </a:tabLst>
                      </a:pPr>
                      <a:r>
                        <a:rPr lang="es-ES" sz="1100" dirty="0">
                          <a:effectLst/>
                          <a:latin typeface="+mn-lt"/>
                          <a:ea typeface="Times New Roman"/>
                          <a:cs typeface="Tahoma"/>
                        </a:rPr>
                        <a:t>4</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Comiendo en casa o fuera de ella</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074">
                <a:tc>
                  <a:txBody>
                    <a:bodyPr/>
                    <a:lstStyle/>
                    <a:p>
                      <a:pPr algn="ctr">
                        <a:spcAft>
                          <a:spcPts val="0"/>
                        </a:spcAft>
                        <a:tabLst>
                          <a:tab pos="838200" algn="l"/>
                        </a:tabLst>
                      </a:pPr>
                      <a:r>
                        <a:rPr lang="es-ES" sz="1100" dirty="0">
                          <a:effectLst/>
                          <a:latin typeface="+mn-lt"/>
                          <a:ea typeface="Times New Roman"/>
                          <a:cs typeface="Tahoma"/>
                        </a:rPr>
                        <a:t>5</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Cenando en casa o fuera de ella.</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074">
                <a:tc>
                  <a:txBody>
                    <a:bodyPr/>
                    <a:lstStyle/>
                    <a:p>
                      <a:pPr algn="ctr">
                        <a:spcAft>
                          <a:spcPts val="0"/>
                        </a:spcAft>
                        <a:tabLst>
                          <a:tab pos="838200" algn="l"/>
                        </a:tabLst>
                      </a:pPr>
                      <a:r>
                        <a:rPr lang="es-ES" sz="1100">
                          <a:effectLst/>
                          <a:latin typeface="+mn-lt"/>
                          <a:ea typeface="Times New Roman"/>
                          <a:cs typeface="Tahoma"/>
                        </a:rPr>
                        <a:t>6</a:t>
                      </a:r>
                      <a:endParaRPr lang="es-MX" sz="110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Durmiendo diaria </a:t>
                      </a:r>
                      <a:r>
                        <a:rPr lang="es-ES" sz="1100" dirty="0" smtClean="0">
                          <a:effectLst/>
                          <a:latin typeface="+mn-lt"/>
                          <a:ea typeface="Times New Roman"/>
                          <a:cs typeface="Tahoma"/>
                        </a:rPr>
                        <a:t>mente.</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5611">
                <a:tc>
                  <a:txBody>
                    <a:bodyPr/>
                    <a:lstStyle/>
                    <a:p>
                      <a:pPr algn="ctr">
                        <a:spcAft>
                          <a:spcPts val="0"/>
                        </a:spcAft>
                        <a:tabLst>
                          <a:tab pos="838200" algn="l"/>
                        </a:tabLst>
                      </a:pPr>
                      <a:r>
                        <a:rPr lang="es-ES" sz="1100" dirty="0">
                          <a:effectLst/>
                          <a:latin typeface="+mn-lt"/>
                          <a:ea typeface="Times New Roman"/>
                          <a:cs typeface="Tahoma"/>
                        </a:rPr>
                        <a:t>7</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Platicando o jugando con mis hijos o </a:t>
                      </a:r>
                      <a:r>
                        <a:rPr lang="es-ES" sz="1100" dirty="0" smtClean="0">
                          <a:effectLst/>
                          <a:latin typeface="+mn-lt"/>
                          <a:ea typeface="Times New Roman"/>
                          <a:cs typeface="Tahoma"/>
                        </a:rPr>
                        <a:t>hermanos.</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074">
                <a:tc>
                  <a:txBody>
                    <a:bodyPr/>
                    <a:lstStyle/>
                    <a:p>
                      <a:pPr algn="ctr">
                        <a:spcAft>
                          <a:spcPts val="0"/>
                        </a:spcAft>
                        <a:tabLst>
                          <a:tab pos="838200" algn="l"/>
                        </a:tabLst>
                      </a:pPr>
                      <a:r>
                        <a:rPr lang="es-ES" sz="1100">
                          <a:effectLst/>
                          <a:latin typeface="+mn-lt"/>
                          <a:ea typeface="Times New Roman"/>
                          <a:cs typeface="Tahoma"/>
                        </a:rPr>
                        <a:t>8</a:t>
                      </a:r>
                      <a:endParaRPr lang="es-MX" sz="110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Viendo la televisión </a:t>
                      </a:r>
                      <a:r>
                        <a:rPr lang="es-ES" sz="1100" dirty="0" smtClean="0">
                          <a:effectLst/>
                          <a:latin typeface="+mn-lt"/>
                          <a:ea typeface="Times New Roman"/>
                          <a:cs typeface="Tahoma"/>
                        </a:rPr>
                        <a:t>o películas </a:t>
                      </a:r>
                      <a:r>
                        <a:rPr lang="es-ES" sz="1100" dirty="0">
                          <a:effectLst/>
                          <a:latin typeface="+mn-lt"/>
                          <a:ea typeface="Times New Roman"/>
                          <a:cs typeface="Tahoma"/>
                        </a:rPr>
                        <a:t>en casa</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074">
                <a:tc>
                  <a:txBody>
                    <a:bodyPr/>
                    <a:lstStyle/>
                    <a:p>
                      <a:pPr algn="ctr">
                        <a:spcAft>
                          <a:spcPts val="0"/>
                        </a:spcAft>
                        <a:tabLst>
                          <a:tab pos="838200" algn="l"/>
                        </a:tabLst>
                      </a:pPr>
                      <a:r>
                        <a:rPr lang="es-ES" sz="1100" dirty="0">
                          <a:effectLst/>
                          <a:latin typeface="+mn-lt"/>
                          <a:ea typeface="Times New Roman"/>
                          <a:cs typeface="Tahoma"/>
                        </a:rPr>
                        <a:t>9</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Oyendo música, y/o leyendo </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5611">
                <a:tc>
                  <a:txBody>
                    <a:bodyPr/>
                    <a:lstStyle/>
                    <a:p>
                      <a:pPr algn="ctr">
                        <a:spcAft>
                          <a:spcPts val="0"/>
                        </a:spcAft>
                        <a:tabLst>
                          <a:tab pos="838200" algn="l"/>
                        </a:tabLst>
                      </a:pPr>
                      <a:r>
                        <a:rPr lang="es-ES" sz="1100" dirty="0">
                          <a:effectLst/>
                          <a:latin typeface="+mn-lt"/>
                          <a:ea typeface="Times New Roman"/>
                          <a:cs typeface="Tahoma"/>
                        </a:rPr>
                        <a:t>10</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Comentando y </a:t>
                      </a:r>
                      <a:r>
                        <a:rPr lang="es-ES" sz="1100" dirty="0" smtClean="0">
                          <a:effectLst/>
                          <a:latin typeface="+mn-lt"/>
                          <a:ea typeface="Times New Roman"/>
                          <a:cs typeface="Tahoma"/>
                        </a:rPr>
                        <a:t>conviviendo </a:t>
                      </a:r>
                      <a:r>
                        <a:rPr lang="es-ES" sz="1100" dirty="0">
                          <a:effectLst/>
                          <a:latin typeface="+mn-lt"/>
                          <a:ea typeface="Times New Roman"/>
                          <a:cs typeface="Tahoma"/>
                        </a:rPr>
                        <a:t>con mi </a:t>
                      </a:r>
                      <a:r>
                        <a:rPr lang="es-ES" sz="1100" dirty="0" smtClean="0">
                          <a:effectLst/>
                          <a:latin typeface="+mn-lt"/>
                          <a:ea typeface="Times New Roman"/>
                          <a:cs typeface="Tahoma"/>
                        </a:rPr>
                        <a:t>cónyuge </a:t>
                      </a:r>
                      <a:r>
                        <a:rPr lang="es-ES" sz="1100" dirty="0">
                          <a:effectLst/>
                          <a:latin typeface="+mn-lt"/>
                          <a:ea typeface="Times New Roman"/>
                          <a:cs typeface="Tahoma"/>
                        </a:rPr>
                        <a:t>o </a:t>
                      </a:r>
                      <a:r>
                        <a:rPr lang="es-ES" sz="1100" dirty="0" smtClean="0">
                          <a:effectLst/>
                          <a:latin typeface="+mn-lt"/>
                          <a:ea typeface="Times New Roman"/>
                          <a:cs typeface="Tahoma"/>
                        </a:rPr>
                        <a:t>pareja.</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5611">
                <a:tc>
                  <a:txBody>
                    <a:bodyPr/>
                    <a:lstStyle/>
                    <a:p>
                      <a:pPr algn="ctr">
                        <a:spcAft>
                          <a:spcPts val="0"/>
                        </a:spcAft>
                        <a:tabLst>
                          <a:tab pos="838200" algn="l"/>
                        </a:tabLst>
                      </a:pPr>
                      <a:r>
                        <a:rPr lang="es-ES" sz="1100" dirty="0">
                          <a:effectLst/>
                          <a:latin typeface="+mn-lt"/>
                          <a:ea typeface="Times New Roman"/>
                          <a:cs typeface="Tahoma"/>
                        </a:rPr>
                        <a:t>11</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Conviviendo con mis padres y otros </a:t>
                      </a:r>
                      <a:r>
                        <a:rPr lang="es-ES" sz="1100" dirty="0" smtClean="0">
                          <a:effectLst/>
                          <a:latin typeface="+mn-lt"/>
                          <a:ea typeface="Times New Roman"/>
                          <a:cs typeface="Tahoma"/>
                        </a:rPr>
                        <a:t>familiares</a:t>
                      </a:r>
                      <a:r>
                        <a:rPr lang="es-ES" sz="1100" dirty="0">
                          <a:effectLst/>
                          <a:latin typeface="+mn-lt"/>
                          <a:ea typeface="Times New Roman"/>
                          <a:cs typeface="Tahoma"/>
                        </a:rPr>
                        <a:t>.</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074">
                <a:tc>
                  <a:txBody>
                    <a:bodyPr/>
                    <a:lstStyle/>
                    <a:p>
                      <a:pPr algn="ctr">
                        <a:spcAft>
                          <a:spcPts val="0"/>
                        </a:spcAft>
                        <a:tabLst>
                          <a:tab pos="838200" algn="l"/>
                        </a:tabLst>
                      </a:pPr>
                      <a:r>
                        <a:rPr lang="es-ES" sz="1100" dirty="0">
                          <a:effectLst/>
                          <a:latin typeface="+mn-lt"/>
                          <a:ea typeface="Times New Roman"/>
                          <a:cs typeface="Tahoma"/>
                        </a:rPr>
                        <a:t>12</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Haciendo deporte o ejercicio.</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074">
                <a:tc>
                  <a:txBody>
                    <a:bodyPr/>
                    <a:lstStyle/>
                    <a:p>
                      <a:pPr algn="ctr">
                        <a:spcAft>
                          <a:spcPts val="0"/>
                        </a:spcAft>
                        <a:tabLst>
                          <a:tab pos="838200" algn="l"/>
                        </a:tabLst>
                      </a:pPr>
                      <a:r>
                        <a:rPr lang="es-ES" sz="1100" dirty="0">
                          <a:effectLst/>
                          <a:latin typeface="+mn-lt"/>
                          <a:ea typeface="Times New Roman"/>
                          <a:cs typeface="Tahoma"/>
                        </a:rPr>
                        <a:t>13</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En fiestas, cines, </a:t>
                      </a:r>
                      <a:r>
                        <a:rPr lang="es-ES" sz="1100" dirty="0" smtClean="0">
                          <a:effectLst/>
                          <a:latin typeface="+mn-lt"/>
                          <a:ea typeface="Times New Roman"/>
                          <a:cs typeface="Tahoma"/>
                        </a:rPr>
                        <a:t>discotecas</a:t>
                      </a:r>
                      <a:r>
                        <a:rPr lang="es-ES" sz="1100" dirty="0">
                          <a:effectLst/>
                          <a:latin typeface="+mn-lt"/>
                          <a:ea typeface="Times New Roman"/>
                          <a:cs typeface="Tahoma"/>
                        </a:rPr>
                        <a:t>, bares, etc.</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074">
                <a:tc>
                  <a:txBody>
                    <a:bodyPr/>
                    <a:lstStyle/>
                    <a:p>
                      <a:pPr algn="ctr">
                        <a:spcAft>
                          <a:spcPts val="0"/>
                        </a:spcAft>
                        <a:tabLst>
                          <a:tab pos="838200" algn="l"/>
                        </a:tabLst>
                      </a:pPr>
                      <a:r>
                        <a:rPr lang="es-ES" sz="1100" dirty="0">
                          <a:effectLst/>
                          <a:latin typeface="+mn-lt"/>
                          <a:ea typeface="Times New Roman"/>
                          <a:cs typeface="Tahoma"/>
                        </a:rPr>
                        <a:t>14</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Capacitándome para mi trabajo.</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5611">
                <a:tc>
                  <a:txBody>
                    <a:bodyPr/>
                    <a:lstStyle/>
                    <a:p>
                      <a:pPr algn="ctr">
                        <a:spcAft>
                          <a:spcPts val="0"/>
                        </a:spcAft>
                        <a:tabLst>
                          <a:tab pos="838200" algn="l"/>
                        </a:tabLst>
                      </a:pPr>
                      <a:r>
                        <a:rPr lang="es-ES" sz="1100" dirty="0">
                          <a:effectLst/>
                          <a:latin typeface="+mn-lt"/>
                          <a:ea typeface="Times New Roman"/>
                          <a:cs typeface="Tahoma"/>
                        </a:rPr>
                        <a:t>15</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Estudiando o </a:t>
                      </a:r>
                      <a:r>
                        <a:rPr lang="es-ES" sz="1100" dirty="0" smtClean="0">
                          <a:effectLst/>
                          <a:latin typeface="+mn-lt"/>
                          <a:ea typeface="Times New Roman"/>
                          <a:cs typeface="Tahoma"/>
                        </a:rPr>
                        <a:t>ampliando </a:t>
                      </a:r>
                      <a:r>
                        <a:rPr lang="es-ES" sz="1100" dirty="0">
                          <a:effectLst/>
                          <a:latin typeface="+mn-lt"/>
                          <a:ea typeface="Times New Roman"/>
                          <a:cs typeface="Tahoma"/>
                        </a:rPr>
                        <a:t>mis </a:t>
                      </a:r>
                      <a:r>
                        <a:rPr lang="es-ES" sz="1100" dirty="0" smtClean="0">
                          <a:effectLst/>
                          <a:latin typeface="+mn-lt"/>
                          <a:ea typeface="Times New Roman"/>
                          <a:cs typeface="Tahoma"/>
                        </a:rPr>
                        <a:t>conocimientos.</a:t>
                      </a:r>
                      <a:endParaRPr lang="es-MX" sz="11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87475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132FADFE-3B8F-471C-ABF0-DBC7717ECBBC}" type="slidenum">
              <a:rPr lang="es-ES" smtClean="0"/>
              <a:pPr/>
              <a:t>69</a:t>
            </a:fld>
            <a:endParaRPr lang="es-ES"/>
          </a:p>
        </p:txBody>
      </p:sp>
      <p:graphicFrame>
        <p:nvGraphicFramePr>
          <p:cNvPr id="5" name="4 Tabla"/>
          <p:cNvGraphicFramePr>
            <a:graphicFrameLocks noGrp="1"/>
          </p:cNvGraphicFramePr>
          <p:nvPr>
            <p:extLst>
              <p:ext uri="{D42A27DB-BD31-4B8C-83A1-F6EECF244321}">
                <p14:modId xmlns:p14="http://schemas.microsoft.com/office/powerpoint/2010/main" val="644367920"/>
              </p:ext>
            </p:extLst>
          </p:nvPr>
        </p:nvGraphicFramePr>
        <p:xfrm>
          <a:off x="395536" y="476672"/>
          <a:ext cx="8353181" cy="3371062"/>
        </p:xfrm>
        <a:graphic>
          <a:graphicData uri="http://schemas.openxmlformats.org/drawingml/2006/table">
            <a:tbl>
              <a:tblPr firstRow="1" firstCol="1" lastRow="1" lastCol="1" bandRow="1" bandCol="1"/>
              <a:tblGrid>
                <a:gridCol w="395489"/>
                <a:gridCol w="2340815"/>
                <a:gridCol w="802411"/>
                <a:gridCol w="802411"/>
                <a:gridCol w="802411"/>
                <a:gridCol w="802411"/>
                <a:gridCol w="802411"/>
                <a:gridCol w="802411"/>
                <a:gridCol w="802411"/>
              </a:tblGrid>
              <a:tr h="129313">
                <a:tc gridSpan="9">
                  <a:txBody>
                    <a:bodyPr/>
                    <a:lstStyle/>
                    <a:p>
                      <a:pPr algn="ctr">
                        <a:lnSpc>
                          <a:spcPct val="150000"/>
                        </a:lnSpc>
                        <a:spcBef>
                          <a:spcPts val="600"/>
                        </a:spcBef>
                        <a:spcAft>
                          <a:spcPts val="600"/>
                        </a:spcAft>
                        <a:tabLst>
                          <a:tab pos="838200" algn="l"/>
                        </a:tabLst>
                      </a:pPr>
                      <a:r>
                        <a:rPr lang="es-ES" sz="1050" b="1" dirty="0">
                          <a:effectLst/>
                          <a:latin typeface="+mn-lt"/>
                          <a:ea typeface="Times New Roman"/>
                        </a:rPr>
                        <a:t>UNA SEMANA PROMEDIO</a:t>
                      </a:r>
                      <a:endParaRPr lang="es-MX" sz="1050" b="1"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29313">
                <a:tc gridSpan="2">
                  <a:txBody>
                    <a:bodyPr/>
                    <a:lstStyle/>
                    <a:p>
                      <a:pPr algn="ctr">
                        <a:lnSpc>
                          <a:spcPct val="150000"/>
                        </a:lnSpc>
                        <a:spcBef>
                          <a:spcPts val="600"/>
                        </a:spcBef>
                        <a:spcAft>
                          <a:spcPts val="0"/>
                        </a:spcAft>
                        <a:tabLst>
                          <a:tab pos="838200" algn="l"/>
                        </a:tabLst>
                      </a:pPr>
                      <a:r>
                        <a:rPr lang="es-ES" sz="1000" dirty="0">
                          <a:effectLst/>
                          <a:latin typeface="+mn-lt"/>
                          <a:ea typeface="Times New Roman"/>
                        </a:rPr>
                        <a:t>ACTIVIDADES</a:t>
                      </a:r>
                      <a:endParaRPr lang="es-MX" sz="10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2">
                        <a:lumMod val="50000"/>
                      </a:schemeClr>
                    </a:solidFill>
                  </a:tcPr>
                </a:tc>
                <a:tc hMerge="1">
                  <a:txBody>
                    <a:bodyPr/>
                    <a:lstStyle/>
                    <a:p>
                      <a:endParaRPr lang="es-MX"/>
                    </a:p>
                  </a:txBody>
                  <a:tcPr/>
                </a:tc>
                <a:tc>
                  <a:txBody>
                    <a:bodyPr/>
                    <a:lstStyle/>
                    <a:p>
                      <a:pPr algn="ctr">
                        <a:lnSpc>
                          <a:spcPct val="150000"/>
                        </a:lnSpc>
                        <a:spcBef>
                          <a:spcPts val="600"/>
                        </a:spcBef>
                        <a:spcAft>
                          <a:spcPts val="600"/>
                        </a:spcAft>
                        <a:tabLst>
                          <a:tab pos="838200" algn="l"/>
                        </a:tabLst>
                      </a:pPr>
                      <a:r>
                        <a:rPr lang="es-ES" sz="1000" dirty="0">
                          <a:effectLst/>
                          <a:latin typeface="+mn-lt"/>
                          <a:ea typeface="Times New Roman"/>
                        </a:rPr>
                        <a:t>LUNES</a:t>
                      </a:r>
                      <a:endParaRPr lang="es-MX" sz="1000" dirty="0">
                        <a:effectLst/>
                        <a:latin typeface="+mn-lt"/>
                        <a:ea typeface="Times New Roman"/>
                      </a:endParaRPr>
                    </a:p>
                  </a:txBody>
                  <a:tcPr marL="48492" marR="4849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Bef>
                          <a:spcPts val="600"/>
                        </a:spcBef>
                        <a:spcAft>
                          <a:spcPts val="600"/>
                        </a:spcAft>
                        <a:tabLst>
                          <a:tab pos="838200" algn="l"/>
                        </a:tabLst>
                      </a:pPr>
                      <a:r>
                        <a:rPr lang="es-ES" sz="1000" dirty="0">
                          <a:effectLst/>
                          <a:latin typeface="+mn-lt"/>
                          <a:ea typeface="Times New Roman"/>
                        </a:rPr>
                        <a:t>MARTES</a:t>
                      </a:r>
                      <a:endParaRPr lang="es-MX" sz="10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Bef>
                          <a:spcPts val="600"/>
                        </a:spcBef>
                        <a:spcAft>
                          <a:spcPts val="600"/>
                        </a:spcAft>
                        <a:tabLst>
                          <a:tab pos="838200" algn="l"/>
                        </a:tabLst>
                      </a:pPr>
                      <a:r>
                        <a:rPr lang="es-ES" sz="1000" dirty="0">
                          <a:effectLst/>
                          <a:latin typeface="+mn-lt"/>
                          <a:ea typeface="Times New Roman"/>
                        </a:rPr>
                        <a:t>MIERC.</a:t>
                      </a:r>
                      <a:endParaRPr lang="es-MX" sz="10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Bef>
                          <a:spcPts val="600"/>
                        </a:spcBef>
                        <a:spcAft>
                          <a:spcPts val="600"/>
                        </a:spcAft>
                        <a:tabLst>
                          <a:tab pos="838200" algn="l"/>
                        </a:tabLst>
                      </a:pPr>
                      <a:r>
                        <a:rPr lang="es-ES" sz="1000" dirty="0">
                          <a:effectLst/>
                          <a:latin typeface="+mn-lt"/>
                          <a:ea typeface="Times New Roman"/>
                        </a:rPr>
                        <a:t>JUEVES</a:t>
                      </a:r>
                      <a:endParaRPr lang="es-MX" sz="10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Bef>
                          <a:spcPts val="600"/>
                        </a:spcBef>
                        <a:spcAft>
                          <a:spcPts val="600"/>
                        </a:spcAft>
                        <a:tabLst>
                          <a:tab pos="838200" algn="l"/>
                        </a:tabLst>
                      </a:pPr>
                      <a:r>
                        <a:rPr lang="es-ES" sz="1000" dirty="0">
                          <a:effectLst/>
                          <a:latin typeface="+mn-lt"/>
                          <a:ea typeface="Times New Roman"/>
                        </a:rPr>
                        <a:t>VIERNES</a:t>
                      </a:r>
                      <a:endParaRPr lang="es-MX" sz="10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Bef>
                          <a:spcPts val="600"/>
                        </a:spcBef>
                        <a:spcAft>
                          <a:spcPts val="600"/>
                        </a:spcAft>
                        <a:tabLst>
                          <a:tab pos="838200" algn="l"/>
                        </a:tabLst>
                      </a:pPr>
                      <a:r>
                        <a:rPr lang="es-ES" sz="1000" dirty="0">
                          <a:effectLst/>
                          <a:latin typeface="+mn-lt"/>
                          <a:ea typeface="Times New Roman"/>
                        </a:rPr>
                        <a:t>SÁBADO</a:t>
                      </a:r>
                      <a:endParaRPr lang="es-MX" sz="10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Bef>
                          <a:spcPts val="600"/>
                        </a:spcBef>
                        <a:spcAft>
                          <a:spcPts val="600"/>
                        </a:spcAft>
                        <a:tabLst>
                          <a:tab pos="838200" algn="l"/>
                        </a:tabLst>
                      </a:pPr>
                      <a:r>
                        <a:rPr lang="es-ES" sz="1000" dirty="0" smtClean="0">
                          <a:effectLst/>
                          <a:latin typeface="+mn-lt"/>
                          <a:ea typeface="Times New Roman"/>
                        </a:rPr>
                        <a:t>DOMINGO</a:t>
                      </a:r>
                      <a:endParaRPr lang="es-MX" sz="1000" dirty="0">
                        <a:effectLst/>
                        <a:latin typeface="+mn-lt"/>
                        <a:ea typeface="Times New Roman"/>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2">
                        <a:lumMod val="75000"/>
                      </a:schemeClr>
                    </a:solidFill>
                  </a:tcPr>
                </a:tc>
              </a:tr>
              <a:tr h="237074">
                <a:tc>
                  <a:txBody>
                    <a:bodyPr/>
                    <a:lstStyle/>
                    <a:p>
                      <a:pPr marL="0" algn="ctr" defTabSz="914400" rtl="0" eaLnBrk="1" latinLnBrk="0" hangingPunct="1">
                        <a:spcAft>
                          <a:spcPts val="0"/>
                        </a:spcAft>
                        <a:tabLst>
                          <a:tab pos="838200" algn="l"/>
                        </a:tabLst>
                      </a:pPr>
                      <a:r>
                        <a:rPr lang="es-ES" sz="1100" kern="1200" dirty="0">
                          <a:solidFill>
                            <a:schemeClr val="tx1"/>
                          </a:solidFill>
                          <a:effectLst/>
                          <a:latin typeface="+mn-lt"/>
                          <a:ea typeface="Times New Roman"/>
                          <a:cs typeface="+mn-cs"/>
                        </a:rPr>
                        <a:t>16</a:t>
                      </a:r>
                      <a:endParaRPr lang="es-MX" sz="1100" kern="1200" dirty="0">
                        <a:solidFill>
                          <a:schemeClr val="tx1"/>
                        </a:solidFill>
                        <a:effectLst/>
                        <a:latin typeface="+mn-lt"/>
                        <a:ea typeface="Times New Roman"/>
                        <a:cs typeface="+mn-cs"/>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spcAft>
                          <a:spcPts val="0"/>
                        </a:spcAft>
                        <a:tabLst>
                          <a:tab pos="838200" algn="l"/>
                        </a:tabLst>
                      </a:pPr>
                      <a:r>
                        <a:rPr lang="es-ES" sz="1100" kern="1200" dirty="0">
                          <a:solidFill>
                            <a:schemeClr val="tx1"/>
                          </a:solidFill>
                          <a:effectLst/>
                          <a:latin typeface="+mn-lt"/>
                          <a:ea typeface="Times New Roman"/>
                          <a:cs typeface="+mn-cs"/>
                        </a:rPr>
                        <a:t>Conviviendo con los amigos.</a:t>
                      </a:r>
                      <a:endParaRPr lang="es-MX" sz="1100" kern="1200" dirty="0">
                        <a:solidFill>
                          <a:schemeClr val="tx1"/>
                        </a:solidFill>
                        <a:effectLst/>
                        <a:latin typeface="+mn-lt"/>
                        <a:ea typeface="Times New Roman"/>
                        <a:cs typeface="+mn-cs"/>
                      </a:endParaRPr>
                    </a:p>
                  </a:txBody>
                  <a:tcPr marL="48492" marR="4849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074">
                <a:tc>
                  <a:txBody>
                    <a:bodyPr/>
                    <a:lstStyle/>
                    <a:p>
                      <a:pPr algn="ctr">
                        <a:spcAft>
                          <a:spcPts val="0"/>
                        </a:spcAft>
                        <a:tabLst>
                          <a:tab pos="838200" algn="l"/>
                        </a:tabLst>
                      </a:pPr>
                      <a:r>
                        <a:rPr lang="es-ES" sz="1100" dirty="0">
                          <a:effectLst/>
                          <a:latin typeface="+mn-lt"/>
                          <a:ea typeface="Times New Roman"/>
                          <a:cs typeface="Tahoma"/>
                        </a:rPr>
                        <a:t>17</a:t>
                      </a:r>
                      <a:endParaRPr lang="es-MX" sz="11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Hablando por </a:t>
                      </a:r>
                      <a:r>
                        <a:rPr lang="es-ES" sz="1100" dirty="0" smtClean="0">
                          <a:effectLst/>
                          <a:latin typeface="+mn-lt"/>
                          <a:ea typeface="Times New Roman"/>
                          <a:cs typeface="Tahoma"/>
                        </a:rPr>
                        <a:t>teléfono </a:t>
                      </a:r>
                      <a:r>
                        <a:rPr lang="es-ES" sz="1100" dirty="0">
                          <a:effectLst/>
                          <a:latin typeface="+mn-lt"/>
                          <a:ea typeface="Times New Roman"/>
                          <a:cs typeface="Tahoma"/>
                        </a:rPr>
                        <a:t>o celular.</a:t>
                      </a:r>
                      <a:endParaRPr lang="es-MX" sz="11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074">
                <a:tc>
                  <a:txBody>
                    <a:bodyPr/>
                    <a:lstStyle/>
                    <a:p>
                      <a:pPr algn="ctr">
                        <a:spcAft>
                          <a:spcPts val="0"/>
                        </a:spcAft>
                        <a:tabLst>
                          <a:tab pos="838200" algn="l"/>
                        </a:tabLst>
                      </a:pPr>
                      <a:r>
                        <a:rPr lang="es-ES" sz="1100" dirty="0">
                          <a:effectLst/>
                          <a:latin typeface="+mn-lt"/>
                          <a:ea typeface="Times New Roman"/>
                          <a:cs typeface="Tahoma"/>
                        </a:rPr>
                        <a:t>18</a:t>
                      </a:r>
                      <a:endParaRPr lang="es-MX" sz="11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En actividades </a:t>
                      </a:r>
                      <a:r>
                        <a:rPr lang="es-ES" sz="1100" dirty="0" smtClean="0">
                          <a:effectLst/>
                          <a:latin typeface="+mn-lt"/>
                          <a:ea typeface="Times New Roman"/>
                          <a:cs typeface="Tahoma"/>
                        </a:rPr>
                        <a:t>com</a:t>
                      </a:r>
                      <a:r>
                        <a:rPr lang="es-ES" sz="1100" u="none" dirty="0" smtClean="0">
                          <a:effectLst/>
                          <a:latin typeface="+mn-lt"/>
                          <a:ea typeface="Times New Roman"/>
                          <a:cs typeface="Tahoma"/>
                        </a:rPr>
                        <a:t>u</a:t>
                      </a:r>
                      <a:r>
                        <a:rPr lang="es-ES" sz="1100" dirty="0" smtClean="0">
                          <a:effectLst/>
                          <a:latin typeface="+mn-lt"/>
                          <a:ea typeface="Times New Roman"/>
                          <a:cs typeface="Tahoma"/>
                        </a:rPr>
                        <a:t>nitarias </a:t>
                      </a:r>
                      <a:r>
                        <a:rPr lang="es-ES" sz="1100" dirty="0">
                          <a:effectLst/>
                          <a:latin typeface="+mn-lt"/>
                          <a:ea typeface="Times New Roman"/>
                          <a:cs typeface="Tahoma"/>
                        </a:rPr>
                        <a:t>y religiosas.</a:t>
                      </a:r>
                      <a:endParaRPr lang="es-MX" sz="11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074">
                <a:tc>
                  <a:txBody>
                    <a:bodyPr/>
                    <a:lstStyle/>
                    <a:p>
                      <a:pPr algn="ctr">
                        <a:spcAft>
                          <a:spcPts val="0"/>
                        </a:spcAft>
                        <a:tabLst>
                          <a:tab pos="838200" algn="l"/>
                        </a:tabLst>
                      </a:pPr>
                      <a:r>
                        <a:rPr lang="es-ES" sz="1100">
                          <a:effectLst/>
                          <a:latin typeface="+mn-lt"/>
                          <a:ea typeface="Times New Roman"/>
                          <a:cs typeface="Tahoma"/>
                        </a:rPr>
                        <a:t>19</a:t>
                      </a:r>
                      <a:endParaRPr lang="es-MX" sz="110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Descansando, en la siesta, etc.</a:t>
                      </a:r>
                      <a:endParaRPr lang="es-MX" sz="11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074">
                <a:tc>
                  <a:txBody>
                    <a:bodyPr/>
                    <a:lstStyle/>
                    <a:p>
                      <a:pPr algn="ctr">
                        <a:spcAft>
                          <a:spcPts val="0"/>
                        </a:spcAft>
                        <a:tabLst>
                          <a:tab pos="838200" algn="l"/>
                        </a:tabLst>
                      </a:pPr>
                      <a:r>
                        <a:rPr lang="es-ES" sz="1100">
                          <a:effectLst/>
                          <a:latin typeface="+mn-lt"/>
                          <a:ea typeface="Times New Roman"/>
                          <a:cs typeface="Tahoma"/>
                        </a:rPr>
                        <a:t>20</a:t>
                      </a:r>
                      <a:endParaRPr lang="es-MX" sz="110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Llevando y/o </a:t>
                      </a:r>
                      <a:r>
                        <a:rPr lang="es-ES" sz="1100" dirty="0" smtClean="0">
                          <a:effectLst/>
                          <a:latin typeface="+mn-lt"/>
                          <a:ea typeface="Times New Roman"/>
                          <a:cs typeface="Tahoma"/>
                        </a:rPr>
                        <a:t>trayendo </a:t>
                      </a:r>
                      <a:r>
                        <a:rPr lang="es-ES" sz="1100" dirty="0">
                          <a:effectLst/>
                          <a:latin typeface="+mn-lt"/>
                          <a:ea typeface="Times New Roman"/>
                          <a:cs typeface="Tahoma"/>
                        </a:rPr>
                        <a:t>a los niños a y de la escuela</a:t>
                      </a:r>
                      <a:endParaRPr lang="es-MX" sz="11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074">
                <a:tc>
                  <a:txBody>
                    <a:bodyPr/>
                    <a:lstStyle/>
                    <a:p>
                      <a:pPr algn="ctr">
                        <a:spcAft>
                          <a:spcPts val="0"/>
                        </a:spcAft>
                        <a:tabLst>
                          <a:tab pos="838200" algn="l"/>
                        </a:tabLst>
                      </a:pPr>
                      <a:r>
                        <a:rPr lang="es-ES" sz="1100">
                          <a:effectLst/>
                          <a:latin typeface="+mn-lt"/>
                          <a:ea typeface="Times New Roman"/>
                          <a:cs typeface="Tahoma"/>
                        </a:rPr>
                        <a:t>21</a:t>
                      </a:r>
                      <a:endParaRPr lang="es-MX" sz="110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Ayudando a los hijos en sus tareas y </a:t>
                      </a:r>
                      <a:r>
                        <a:rPr lang="es-ES" sz="1100" dirty="0" smtClean="0">
                          <a:effectLst/>
                          <a:latin typeface="+mn-lt"/>
                          <a:ea typeface="Times New Roman"/>
                          <a:cs typeface="Tahoma"/>
                        </a:rPr>
                        <a:t>estudios</a:t>
                      </a:r>
                      <a:r>
                        <a:rPr lang="es-ES" sz="1100" dirty="0">
                          <a:effectLst/>
                          <a:latin typeface="+mn-lt"/>
                          <a:ea typeface="Times New Roman"/>
                          <a:cs typeface="Tahoma"/>
                        </a:rPr>
                        <a:t>.</a:t>
                      </a:r>
                      <a:endParaRPr lang="es-MX" sz="11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5611">
                <a:tc>
                  <a:txBody>
                    <a:bodyPr/>
                    <a:lstStyle/>
                    <a:p>
                      <a:pPr algn="ctr">
                        <a:spcAft>
                          <a:spcPts val="0"/>
                        </a:spcAft>
                        <a:tabLst>
                          <a:tab pos="838200" algn="l"/>
                        </a:tabLst>
                      </a:pPr>
                      <a:r>
                        <a:rPr lang="es-ES" sz="1100">
                          <a:effectLst/>
                          <a:latin typeface="+mn-lt"/>
                          <a:ea typeface="Times New Roman"/>
                          <a:cs typeface="Tahoma"/>
                        </a:rPr>
                        <a:t>22</a:t>
                      </a:r>
                      <a:endParaRPr lang="es-MX" sz="110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Pensando y </a:t>
                      </a:r>
                      <a:r>
                        <a:rPr lang="es-ES" sz="1100" dirty="0" smtClean="0">
                          <a:effectLst/>
                          <a:latin typeface="+mn-lt"/>
                          <a:ea typeface="Times New Roman"/>
                          <a:cs typeface="Tahoma"/>
                        </a:rPr>
                        <a:t>reflexionando solo.</a:t>
                      </a:r>
                      <a:endParaRPr lang="es-MX" sz="11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074">
                <a:tc>
                  <a:txBody>
                    <a:bodyPr/>
                    <a:lstStyle/>
                    <a:p>
                      <a:pPr algn="ctr">
                        <a:spcAft>
                          <a:spcPts val="0"/>
                        </a:spcAft>
                        <a:tabLst>
                          <a:tab pos="838200" algn="l"/>
                        </a:tabLst>
                      </a:pPr>
                      <a:r>
                        <a:rPr lang="es-ES" sz="1100">
                          <a:effectLst/>
                          <a:latin typeface="+mn-lt"/>
                          <a:ea typeface="Times New Roman"/>
                          <a:cs typeface="Tahoma"/>
                        </a:rPr>
                        <a:t>23</a:t>
                      </a:r>
                      <a:endParaRPr lang="es-MX" sz="110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Otra (especificar</a:t>
                      </a:r>
                      <a:r>
                        <a:rPr lang="es-ES" sz="1100" dirty="0" smtClean="0">
                          <a:effectLst/>
                          <a:latin typeface="+mn-lt"/>
                          <a:ea typeface="Times New Roman"/>
                          <a:cs typeface="Tahoma"/>
                        </a:rPr>
                        <a:t>)</a:t>
                      </a:r>
                      <a:r>
                        <a:rPr lang="es-ES" sz="1100" dirty="0">
                          <a:effectLst/>
                          <a:latin typeface="+mn-lt"/>
                          <a:ea typeface="Times New Roman"/>
                        </a:rPr>
                        <a:t> </a:t>
                      </a:r>
                      <a:endParaRPr lang="es-MX" sz="11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074">
                <a:tc>
                  <a:txBody>
                    <a:bodyPr/>
                    <a:lstStyle/>
                    <a:p>
                      <a:pPr algn="ctr">
                        <a:spcAft>
                          <a:spcPts val="0"/>
                        </a:spcAft>
                        <a:tabLst>
                          <a:tab pos="838200" algn="l"/>
                        </a:tabLst>
                      </a:pPr>
                      <a:r>
                        <a:rPr lang="es-ES" sz="1100" dirty="0">
                          <a:effectLst/>
                          <a:latin typeface="+mn-lt"/>
                          <a:ea typeface="Times New Roman"/>
                          <a:cs typeface="Tahoma"/>
                        </a:rPr>
                        <a:t>24</a:t>
                      </a:r>
                      <a:endParaRPr lang="es-MX" sz="11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Otra (especificar</a:t>
                      </a:r>
                      <a:r>
                        <a:rPr lang="es-ES" sz="1100" dirty="0" smtClean="0">
                          <a:effectLst/>
                          <a:latin typeface="+mn-lt"/>
                          <a:ea typeface="Times New Roman"/>
                          <a:cs typeface="Tahoma"/>
                        </a:rPr>
                        <a:t>)</a:t>
                      </a:r>
                      <a:r>
                        <a:rPr lang="es-ES" sz="1100" dirty="0">
                          <a:effectLst/>
                          <a:latin typeface="+mn-lt"/>
                          <a:ea typeface="Times New Roman"/>
                        </a:rPr>
                        <a:t> </a:t>
                      </a:r>
                      <a:endParaRPr lang="es-MX" sz="11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5611">
                <a:tc>
                  <a:txBody>
                    <a:bodyPr/>
                    <a:lstStyle/>
                    <a:p>
                      <a:pPr algn="ctr">
                        <a:spcAft>
                          <a:spcPts val="0"/>
                        </a:spcAft>
                        <a:tabLst>
                          <a:tab pos="838200" algn="l"/>
                        </a:tabLst>
                      </a:pPr>
                      <a:r>
                        <a:rPr lang="es-ES" sz="1100" dirty="0">
                          <a:effectLst/>
                          <a:latin typeface="+mn-lt"/>
                          <a:ea typeface="Times New Roman"/>
                          <a:cs typeface="Tahoma"/>
                        </a:rPr>
                        <a:t>25</a:t>
                      </a:r>
                      <a:endParaRPr lang="es-MX" sz="11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100" dirty="0">
                          <a:effectLst/>
                          <a:latin typeface="+mn-lt"/>
                          <a:ea typeface="Times New Roman"/>
                          <a:cs typeface="Tahoma"/>
                        </a:rPr>
                        <a:t>Otra (especificar</a:t>
                      </a:r>
                      <a:r>
                        <a:rPr lang="es-ES" sz="1100" dirty="0" smtClean="0">
                          <a:effectLst/>
                          <a:latin typeface="+mn-lt"/>
                          <a:ea typeface="Times New Roman"/>
                          <a:cs typeface="Tahoma"/>
                        </a:rPr>
                        <a:t>)</a:t>
                      </a:r>
                      <a:r>
                        <a:rPr lang="es-ES" sz="1100" dirty="0">
                          <a:effectLst/>
                          <a:latin typeface="+mn-lt"/>
                          <a:ea typeface="Times New Roman"/>
                          <a:cs typeface="Tahoma"/>
                        </a:rPr>
                        <a:t> </a:t>
                      </a:r>
                      <a:endParaRPr lang="es-MX" sz="11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a:effectLst/>
                          <a:latin typeface="+mn-lt"/>
                          <a:ea typeface="Times New Roman"/>
                        </a:rPr>
                        <a:t> </a:t>
                      </a:r>
                      <a:endParaRPr lang="es-MX" sz="100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838200" algn="l"/>
                        </a:tabLst>
                      </a:pPr>
                      <a:r>
                        <a:rPr lang="es-ES" sz="1000" dirty="0">
                          <a:effectLst/>
                          <a:latin typeface="+mn-lt"/>
                          <a:ea typeface="Times New Roman"/>
                        </a:rPr>
                        <a:t> </a:t>
                      </a:r>
                      <a:endParaRPr lang="es-MX" sz="1000" dirty="0">
                        <a:effectLst/>
                        <a:latin typeface="+mn-lt"/>
                        <a:ea typeface="Times New Roman"/>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5 Rectángulo"/>
          <p:cNvSpPr/>
          <p:nvPr/>
        </p:nvSpPr>
        <p:spPr>
          <a:xfrm>
            <a:off x="1421904" y="138118"/>
            <a:ext cx="6246440" cy="338554"/>
          </a:xfrm>
          <a:prstGeom prst="rect">
            <a:avLst/>
          </a:prstGeom>
        </p:spPr>
        <p:txBody>
          <a:bodyPr wrap="square">
            <a:spAutoFit/>
          </a:bodyPr>
          <a:lstStyle/>
          <a:p>
            <a:pPr algn="ctr"/>
            <a:r>
              <a:rPr lang="es-ES" sz="1600" b="1" dirty="0"/>
              <a:t>AUTO </a:t>
            </a:r>
            <a:r>
              <a:rPr lang="es-ES" sz="1600" b="1" dirty="0" smtClean="0"/>
              <a:t>EVALUACIÓN 1.3.2: DISTRIBUCIÓN </a:t>
            </a:r>
            <a:r>
              <a:rPr lang="es-ES" sz="1600" b="1" dirty="0"/>
              <a:t>DE MI </a:t>
            </a:r>
            <a:r>
              <a:rPr lang="es-ES" sz="1600" b="1" dirty="0" smtClean="0"/>
              <a:t>TIEMPO. </a:t>
            </a:r>
            <a:r>
              <a:rPr lang="es-ES" sz="1600" b="1" i="1" dirty="0" smtClean="0"/>
              <a:t>Continuación…</a:t>
            </a:r>
            <a:endParaRPr lang="es-MX" sz="1600" i="1" dirty="0"/>
          </a:p>
        </p:txBody>
      </p:sp>
      <p:graphicFrame>
        <p:nvGraphicFramePr>
          <p:cNvPr id="7" name="6 Tabla"/>
          <p:cNvGraphicFramePr>
            <a:graphicFrameLocks noGrp="1"/>
          </p:cNvGraphicFramePr>
          <p:nvPr>
            <p:extLst>
              <p:ext uri="{D42A27DB-BD31-4B8C-83A1-F6EECF244321}">
                <p14:modId xmlns:p14="http://schemas.microsoft.com/office/powerpoint/2010/main" val="1482017718"/>
              </p:ext>
            </p:extLst>
          </p:nvPr>
        </p:nvGraphicFramePr>
        <p:xfrm>
          <a:off x="2232248" y="3972138"/>
          <a:ext cx="4572000" cy="274320"/>
        </p:xfrm>
        <a:graphic>
          <a:graphicData uri="http://schemas.openxmlformats.org/drawingml/2006/table">
            <a:tbl>
              <a:tblPr firstRow="1" firstCol="1" lastRow="1" lastCol="1" bandRow="1" bandCol="1"/>
              <a:tblGrid>
                <a:gridCol w="2743200"/>
                <a:gridCol w="1828800"/>
              </a:tblGrid>
              <a:tr h="0">
                <a:tc>
                  <a:txBody>
                    <a:bodyPr/>
                    <a:lstStyle/>
                    <a:p>
                      <a:pPr algn="ctr">
                        <a:lnSpc>
                          <a:spcPct val="150000"/>
                        </a:lnSpc>
                        <a:spcBef>
                          <a:spcPts val="600"/>
                        </a:spcBef>
                        <a:spcAft>
                          <a:spcPts val="0"/>
                        </a:spcAft>
                        <a:tabLst>
                          <a:tab pos="838200" algn="l"/>
                        </a:tabLst>
                      </a:pPr>
                      <a:r>
                        <a:rPr lang="es-ES" sz="1200" dirty="0">
                          <a:effectLst/>
                          <a:latin typeface="+mn-lt"/>
                          <a:ea typeface="Times New Roman"/>
                        </a:rPr>
                        <a:t>GRAN TOTAL PROMEDIO SEMANAL</a:t>
                      </a:r>
                      <a:endParaRPr lang="es-MX" sz="1200" dirty="0">
                        <a:effectLst/>
                        <a:latin typeface="+mn-lt"/>
                        <a:ea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2">
                        <a:lumMod val="50000"/>
                      </a:schemeClr>
                    </a:solidFill>
                  </a:tcPr>
                </a:tc>
                <a:tc>
                  <a:txBody>
                    <a:bodyPr/>
                    <a:lstStyle/>
                    <a:p>
                      <a:pPr>
                        <a:lnSpc>
                          <a:spcPct val="150000"/>
                        </a:lnSpc>
                        <a:spcAft>
                          <a:spcPts val="0"/>
                        </a:spcAft>
                        <a:tabLst>
                          <a:tab pos="838200" algn="l"/>
                        </a:tabLst>
                      </a:pPr>
                      <a:r>
                        <a:rPr lang="es-ES" sz="1200" dirty="0">
                          <a:effectLst/>
                          <a:latin typeface="+mn-lt"/>
                          <a:ea typeface="Times New Roman"/>
                        </a:rPr>
                        <a:t> </a:t>
                      </a:r>
                      <a:endParaRPr lang="es-MX" sz="1200" dirty="0">
                        <a:effectLst/>
                        <a:latin typeface="+mn-lt"/>
                        <a:ea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bl>
          </a:graphicData>
        </a:graphic>
      </p:graphicFrame>
      <p:sp>
        <p:nvSpPr>
          <p:cNvPr id="8" name="7 Rectángulo"/>
          <p:cNvSpPr/>
          <p:nvPr/>
        </p:nvSpPr>
        <p:spPr>
          <a:xfrm>
            <a:off x="395288" y="4293096"/>
            <a:ext cx="8353176" cy="830997"/>
          </a:xfrm>
          <a:prstGeom prst="rect">
            <a:avLst/>
          </a:prstGeom>
        </p:spPr>
        <p:txBody>
          <a:bodyPr wrap="square">
            <a:spAutoFit/>
          </a:bodyPr>
          <a:lstStyle/>
          <a:p>
            <a:pPr marL="228600" indent="-228600" algn="just">
              <a:buFont typeface="+mj-lt"/>
              <a:buAutoNum type="arabicPeriod"/>
            </a:pPr>
            <a:r>
              <a:rPr lang="es-ES" sz="1200" dirty="0" smtClean="0"/>
              <a:t>Sume </a:t>
            </a:r>
            <a:r>
              <a:rPr lang="es-ES" sz="1200" dirty="0"/>
              <a:t>cada día y anote el resultado en el renglón de </a:t>
            </a:r>
            <a:r>
              <a:rPr lang="es-ES" sz="1200" i="1" dirty="0"/>
              <a:t>“TOTAL”</a:t>
            </a:r>
            <a:r>
              <a:rPr lang="es-ES" sz="1200" dirty="0"/>
              <a:t> correspondiente al día específico</a:t>
            </a:r>
            <a:r>
              <a:rPr lang="es-ES" sz="1200" dirty="0" smtClean="0"/>
              <a:t>.</a:t>
            </a:r>
            <a:r>
              <a:rPr lang="es-ES" sz="1200" dirty="0"/>
              <a:t> </a:t>
            </a:r>
            <a:endParaRPr lang="es-MX" sz="1200" dirty="0"/>
          </a:p>
          <a:p>
            <a:pPr marL="228600" indent="-228600" algn="just">
              <a:buFont typeface="+mj-lt"/>
              <a:buAutoNum type="arabicPeriod"/>
            </a:pPr>
            <a:r>
              <a:rPr lang="es-ES" sz="1200" dirty="0" smtClean="0"/>
              <a:t>Sume </a:t>
            </a:r>
            <a:r>
              <a:rPr lang="es-ES" sz="1200" dirty="0"/>
              <a:t>los totales de cada día y anote el resultado en el renglón denominado </a:t>
            </a:r>
            <a:r>
              <a:rPr lang="es-ES" sz="1200" i="1" dirty="0"/>
              <a:t>“GRAN TOTAL PROMEDIO SEMANAL</a:t>
            </a:r>
            <a:r>
              <a:rPr lang="es-ES" sz="1200" i="1" dirty="0" smtClean="0"/>
              <a:t>”.</a:t>
            </a:r>
            <a:r>
              <a:rPr lang="es-ES" sz="1200" dirty="0"/>
              <a:t> </a:t>
            </a:r>
            <a:endParaRPr lang="es-MX" sz="1200" dirty="0"/>
          </a:p>
          <a:p>
            <a:pPr marL="228600" indent="-228600" algn="just">
              <a:buFont typeface="+mj-lt"/>
              <a:buAutoNum type="arabicPeriod"/>
            </a:pPr>
            <a:r>
              <a:rPr lang="es-ES" sz="1200" dirty="0" smtClean="0"/>
              <a:t>Analice </a:t>
            </a:r>
            <a:r>
              <a:rPr lang="es-ES" sz="1200" dirty="0"/>
              <a:t>el resultado final, haga sus conclusiones y compártalas con sus compañeros de curso de acuerdo a las instrucciones del moderador.</a:t>
            </a:r>
            <a:endParaRPr lang="es-MX" sz="1200" dirty="0"/>
          </a:p>
        </p:txBody>
      </p:sp>
      <p:graphicFrame>
        <p:nvGraphicFramePr>
          <p:cNvPr id="9" name="8 Tabla"/>
          <p:cNvGraphicFramePr>
            <a:graphicFrameLocks noGrp="1"/>
          </p:cNvGraphicFramePr>
          <p:nvPr>
            <p:extLst>
              <p:ext uri="{D42A27DB-BD31-4B8C-83A1-F6EECF244321}">
                <p14:modId xmlns:p14="http://schemas.microsoft.com/office/powerpoint/2010/main" val="2250503319"/>
              </p:ext>
            </p:extLst>
          </p:nvPr>
        </p:nvGraphicFramePr>
        <p:xfrm>
          <a:off x="395289" y="5085184"/>
          <a:ext cx="8353424" cy="1097280"/>
        </p:xfrm>
        <a:graphic>
          <a:graphicData uri="http://schemas.openxmlformats.org/drawingml/2006/table">
            <a:tbl>
              <a:tblPr firstRow="1" firstCol="1" lastRow="1" lastCol="1" bandRow="1" bandCol="1"/>
              <a:tblGrid>
                <a:gridCol w="8353424"/>
              </a:tblGrid>
              <a:tr h="201622">
                <a:tc>
                  <a:txBody>
                    <a:bodyPr/>
                    <a:lstStyle/>
                    <a:p>
                      <a:pPr algn="ctr">
                        <a:lnSpc>
                          <a:spcPct val="150000"/>
                        </a:lnSpc>
                        <a:spcAft>
                          <a:spcPts val="0"/>
                        </a:spcAft>
                      </a:pPr>
                      <a:r>
                        <a:rPr lang="es-ES" sz="1200" dirty="0">
                          <a:effectLst/>
                          <a:latin typeface="Tahoma"/>
                          <a:ea typeface="Times New Roman"/>
                        </a:rPr>
                        <a:t>Conclusiones </a:t>
                      </a:r>
                      <a:endParaRPr lang="es-MX"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622">
                <a:tc>
                  <a:txBody>
                    <a:bodyPr/>
                    <a:lstStyle/>
                    <a:p>
                      <a:pPr algn="ctr">
                        <a:lnSpc>
                          <a:spcPct val="150000"/>
                        </a:lnSpc>
                        <a:spcAft>
                          <a:spcPts val="0"/>
                        </a:spcAft>
                      </a:pPr>
                      <a:r>
                        <a:rPr lang="es-ES" sz="1200">
                          <a:effectLst/>
                          <a:latin typeface="Tahoma"/>
                          <a:ea typeface="Times New Roman"/>
                        </a:rPr>
                        <a:t> </a:t>
                      </a:r>
                      <a:endParaRPr lang="es-MX"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r>
              <a:tr h="201622">
                <a:tc>
                  <a:txBody>
                    <a:bodyPr/>
                    <a:lstStyle/>
                    <a:p>
                      <a:pPr algn="ctr">
                        <a:lnSpc>
                          <a:spcPct val="150000"/>
                        </a:lnSpc>
                        <a:spcAft>
                          <a:spcPts val="0"/>
                        </a:spcAft>
                      </a:pPr>
                      <a:r>
                        <a:rPr lang="es-ES" sz="1200">
                          <a:effectLst/>
                          <a:latin typeface="Tahoma"/>
                          <a:ea typeface="Times New Roman"/>
                        </a:rPr>
                        <a:t> </a:t>
                      </a:r>
                      <a:endParaRPr lang="es-MX"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201622">
                <a:tc>
                  <a:txBody>
                    <a:bodyPr/>
                    <a:lstStyle/>
                    <a:p>
                      <a:pPr>
                        <a:lnSpc>
                          <a:spcPct val="150000"/>
                        </a:lnSpc>
                        <a:spcAft>
                          <a:spcPts val="0"/>
                        </a:spcAft>
                      </a:pPr>
                      <a:r>
                        <a:rPr lang="es-ES" sz="1200" dirty="0">
                          <a:effectLst/>
                          <a:latin typeface="Tahoma"/>
                          <a:ea typeface="Times New Roman"/>
                        </a:rPr>
                        <a:t> </a:t>
                      </a:r>
                      <a:endParaRPr lang="es-MX"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bl>
          </a:graphicData>
        </a:graphic>
      </p:graphicFrame>
    </p:spTree>
    <p:extLst>
      <p:ext uri="{BB962C8B-B14F-4D97-AF65-F5344CB8AC3E}">
        <p14:creationId xmlns:p14="http://schemas.microsoft.com/office/powerpoint/2010/main" val="797713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59632" y="620688"/>
            <a:ext cx="6552728"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MX" sz="3200" b="1" dirty="0" smtClean="0"/>
              <a:t>ESTRUCTURA ORGANIZACIONAL</a:t>
            </a:r>
            <a:endParaRPr lang="es-MX" sz="3200" b="1" dirty="0"/>
          </a:p>
        </p:txBody>
      </p:sp>
      <p:sp>
        <p:nvSpPr>
          <p:cNvPr id="3" name="2 Rectángulo"/>
          <p:cNvSpPr/>
          <p:nvPr/>
        </p:nvSpPr>
        <p:spPr>
          <a:xfrm>
            <a:off x="395536" y="1700808"/>
            <a:ext cx="8456721"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MX" sz="2000" b="1" dirty="0" smtClean="0"/>
              <a:t>Consiste en establecer </a:t>
            </a:r>
            <a:r>
              <a:rPr lang="es-MX" sz="2000" b="1" dirty="0"/>
              <a:t>un sistema de </a:t>
            </a:r>
            <a:r>
              <a:rPr lang="es-MX" sz="2000" b="1" dirty="0" smtClean="0"/>
              <a:t>roles o funciones que </a:t>
            </a:r>
            <a:r>
              <a:rPr lang="es-MX" sz="2000" b="1" dirty="0"/>
              <a:t>han de desarrollar los miembros de una entidad para trabajar juntos de forma óptima y que se alcancen las metas fijadas en la planificación.</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1283"/>
          <a:stretch/>
        </p:blipFill>
        <p:spPr bwMode="auto">
          <a:xfrm>
            <a:off x="1907704" y="2852936"/>
            <a:ext cx="5040560" cy="3360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259679"/>
      </p:ext>
    </p:extLst>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679134" y="4797152"/>
            <a:ext cx="7929562" cy="1815853"/>
          </a:xfrm>
          <a:prstGeom prst="rect">
            <a:avLst/>
          </a:prstGeom>
          <a:noFill/>
          <a:ln w="9525">
            <a:noFill/>
            <a:miter lim="800000"/>
            <a:headEnd/>
            <a:tailEnd/>
          </a:ln>
          <a:effectLst>
            <a:outerShdw blurRad="50800" dist="38100" dir="5400000" algn="t" rotWithShape="0">
              <a:prstClr val="black">
                <a:alpha val="40000"/>
              </a:prstClr>
            </a:outerShdw>
          </a:effectLst>
        </p:spPr>
        <p:txBody>
          <a:bodyPr lIns="91414" tIns="45706" rIns="91414" bIns="45706">
            <a:spAutoFit/>
          </a:bodyPr>
          <a:lstStyle/>
          <a:p>
            <a:pPr algn="ctr">
              <a:spcBef>
                <a:spcPct val="50000"/>
              </a:spcBef>
              <a:defRPr/>
            </a:pP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CAPÍTULO 1.4</a:t>
            </a:r>
          </a:p>
          <a:p>
            <a:pPr algn="ctr">
              <a:spcBef>
                <a:spcPct val="50000"/>
              </a:spcBef>
              <a:defRPr/>
            </a:pP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 supervisión y delegación</a:t>
            </a:r>
          </a:p>
          <a:p>
            <a:pPr algn="ctr">
              <a:spcBef>
                <a:spcPct val="50000"/>
              </a:spcBef>
              <a:defRPr/>
            </a:pPr>
            <a:endPar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endParaRPr>
          </a:p>
        </p:txBody>
      </p:sp>
      <p:grpSp>
        <p:nvGrpSpPr>
          <p:cNvPr id="25606" name="Group 5"/>
          <p:cNvGrpSpPr>
            <a:grpSpLocks/>
          </p:cNvGrpSpPr>
          <p:nvPr/>
        </p:nvGrpSpPr>
        <p:grpSpPr bwMode="auto">
          <a:xfrm>
            <a:off x="2572078" y="453900"/>
            <a:ext cx="3788358" cy="786080"/>
            <a:chOff x="1882" y="981"/>
            <a:chExt cx="2722" cy="635"/>
          </a:xfrm>
        </p:grpSpPr>
        <p:pic>
          <p:nvPicPr>
            <p:cNvPr id="25607" name="Picture 6"/>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882" y="981"/>
              <a:ext cx="681"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7"/>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562" y="1224"/>
              <a:ext cx="2042"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descr="C:\Users\Conchi\Pictures\32811.png"/>
          <p:cNvPicPr>
            <a:picLocks noChangeAspect="1" noChangeArrowheads="1"/>
          </p:cNvPicPr>
          <p:nvPr/>
        </p:nvPicPr>
        <p:blipFill rotWithShape="1">
          <a:blip r:embed="rId5">
            <a:extLst>
              <a:ext uri="{28A0092B-C50C-407E-A947-70E740481C1C}">
                <a14:useLocalDpi xmlns:a14="http://schemas.microsoft.com/office/drawing/2010/main" val="0"/>
              </a:ext>
            </a:extLst>
          </a:blip>
          <a:srcRect l="10772" t="29187" r="10220" b="22010"/>
          <a:stretch/>
        </p:blipFill>
        <p:spPr bwMode="auto">
          <a:xfrm>
            <a:off x="2484438" y="1628800"/>
            <a:ext cx="3963639" cy="24482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8" name="2 Marcador de número de diapositiva"/>
          <p:cNvSpPr>
            <a:spLocks noGrp="1"/>
          </p:cNvSpPr>
          <p:nvPr>
            <p:ph type="sldNum" sz="quarter" idx="12"/>
          </p:nvPr>
        </p:nvSpPr>
        <p:spPr/>
        <p:txBody>
          <a:bodyPr/>
          <a:lstStyle/>
          <a:p>
            <a:fld id="{132FADFE-3B8F-471C-ABF0-DBC7717ECBBC}" type="slidenum">
              <a:rPr lang="es-ES" smtClean="0"/>
              <a:pPr/>
              <a:t>70</a:t>
            </a:fld>
            <a:endParaRPr lang="es-ES"/>
          </a:p>
        </p:txBody>
      </p:sp>
    </p:spTree>
    <p:extLst>
      <p:ext uri="{BB962C8B-B14F-4D97-AF65-F5344CB8AC3E}">
        <p14:creationId xmlns:p14="http://schemas.microsoft.com/office/powerpoint/2010/main" val="23631700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p:cNvSpPr/>
          <p:nvPr/>
        </p:nvSpPr>
        <p:spPr>
          <a:xfrm>
            <a:off x="250824" y="901169"/>
            <a:ext cx="8641655" cy="101566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es-ES_tradnl" sz="2000" b="1" i="1" dirty="0" smtClean="0"/>
              <a:t>Proceso </a:t>
            </a:r>
            <a:r>
              <a:rPr lang="es-ES_tradnl" sz="2000" b="1" i="1" dirty="0"/>
              <a:t>continuo de instrucción, seguimiento, evaluación y retroalimentación del trabajo y/o actividades de las personas o puestos de trabajo subordinados a quien supervisa</a:t>
            </a:r>
            <a:r>
              <a:rPr lang="es-ES_tradnl" sz="2000" b="1" i="1" dirty="0" smtClean="0"/>
              <a:t>.</a:t>
            </a:r>
            <a:endParaRPr lang="es-MX" sz="2000" b="1" i="1" dirty="0"/>
          </a:p>
        </p:txBody>
      </p:sp>
      <p:sp>
        <p:nvSpPr>
          <p:cNvPr id="3" name="2 Rectángulo"/>
          <p:cNvSpPr/>
          <p:nvPr/>
        </p:nvSpPr>
        <p:spPr>
          <a:xfrm>
            <a:off x="3409008" y="188640"/>
            <a:ext cx="1763111" cy="461665"/>
          </a:xfrm>
          <a:prstGeom prst="rect">
            <a:avLst/>
          </a:prstGeom>
        </p:spPr>
        <p:txBody>
          <a:bodyPr wrap="none">
            <a:spAutoFit/>
          </a:bodyPr>
          <a:lstStyle/>
          <a:p>
            <a:pPr algn="just"/>
            <a:r>
              <a:rPr lang="es-ES_tradnl"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Supervisión:</a:t>
            </a:r>
            <a:endParaRPr lang="es-MX"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492896"/>
            <a:ext cx="5638800" cy="3171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6712357"/>
      </p:ext>
    </p:extLst>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234413" y="476672"/>
            <a:ext cx="8641655" cy="369332"/>
          </a:xfrm>
          <a:prstGeom prst="rect">
            <a:avLst/>
          </a:prstGeom>
        </p:spPr>
        <p:txBody>
          <a:bodyPr wrap="square">
            <a:spAutoFit/>
          </a:bodyPr>
          <a:lstStyle/>
          <a:p>
            <a:pPr algn="just"/>
            <a:r>
              <a:rPr lang="es-ES_tradnl" dirty="0" smtClean="0"/>
              <a:t>El </a:t>
            </a:r>
            <a:r>
              <a:rPr lang="es-ES_tradnl" b="1" i="1" dirty="0"/>
              <a:t>supervisor es responsable de los resultados </a:t>
            </a:r>
            <a:r>
              <a:rPr lang="es-ES_tradnl" dirty="0"/>
              <a:t>que aporten sus subordinados.</a:t>
            </a:r>
            <a:endParaRPr lang="es-MX" dirty="0"/>
          </a:p>
        </p:txBody>
      </p:sp>
      <p:graphicFrame>
        <p:nvGraphicFramePr>
          <p:cNvPr id="19" name="18 Tabla"/>
          <p:cNvGraphicFramePr>
            <a:graphicFrameLocks noGrp="1"/>
          </p:cNvGraphicFramePr>
          <p:nvPr>
            <p:extLst>
              <p:ext uri="{D42A27DB-BD31-4B8C-83A1-F6EECF244321}">
                <p14:modId xmlns:p14="http://schemas.microsoft.com/office/powerpoint/2010/main" val="2733126632"/>
              </p:ext>
            </p:extLst>
          </p:nvPr>
        </p:nvGraphicFramePr>
        <p:xfrm>
          <a:off x="683568" y="4221088"/>
          <a:ext cx="7381229" cy="1950720"/>
        </p:xfrm>
        <a:graphic>
          <a:graphicData uri="http://schemas.openxmlformats.org/drawingml/2006/table">
            <a:tbl>
              <a:tblPr>
                <a:tableStyleId>{5C22544A-7EE6-4342-B048-85BDC9FD1C3A}</a:tableStyleId>
              </a:tblPr>
              <a:tblGrid>
                <a:gridCol w="504056"/>
                <a:gridCol w="1800200"/>
                <a:gridCol w="5076973"/>
              </a:tblGrid>
              <a:tr h="43204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_tradnl" sz="3200" cap="small" dirty="0" smtClean="0">
                          <a:solidFill>
                            <a:srgbClr val="3F3FFF"/>
                          </a:solidFill>
                          <a:effectLst/>
                          <a:sym typeface="Wingdings"/>
                        </a:rPr>
                        <a:t></a:t>
                      </a:r>
                      <a:endParaRPr lang="es-MX" sz="1000" dirty="0">
                        <a:solidFill>
                          <a:srgbClr val="3F3FFF"/>
                        </a:solidFill>
                        <a:effectLst/>
                        <a:latin typeface="Times New Roman"/>
                        <a:ea typeface="Times New Roman"/>
                      </a:endParaRPr>
                    </a:p>
                  </a:txBody>
                  <a:tcPr marL="44450" marR="44450" marT="0" marB="0" anchor="ctr">
                    <a:solidFill>
                      <a:srgbClr val="FFB28B"/>
                    </a:solidFill>
                  </a:tcPr>
                </a:tc>
                <a:tc>
                  <a:txBody>
                    <a:bodyPr/>
                    <a:lstStyle/>
                    <a:p>
                      <a:pPr algn="l">
                        <a:spcAft>
                          <a:spcPts val="0"/>
                        </a:spcAft>
                      </a:pPr>
                      <a:r>
                        <a:rPr lang="es-ES_tradnl" sz="1600" b="1" dirty="0">
                          <a:effectLst/>
                        </a:rPr>
                        <a:t>Instrucción</a:t>
                      </a:r>
                      <a:r>
                        <a:rPr lang="es-ES_tradnl" sz="1600" b="1" dirty="0" smtClean="0">
                          <a:effectLst/>
                        </a:rPr>
                        <a:t>:</a:t>
                      </a:r>
                      <a:endParaRPr lang="es-MX" sz="1050" b="1" dirty="0">
                        <a:effectLst/>
                        <a:latin typeface="Times New Roman"/>
                        <a:ea typeface="Times New Roman"/>
                      </a:endParaRPr>
                    </a:p>
                  </a:txBody>
                  <a:tcPr marL="44450" marR="44450" marT="0" marB="0" anchor="ctr">
                    <a:solidFill>
                      <a:srgbClr val="FFB28B"/>
                    </a:solidFill>
                  </a:tcPr>
                </a:tc>
                <a:tc>
                  <a:txBody>
                    <a:bodyPr/>
                    <a:lstStyle/>
                    <a:p>
                      <a:pPr algn="just">
                        <a:spcAft>
                          <a:spcPts val="0"/>
                        </a:spcAft>
                      </a:pPr>
                      <a:r>
                        <a:rPr lang="es-ES_tradnl" sz="1400" dirty="0">
                          <a:effectLst/>
                        </a:rPr>
                        <a:t>Explicar lo </a:t>
                      </a:r>
                      <a:r>
                        <a:rPr lang="es-ES_tradnl" sz="1400" b="1" i="1" dirty="0">
                          <a:effectLst/>
                        </a:rPr>
                        <a:t>que se va a hacer y la manera de hacerlo</a:t>
                      </a:r>
                      <a:r>
                        <a:rPr lang="es-ES_tradnl" sz="1400" dirty="0">
                          <a:effectLst/>
                        </a:rPr>
                        <a:t>.</a:t>
                      </a:r>
                      <a:endParaRPr lang="es-MX" sz="1000" dirty="0">
                        <a:effectLst/>
                        <a:latin typeface="Times New Roman"/>
                        <a:ea typeface="Times New Roman"/>
                      </a:endParaRPr>
                    </a:p>
                  </a:txBody>
                  <a:tcPr marL="44450" marR="44450" marT="0" marB="0" anchor="ctr">
                    <a:solidFill>
                      <a:srgbClr val="FFB28B"/>
                    </a:solidFill>
                  </a:tcPr>
                </a:tc>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3200" b="0" i="0" u="none" strike="noStrike" kern="1200" cap="small" spc="0" normalizeH="0" baseline="0" noProof="0" dirty="0" smtClean="0">
                          <a:ln>
                            <a:noFill/>
                          </a:ln>
                          <a:solidFill>
                            <a:srgbClr val="3F3FFF"/>
                          </a:solidFill>
                          <a:effectLst/>
                          <a:uLnTx/>
                          <a:uFillTx/>
                          <a:latin typeface="+mn-lt"/>
                          <a:ea typeface="+mn-ea"/>
                          <a:cs typeface="+mn-cs"/>
                          <a:sym typeface="Wingdings"/>
                        </a:rPr>
                        <a:t></a:t>
                      </a:r>
                      <a:endParaRPr lang="es-MX" sz="5400" dirty="0">
                        <a:solidFill>
                          <a:srgbClr val="3F3FFF"/>
                        </a:solidFill>
                        <a:effectLst/>
                        <a:latin typeface="Times New Roman"/>
                        <a:ea typeface="Times New Roman"/>
                      </a:endParaRPr>
                    </a:p>
                  </a:txBody>
                  <a:tcPr marL="44450" marR="44450" marT="0" marB="0" anchor="ctr">
                    <a:solidFill>
                      <a:srgbClr val="FFB28B"/>
                    </a:solidFill>
                  </a:tcPr>
                </a:tc>
                <a:tc>
                  <a:txBody>
                    <a:bodyPr/>
                    <a:lstStyle/>
                    <a:p>
                      <a:pPr algn="l">
                        <a:spcAft>
                          <a:spcPts val="0"/>
                        </a:spcAft>
                      </a:pPr>
                      <a:r>
                        <a:rPr lang="es-ES_tradnl" sz="1600" b="1" dirty="0">
                          <a:effectLst/>
                        </a:rPr>
                        <a:t>Seguimiento</a:t>
                      </a:r>
                      <a:r>
                        <a:rPr lang="es-ES_tradnl" sz="1600" b="1" dirty="0" smtClean="0">
                          <a:effectLst/>
                        </a:rPr>
                        <a:t>:</a:t>
                      </a:r>
                      <a:endParaRPr lang="es-MX" sz="1050" b="1" dirty="0">
                        <a:effectLst/>
                        <a:latin typeface="Times New Roman"/>
                        <a:ea typeface="Times New Roman"/>
                      </a:endParaRPr>
                    </a:p>
                  </a:txBody>
                  <a:tcPr marL="44450" marR="44450" marT="0" marB="0" anchor="ctr">
                    <a:solidFill>
                      <a:srgbClr val="FFB28B"/>
                    </a:solidFill>
                  </a:tcPr>
                </a:tc>
                <a:tc>
                  <a:txBody>
                    <a:bodyPr/>
                    <a:lstStyle/>
                    <a:p>
                      <a:pPr algn="just">
                        <a:spcAft>
                          <a:spcPts val="0"/>
                        </a:spcAft>
                      </a:pPr>
                      <a:r>
                        <a:rPr lang="es-ES_tradnl" sz="1400" b="1" i="1" dirty="0">
                          <a:effectLst/>
                        </a:rPr>
                        <a:t>Vigilar que se haga adecuadamente</a:t>
                      </a:r>
                      <a:r>
                        <a:rPr lang="es-ES_tradnl" sz="1400" dirty="0">
                          <a:effectLst/>
                        </a:rPr>
                        <a:t>, y en su caso ajustar sobre la marcha.</a:t>
                      </a:r>
                      <a:endParaRPr lang="es-MX" sz="1000" dirty="0">
                        <a:effectLst/>
                        <a:latin typeface="Times New Roman"/>
                        <a:ea typeface="Times New Roman"/>
                      </a:endParaRPr>
                    </a:p>
                  </a:txBody>
                  <a:tcPr marL="44450" marR="44450" marT="0" marB="0" anchor="ctr">
                    <a:solidFill>
                      <a:srgbClr val="FFB28B"/>
                    </a:solidFill>
                  </a:tcPr>
                </a:tc>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3200" b="0" i="0" u="none" strike="noStrike" kern="1200" cap="small" spc="0" normalizeH="0" baseline="0" noProof="0" dirty="0" smtClean="0">
                          <a:ln>
                            <a:noFill/>
                          </a:ln>
                          <a:solidFill>
                            <a:srgbClr val="3F3FFF"/>
                          </a:solidFill>
                          <a:effectLst/>
                          <a:uLnTx/>
                          <a:uFillTx/>
                          <a:latin typeface="+mn-lt"/>
                          <a:ea typeface="+mn-ea"/>
                          <a:cs typeface="+mn-cs"/>
                          <a:sym typeface="Wingdings"/>
                        </a:rPr>
                        <a:t></a:t>
                      </a:r>
                      <a:endParaRPr lang="es-MX" sz="3200" dirty="0">
                        <a:solidFill>
                          <a:srgbClr val="3F3FFF"/>
                        </a:solidFill>
                        <a:effectLst/>
                        <a:latin typeface="Times New Roman"/>
                        <a:ea typeface="Times New Roman"/>
                      </a:endParaRPr>
                    </a:p>
                  </a:txBody>
                  <a:tcPr marL="44450" marR="44450" marT="0" marB="0" anchor="ctr">
                    <a:solidFill>
                      <a:srgbClr val="FFB28B"/>
                    </a:solidFill>
                  </a:tcPr>
                </a:tc>
                <a:tc>
                  <a:txBody>
                    <a:bodyPr/>
                    <a:lstStyle/>
                    <a:p>
                      <a:pPr algn="l">
                        <a:spcAft>
                          <a:spcPts val="0"/>
                        </a:spcAft>
                      </a:pPr>
                      <a:r>
                        <a:rPr lang="es-ES_tradnl" sz="1600" b="1" dirty="0">
                          <a:effectLst/>
                        </a:rPr>
                        <a:t>Evaluación</a:t>
                      </a:r>
                      <a:r>
                        <a:rPr lang="es-ES_tradnl" sz="1600" b="1" dirty="0" smtClean="0">
                          <a:effectLst/>
                        </a:rPr>
                        <a:t>:</a:t>
                      </a:r>
                      <a:endParaRPr lang="es-MX" sz="1050" b="1" dirty="0">
                        <a:effectLst/>
                        <a:latin typeface="Times New Roman"/>
                        <a:ea typeface="Times New Roman"/>
                      </a:endParaRPr>
                    </a:p>
                  </a:txBody>
                  <a:tcPr marL="44450" marR="44450" marT="0" marB="0" anchor="ctr">
                    <a:solidFill>
                      <a:srgbClr val="FFB28B"/>
                    </a:solidFill>
                  </a:tcPr>
                </a:tc>
                <a:tc>
                  <a:txBody>
                    <a:bodyPr/>
                    <a:lstStyle/>
                    <a:p>
                      <a:pPr algn="just">
                        <a:spcAft>
                          <a:spcPts val="0"/>
                        </a:spcAft>
                      </a:pPr>
                      <a:r>
                        <a:rPr lang="es-ES_tradnl" sz="1400" b="1" i="1" dirty="0">
                          <a:effectLst/>
                        </a:rPr>
                        <a:t>Verificar lo que se hizo</a:t>
                      </a:r>
                      <a:r>
                        <a:rPr lang="es-ES_tradnl" sz="1400" dirty="0">
                          <a:effectLst/>
                        </a:rPr>
                        <a:t>, tomando como referencia lo esperado originalmente.</a:t>
                      </a:r>
                      <a:endParaRPr lang="es-MX" sz="1000" dirty="0">
                        <a:effectLst/>
                        <a:latin typeface="Times New Roman"/>
                        <a:ea typeface="Times New Roman"/>
                      </a:endParaRPr>
                    </a:p>
                  </a:txBody>
                  <a:tcPr marL="44450" marR="44450" marT="0" marB="0" anchor="ctr">
                    <a:solidFill>
                      <a:srgbClr val="FFB28B"/>
                    </a:solidFill>
                  </a:tcPr>
                </a:tc>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3200" b="0" i="0" u="none" strike="noStrike" kern="1200" cap="small" spc="0" normalizeH="0" baseline="0" noProof="0" dirty="0" smtClean="0">
                          <a:ln>
                            <a:noFill/>
                          </a:ln>
                          <a:solidFill>
                            <a:srgbClr val="3F3FFF"/>
                          </a:solidFill>
                          <a:effectLst/>
                          <a:uLnTx/>
                          <a:uFillTx/>
                          <a:latin typeface="+mn-lt"/>
                          <a:ea typeface="+mn-ea"/>
                          <a:cs typeface="+mn-cs"/>
                          <a:sym typeface="Wingdings"/>
                        </a:rPr>
                        <a:t></a:t>
                      </a:r>
                      <a:endParaRPr lang="es-MX" sz="3200" dirty="0">
                        <a:solidFill>
                          <a:srgbClr val="3F3FFF"/>
                        </a:solidFill>
                        <a:effectLst/>
                        <a:latin typeface="Times New Roman"/>
                        <a:ea typeface="Times New Roman"/>
                      </a:endParaRPr>
                    </a:p>
                  </a:txBody>
                  <a:tcPr marL="44450" marR="44450" marT="0" marB="0" anchor="ctr">
                    <a:solidFill>
                      <a:srgbClr val="FFB28B"/>
                    </a:solidFill>
                  </a:tcPr>
                </a:tc>
                <a:tc>
                  <a:txBody>
                    <a:bodyPr/>
                    <a:lstStyle/>
                    <a:p>
                      <a:pPr algn="l">
                        <a:spcAft>
                          <a:spcPts val="0"/>
                        </a:spcAft>
                      </a:pPr>
                      <a:r>
                        <a:rPr lang="es-ES_tradnl" sz="1600" b="1" dirty="0">
                          <a:effectLst/>
                        </a:rPr>
                        <a:t>Retroalimentación</a:t>
                      </a:r>
                      <a:r>
                        <a:rPr lang="es-ES_tradnl" sz="1600" b="1" dirty="0" smtClean="0">
                          <a:effectLst/>
                        </a:rPr>
                        <a:t>:</a:t>
                      </a:r>
                      <a:endParaRPr lang="es-MX" sz="1050" b="1" dirty="0">
                        <a:effectLst/>
                        <a:latin typeface="Times New Roman"/>
                        <a:ea typeface="Times New Roman"/>
                      </a:endParaRPr>
                    </a:p>
                  </a:txBody>
                  <a:tcPr marL="44450" marR="44450" marT="0" marB="0" anchor="ctr">
                    <a:solidFill>
                      <a:srgbClr val="FFB28B"/>
                    </a:solidFill>
                  </a:tcPr>
                </a:tc>
                <a:tc>
                  <a:txBody>
                    <a:bodyPr/>
                    <a:lstStyle/>
                    <a:p>
                      <a:pPr algn="just">
                        <a:spcAft>
                          <a:spcPts val="0"/>
                        </a:spcAft>
                      </a:pPr>
                      <a:r>
                        <a:rPr lang="es-ES_tradnl" sz="1400" b="1" i="1" dirty="0">
                          <a:effectLst/>
                        </a:rPr>
                        <a:t>Analizar</a:t>
                      </a:r>
                      <a:r>
                        <a:rPr lang="es-ES_tradnl" sz="1400" dirty="0">
                          <a:effectLst/>
                        </a:rPr>
                        <a:t> las etapas anteriores, y </a:t>
                      </a:r>
                      <a:r>
                        <a:rPr lang="es-ES_tradnl" sz="1400" b="1" i="1" dirty="0">
                          <a:effectLst/>
                        </a:rPr>
                        <a:t>utilizarlas como experiencias para mejorar los resultados futuros,</a:t>
                      </a:r>
                      <a:r>
                        <a:rPr lang="es-ES_tradnl" sz="1400" dirty="0">
                          <a:effectLst/>
                        </a:rPr>
                        <a:t> tomando las decisiones procedentes.</a:t>
                      </a:r>
                      <a:endParaRPr lang="es-MX" sz="1000" dirty="0">
                        <a:effectLst/>
                        <a:latin typeface="Times New Roman"/>
                        <a:ea typeface="Times New Roman"/>
                      </a:endParaRPr>
                    </a:p>
                  </a:txBody>
                  <a:tcPr marL="44450" marR="44450" marT="0" marB="0" anchor="ctr">
                    <a:solidFill>
                      <a:srgbClr val="FFB28B"/>
                    </a:solidFill>
                  </a:tcPr>
                </a:tc>
              </a:tr>
            </a:tbl>
          </a:graphicData>
        </a:graphic>
      </p:graphicFrame>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628800"/>
            <a:ext cx="2667349" cy="178453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 name="2 CuadroTexto"/>
          <p:cNvSpPr txBox="1"/>
          <p:nvPr/>
        </p:nvSpPr>
        <p:spPr>
          <a:xfrm>
            <a:off x="3635896" y="1043444"/>
            <a:ext cx="1800200" cy="400110"/>
          </a:xfrm>
          <a:prstGeom prst="rect">
            <a:avLst/>
          </a:prstGeom>
          <a:noFill/>
        </p:spPr>
        <p:txBody>
          <a:bodyPr wrap="square" rtlCol="0">
            <a:spAutoFit/>
          </a:bodyPr>
          <a:lstStyle/>
          <a:p>
            <a:pPr algn="ctr"/>
            <a:r>
              <a:rPr lang="es-MX" sz="1600" b="1" dirty="0" smtClean="0"/>
              <a:t>Instrucción </a:t>
            </a:r>
            <a:r>
              <a:rPr lang="es-ES_tradnl" sz="2000" b="1" cap="small" dirty="0" smtClean="0">
                <a:solidFill>
                  <a:srgbClr val="3F3FFF"/>
                </a:solidFill>
                <a:sym typeface="Wingdings"/>
              </a:rPr>
              <a:t></a:t>
            </a:r>
            <a:r>
              <a:rPr lang="es-MX" sz="2000" b="1" dirty="0" smtClean="0">
                <a:solidFill>
                  <a:srgbClr val="3F3FFF"/>
                </a:solidFill>
              </a:rPr>
              <a:t> </a:t>
            </a:r>
            <a:endParaRPr lang="es-MX" sz="2000" b="1" dirty="0">
              <a:solidFill>
                <a:srgbClr val="3F3FFF"/>
              </a:solidFill>
            </a:endParaRPr>
          </a:p>
        </p:txBody>
      </p:sp>
      <p:cxnSp>
        <p:nvCxnSpPr>
          <p:cNvPr id="5" name="4 Conector recto"/>
          <p:cNvCxnSpPr/>
          <p:nvPr/>
        </p:nvCxnSpPr>
        <p:spPr>
          <a:xfrm flipV="1">
            <a:off x="2195736" y="1268760"/>
            <a:ext cx="0" cy="108012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 name="6 Conector recto de flecha"/>
          <p:cNvCxnSpPr/>
          <p:nvPr/>
        </p:nvCxnSpPr>
        <p:spPr>
          <a:xfrm flipV="1">
            <a:off x="2196083" y="1268760"/>
            <a:ext cx="1439292" cy="1"/>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5508625" y="1268760"/>
            <a:ext cx="1439639" cy="0"/>
          </a:xfrm>
          <a:prstGeom prst="line">
            <a:avLst/>
          </a:prstGeom>
          <a:ln w="38100">
            <a:solidFill>
              <a:srgbClr val="6666FF"/>
            </a:solidFill>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6948264" y="1268413"/>
            <a:ext cx="0" cy="1080467"/>
          </a:xfrm>
          <a:prstGeom prst="straightConnector1">
            <a:avLst/>
          </a:prstGeom>
          <a:ln w="38100">
            <a:solidFill>
              <a:srgbClr val="6666FF"/>
            </a:solidFill>
            <a:tailEnd type="arrow"/>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5868144" y="2492896"/>
            <a:ext cx="2016224" cy="646331"/>
          </a:xfrm>
          <a:prstGeom prst="rect">
            <a:avLst/>
          </a:prstGeom>
          <a:noFill/>
        </p:spPr>
        <p:txBody>
          <a:bodyPr wrap="square" rtlCol="0">
            <a:spAutoFit/>
          </a:bodyPr>
          <a:lstStyle/>
          <a:p>
            <a:pPr lvl="0" algn="ctr"/>
            <a:r>
              <a:rPr lang="es-MX" sz="1600" b="1" dirty="0" smtClean="0"/>
              <a:t>Seguimiento de actividades</a:t>
            </a:r>
            <a:r>
              <a:rPr lang="es-ES_tradnl" sz="2000" b="1" cap="small" dirty="0" smtClean="0">
                <a:solidFill>
                  <a:srgbClr val="3F3FFF"/>
                </a:solidFill>
                <a:sym typeface="Wingdings"/>
              </a:rPr>
              <a:t></a:t>
            </a:r>
            <a:r>
              <a:rPr lang="es-MX" sz="2000" b="1" dirty="0" smtClean="0"/>
              <a:t>  </a:t>
            </a:r>
            <a:endParaRPr lang="es-MX" sz="2000" b="1" dirty="0"/>
          </a:p>
        </p:txBody>
      </p:sp>
      <p:cxnSp>
        <p:nvCxnSpPr>
          <p:cNvPr id="14" name="13 Conector recto"/>
          <p:cNvCxnSpPr/>
          <p:nvPr/>
        </p:nvCxnSpPr>
        <p:spPr>
          <a:xfrm>
            <a:off x="6948264" y="3213100"/>
            <a:ext cx="0" cy="647948"/>
          </a:xfrm>
          <a:prstGeom prst="line">
            <a:avLst/>
          </a:prstGeom>
          <a:ln w="38100">
            <a:solidFill>
              <a:srgbClr val="6666FF"/>
            </a:solidFill>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flipH="1" flipV="1">
            <a:off x="5508625" y="3860800"/>
            <a:ext cx="1439640" cy="248"/>
          </a:xfrm>
          <a:prstGeom prst="straightConnector1">
            <a:avLst/>
          </a:prstGeom>
          <a:ln w="38100">
            <a:solidFill>
              <a:srgbClr val="6666FF"/>
            </a:solidFill>
            <a:tailEnd type="arrow"/>
          </a:ln>
        </p:spPr>
        <p:style>
          <a:lnRef idx="1">
            <a:schemeClr val="accent1"/>
          </a:lnRef>
          <a:fillRef idx="0">
            <a:schemeClr val="accent1"/>
          </a:fillRef>
          <a:effectRef idx="0">
            <a:schemeClr val="accent1"/>
          </a:effectRef>
          <a:fontRef idx="minor">
            <a:schemeClr val="tx1"/>
          </a:fontRef>
        </p:style>
      </p:cxnSp>
      <p:sp>
        <p:nvSpPr>
          <p:cNvPr id="18" name="17 CuadroTexto"/>
          <p:cNvSpPr txBox="1"/>
          <p:nvPr/>
        </p:nvSpPr>
        <p:spPr>
          <a:xfrm>
            <a:off x="3635896" y="3501008"/>
            <a:ext cx="1872208" cy="646331"/>
          </a:xfrm>
          <a:prstGeom prst="rect">
            <a:avLst/>
          </a:prstGeom>
          <a:noFill/>
        </p:spPr>
        <p:txBody>
          <a:bodyPr wrap="square" rtlCol="0">
            <a:spAutoFit/>
          </a:bodyPr>
          <a:lstStyle/>
          <a:p>
            <a:pPr lvl="0" algn="ctr"/>
            <a:r>
              <a:rPr lang="es-MX" sz="1600" b="1" dirty="0" smtClean="0"/>
              <a:t>Evaluación de Resultados </a:t>
            </a:r>
            <a:r>
              <a:rPr lang="es-ES_tradnl" sz="2000" b="1" cap="small" dirty="0" smtClean="0">
                <a:solidFill>
                  <a:srgbClr val="3F3FFF"/>
                </a:solidFill>
                <a:sym typeface="Wingdings"/>
              </a:rPr>
              <a:t></a:t>
            </a:r>
            <a:endParaRPr lang="es-MX" sz="2000" b="1" dirty="0"/>
          </a:p>
        </p:txBody>
      </p:sp>
      <p:cxnSp>
        <p:nvCxnSpPr>
          <p:cNvPr id="25" name="24 Conector recto"/>
          <p:cNvCxnSpPr/>
          <p:nvPr/>
        </p:nvCxnSpPr>
        <p:spPr>
          <a:xfrm flipH="1">
            <a:off x="2195736" y="3860800"/>
            <a:ext cx="1439639" cy="0"/>
          </a:xfrm>
          <a:prstGeom prst="line">
            <a:avLst/>
          </a:prstGeom>
          <a:ln w="38100">
            <a:solidFill>
              <a:srgbClr val="6666FF"/>
            </a:solidFill>
            <a:prstDash val="sysDash"/>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flipV="1">
            <a:off x="2195736" y="2996952"/>
            <a:ext cx="0" cy="863848"/>
          </a:xfrm>
          <a:prstGeom prst="straightConnector1">
            <a:avLst/>
          </a:prstGeom>
          <a:ln w="38100">
            <a:solidFill>
              <a:srgbClr val="6666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899592" y="2348880"/>
            <a:ext cx="2376264" cy="646331"/>
          </a:xfrm>
          <a:prstGeom prst="rect">
            <a:avLst/>
          </a:prstGeom>
          <a:noFill/>
        </p:spPr>
        <p:txBody>
          <a:bodyPr wrap="square" rtlCol="0">
            <a:spAutoFit/>
          </a:bodyPr>
          <a:lstStyle/>
          <a:p>
            <a:pPr lvl="0" algn="ctr"/>
            <a:r>
              <a:rPr lang="es-MX" sz="1600" b="1" dirty="0" smtClean="0"/>
              <a:t>Retroalimentación propia y al subordinado</a:t>
            </a:r>
            <a:r>
              <a:rPr lang="es-ES_tradnl" sz="2000" b="1" cap="small" dirty="0" smtClean="0">
                <a:solidFill>
                  <a:srgbClr val="3F3FFF"/>
                </a:solidFill>
                <a:sym typeface="Wingdings"/>
              </a:rPr>
              <a:t></a:t>
            </a:r>
            <a:r>
              <a:rPr lang="es-MX" sz="2000" b="1" dirty="0" smtClean="0"/>
              <a:t> </a:t>
            </a:r>
            <a:r>
              <a:rPr lang="es-MX" sz="1600" b="1" dirty="0" smtClean="0"/>
              <a:t> </a:t>
            </a:r>
            <a:endParaRPr lang="es-MX" sz="1600" b="1" dirty="0"/>
          </a:p>
        </p:txBody>
      </p:sp>
    </p:spTree>
    <p:extLst>
      <p:ext uri="{BB962C8B-B14F-4D97-AF65-F5344CB8AC3E}">
        <p14:creationId xmlns:p14="http://schemas.microsoft.com/office/powerpoint/2010/main" val="941804560"/>
      </p:ext>
    </p:extLst>
  </p:cSld>
  <p:clrMapOvr>
    <a:masterClrMapping/>
  </p:clrMapOvr>
  <p:transition>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4619" y="869811"/>
            <a:ext cx="8567861"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MX" sz="1600" dirty="0"/>
              <a:t>El supervisor es un elemento clave dentro de cualquier organización. De él depende la calidad del trabajo, el rendimiento, la moral y el desarrollo de buenas actitudes por parte de los trabajadores. El supervisor dirige y evalúa el trabajo y conoce a todos los trabajadores.</a:t>
            </a:r>
          </a:p>
        </p:txBody>
      </p:sp>
      <p:sp>
        <p:nvSpPr>
          <p:cNvPr id="3" name="2 Rectángulo"/>
          <p:cNvSpPr/>
          <p:nvPr/>
        </p:nvSpPr>
        <p:spPr>
          <a:xfrm>
            <a:off x="323850" y="1772816"/>
            <a:ext cx="8496622" cy="4524315"/>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marL="285750" indent="-285750" algn="just">
              <a:buFont typeface="Wingdings" pitchFamily="2" charset="2"/>
              <a:buChar char="ü"/>
            </a:pPr>
            <a:r>
              <a:rPr lang="es-MX" sz="1600" b="1" dirty="0" smtClean="0"/>
              <a:t>Conocimiento </a:t>
            </a:r>
            <a:r>
              <a:rPr lang="es-MX" sz="1600" b="1" dirty="0"/>
              <a:t>del Trabajo: </a:t>
            </a:r>
            <a:r>
              <a:rPr lang="es-MX" sz="1600" dirty="0" smtClean="0"/>
              <a:t>Debe </a:t>
            </a:r>
            <a:r>
              <a:rPr lang="es-MX" sz="1600" dirty="0"/>
              <a:t>conocer la tecnología de la función que supervisa, las características de los materiales, la calidad deseada, </a:t>
            </a:r>
            <a:r>
              <a:rPr lang="es-MX" sz="1600" dirty="0" smtClean="0"/>
              <a:t>los </a:t>
            </a:r>
            <a:r>
              <a:rPr lang="es-MX" sz="1600" dirty="0"/>
              <a:t>costos esperados, los procesos necesarios, etc</a:t>
            </a:r>
            <a:r>
              <a:rPr lang="es-MX" sz="1600" dirty="0" smtClean="0"/>
              <a:t>.</a:t>
            </a:r>
          </a:p>
          <a:p>
            <a:pPr marL="285750" indent="-285750" algn="just">
              <a:buFont typeface="Wingdings" pitchFamily="2" charset="2"/>
              <a:buChar char="ü"/>
            </a:pPr>
            <a:endParaRPr lang="es-MX" sz="1600" dirty="0"/>
          </a:p>
          <a:p>
            <a:pPr marL="285750" indent="-285750" algn="just">
              <a:buFont typeface="Wingdings" pitchFamily="2" charset="2"/>
              <a:buChar char="ü"/>
            </a:pPr>
            <a:r>
              <a:rPr lang="es-MX" sz="1600" b="1" dirty="0"/>
              <a:t>Conocimiento de sus Responsabilidades: </a:t>
            </a:r>
            <a:r>
              <a:rPr lang="es-MX" sz="1600" dirty="0" smtClean="0"/>
              <a:t>Debe </a:t>
            </a:r>
            <a:r>
              <a:rPr lang="es-MX" sz="1600" dirty="0"/>
              <a:t>conocer las políticas, reglamentos y costumbres de la empresa, su grado de autoridad, sus relaciones con otros departamentos, las normas de seguridad, producción, calidad, etc</a:t>
            </a:r>
            <a:r>
              <a:rPr lang="es-MX" sz="1600" dirty="0" smtClean="0"/>
              <a:t>.</a:t>
            </a:r>
          </a:p>
          <a:p>
            <a:pPr marL="285750" indent="-285750" algn="just">
              <a:buFont typeface="Wingdings" pitchFamily="2" charset="2"/>
              <a:buChar char="ü"/>
            </a:pPr>
            <a:endParaRPr lang="es-MX" sz="1600" dirty="0"/>
          </a:p>
          <a:p>
            <a:pPr marL="285750" indent="-285750" algn="just">
              <a:buFont typeface="Wingdings" pitchFamily="2" charset="2"/>
              <a:buChar char="ü"/>
            </a:pPr>
            <a:r>
              <a:rPr lang="es-MX" sz="1600" b="1" dirty="0"/>
              <a:t>Habilidad Para Instruir: </a:t>
            </a:r>
            <a:r>
              <a:rPr lang="es-MX" sz="1600" dirty="0" smtClean="0"/>
              <a:t>Necesita </a:t>
            </a:r>
            <a:r>
              <a:rPr lang="es-MX" sz="1600" dirty="0"/>
              <a:t>adiestrar a su personal para poder obtener resultados óptimos. </a:t>
            </a:r>
            <a:r>
              <a:rPr lang="es-MX" sz="1600" dirty="0" smtClean="0"/>
              <a:t>La información, </a:t>
            </a:r>
            <a:r>
              <a:rPr lang="es-MX" sz="1600" dirty="0"/>
              <a:t>al igual que las instrucciones que imparte a sus colaboradores, deben ser claras y precisas</a:t>
            </a:r>
            <a:r>
              <a:rPr lang="es-MX" sz="1600" dirty="0" smtClean="0"/>
              <a:t>.</a:t>
            </a:r>
          </a:p>
          <a:p>
            <a:pPr marL="285750" indent="-285750" algn="just">
              <a:buFont typeface="Wingdings" pitchFamily="2" charset="2"/>
              <a:buChar char="ü"/>
            </a:pPr>
            <a:endParaRPr lang="es-MX" sz="1600" dirty="0"/>
          </a:p>
          <a:p>
            <a:pPr marL="285750" indent="-285750" algn="just">
              <a:buFont typeface="Wingdings" pitchFamily="2" charset="2"/>
              <a:buChar char="ü"/>
            </a:pPr>
            <a:r>
              <a:rPr lang="es-MX" sz="1600" b="1" dirty="0"/>
              <a:t>Habilidad Para Mejorar Métodos: </a:t>
            </a:r>
            <a:r>
              <a:rPr lang="es-MX" sz="1600" dirty="0" smtClean="0"/>
              <a:t>Debe </a:t>
            </a:r>
            <a:r>
              <a:rPr lang="es-MX" sz="1600" dirty="0"/>
              <a:t>aprovechar de la mejor forma posible los recursos humanos, materiales, técnicos y todos los que la empresa facilite, siendo critico en </a:t>
            </a:r>
            <a:r>
              <a:rPr lang="es-MX" sz="1600" dirty="0" smtClean="0"/>
              <a:t>toda </a:t>
            </a:r>
            <a:r>
              <a:rPr lang="es-MX" sz="1600" dirty="0"/>
              <a:t>su gestión para que de esta </a:t>
            </a:r>
            <a:r>
              <a:rPr lang="es-MX" sz="1600" dirty="0" smtClean="0"/>
              <a:t>manera mejore continuamente </a:t>
            </a:r>
            <a:r>
              <a:rPr lang="es-MX" sz="1600" dirty="0"/>
              <a:t>todos los procesos del trabajo</a:t>
            </a:r>
            <a:r>
              <a:rPr lang="es-MX" sz="1600" dirty="0" smtClean="0"/>
              <a:t>.</a:t>
            </a:r>
          </a:p>
          <a:p>
            <a:pPr marL="285750" indent="-285750" algn="just">
              <a:buFont typeface="Wingdings" pitchFamily="2" charset="2"/>
              <a:buChar char="ü"/>
            </a:pPr>
            <a:endParaRPr lang="es-MX" sz="1600" dirty="0"/>
          </a:p>
          <a:p>
            <a:pPr marL="285750" indent="-285750" algn="just">
              <a:buFont typeface="Wingdings" pitchFamily="2" charset="2"/>
              <a:buChar char="ü"/>
            </a:pPr>
            <a:r>
              <a:rPr lang="es-MX" sz="1600" b="1" dirty="0"/>
              <a:t>Habilidad para Dirigir: </a:t>
            </a:r>
            <a:r>
              <a:rPr lang="es-MX" sz="1600" dirty="0" smtClean="0"/>
              <a:t>Debe liderar </a:t>
            </a:r>
            <a:r>
              <a:rPr lang="es-MX" sz="1600" dirty="0"/>
              <a:t>a su personal, dirigiéndolo con la confianza y convicción necesaria para lograr credibilidad y colaboración de sus trabajos.</a:t>
            </a:r>
          </a:p>
        </p:txBody>
      </p:sp>
      <p:sp>
        <p:nvSpPr>
          <p:cNvPr id="4" name="3 Rectángulo"/>
          <p:cNvSpPr/>
          <p:nvPr/>
        </p:nvSpPr>
        <p:spPr>
          <a:xfrm>
            <a:off x="3059832" y="251356"/>
            <a:ext cx="2980175" cy="369332"/>
          </a:xfrm>
          <a:prstGeom prst="rect">
            <a:avLst/>
          </a:prstGeom>
        </p:spPr>
        <p:style>
          <a:lnRef idx="3">
            <a:schemeClr val="lt1"/>
          </a:lnRef>
          <a:fillRef idx="1">
            <a:schemeClr val="accent4"/>
          </a:fillRef>
          <a:effectRef idx="1">
            <a:schemeClr val="accent4"/>
          </a:effectRef>
          <a:fontRef idx="minor">
            <a:schemeClr val="lt1"/>
          </a:fontRef>
        </p:style>
        <p:txBody>
          <a:bodyPr wrap="none">
            <a:spAutoFit/>
          </a:bodyPr>
          <a:lstStyle/>
          <a:p>
            <a:pPr algn="just"/>
            <a:r>
              <a:rPr lang="es-MX" b="1" dirty="0"/>
              <a:t>Características del Supervisor</a:t>
            </a:r>
            <a:endParaRPr lang="es-MX" dirty="0"/>
          </a:p>
        </p:txBody>
      </p:sp>
    </p:spTree>
    <p:extLst>
      <p:ext uri="{BB962C8B-B14F-4D97-AF65-F5344CB8AC3E}">
        <p14:creationId xmlns:p14="http://schemas.microsoft.com/office/powerpoint/2010/main" val="3385899088"/>
      </p:ext>
    </p:extLst>
  </p:cSld>
  <p:clrMapOvr>
    <a:masterClrMapping/>
  </p:clrMapOvr>
  <p:transition>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61778" y="663079"/>
            <a:ext cx="8142670" cy="461665"/>
          </a:xfrm>
          <a:prstGeom prst="rect">
            <a:avLst/>
          </a:prstGeom>
        </p:spPr>
        <p:txBody>
          <a:bodyPr wrap="square">
            <a:spAutoFit/>
          </a:bodyPr>
          <a:lstStyle/>
          <a:p>
            <a:pPr algn="ctr"/>
            <a:r>
              <a:rPr lang="es-ES_tradnl"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Funciones </a:t>
            </a:r>
            <a:r>
              <a:rPr lang="es-ES_tradnl"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del Supervisor dentro del Proceso de Supervisión:</a:t>
            </a:r>
            <a:endParaRPr lang="es-MX"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4 Rectángulo"/>
          <p:cNvSpPr/>
          <p:nvPr/>
        </p:nvSpPr>
        <p:spPr>
          <a:xfrm>
            <a:off x="288032" y="1772816"/>
            <a:ext cx="5004693" cy="39703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42900" lvl="0" indent="-342900" algn="just">
              <a:buFont typeface="Wingdings" pitchFamily="2" charset="2"/>
              <a:buChar char="ü"/>
            </a:pPr>
            <a:r>
              <a:rPr lang="es-ES_tradnl" b="1" dirty="0"/>
              <a:t>Enseñar a sus subordinados la finalidad de cada labor que desempeñan, así como la manera adecuada de </a:t>
            </a:r>
            <a:r>
              <a:rPr lang="es-ES_tradnl" b="1" dirty="0" smtClean="0"/>
              <a:t>realizarla.</a:t>
            </a:r>
          </a:p>
          <a:p>
            <a:pPr marL="342900" lvl="0" indent="-342900" algn="just">
              <a:buFont typeface="Wingdings" pitchFamily="2" charset="2"/>
              <a:buChar char="ü"/>
            </a:pPr>
            <a:endParaRPr lang="es-MX" b="1" dirty="0"/>
          </a:p>
          <a:p>
            <a:pPr marL="342900" lvl="0" indent="-342900" algn="just">
              <a:buFont typeface="Wingdings" pitchFamily="2" charset="2"/>
              <a:buChar char="ü"/>
            </a:pPr>
            <a:r>
              <a:rPr lang="es-ES_tradnl" b="1" dirty="0"/>
              <a:t>Guiar y vigilar el desarrollo práctico de las labores de sus </a:t>
            </a:r>
            <a:r>
              <a:rPr lang="es-ES_tradnl" b="1" dirty="0" smtClean="0"/>
              <a:t>subordinados.</a:t>
            </a:r>
          </a:p>
          <a:p>
            <a:pPr marL="342900" lvl="0" indent="-342900" algn="just">
              <a:buFont typeface="Wingdings" pitchFamily="2" charset="2"/>
              <a:buChar char="ü"/>
            </a:pPr>
            <a:endParaRPr lang="es-MX" b="1" dirty="0"/>
          </a:p>
          <a:p>
            <a:pPr marL="342900" lvl="0" indent="-342900" algn="just">
              <a:buFont typeface="Wingdings" pitchFamily="2" charset="2"/>
              <a:buChar char="ü"/>
            </a:pPr>
            <a:r>
              <a:rPr lang="es-ES_tradnl" b="1" dirty="0"/>
              <a:t>Medir cualitativa y cuantitativamente los resultados </a:t>
            </a:r>
            <a:r>
              <a:rPr lang="es-ES_tradnl" b="1" dirty="0" smtClean="0"/>
              <a:t>obtenidos.</a:t>
            </a:r>
          </a:p>
          <a:p>
            <a:pPr marL="342900" lvl="0" indent="-342900" algn="just">
              <a:buFont typeface="Wingdings" pitchFamily="2" charset="2"/>
              <a:buChar char="ü"/>
            </a:pPr>
            <a:endParaRPr lang="es-MX" b="1" dirty="0"/>
          </a:p>
          <a:p>
            <a:pPr marL="342900" lvl="0" indent="-342900" algn="just">
              <a:buFont typeface="Wingdings" pitchFamily="2" charset="2"/>
              <a:buChar char="ü"/>
            </a:pPr>
            <a:r>
              <a:rPr lang="es-ES_tradnl" b="1" dirty="0"/>
              <a:t>Remunerar la contribución a los objetivos comunes, y propiciar que el </a:t>
            </a:r>
            <a:r>
              <a:rPr lang="es-ES_tradnl" b="1" dirty="0" smtClean="0"/>
              <a:t>rendimiento se </a:t>
            </a:r>
            <a:r>
              <a:rPr lang="es-ES_tradnl" b="1" dirty="0"/>
              <a:t>incremente progresivamente, mediante la retroalimentación.</a:t>
            </a:r>
            <a:endParaRPr lang="es-MX" b="1"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525" y="1412776"/>
            <a:ext cx="2879725" cy="2304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861048"/>
            <a:ext cx="2879725" cy="2232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1867868"/>
      </p:ext>
    </p:extLst>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476067"/>
            <a:ext cx="5256584" cy="4401205"/>
          </a:xfrm>
          <a:prstGeom prst="rect">
            <a:avLst/>
          </a:prstGeom>
        </p:spPr>
        <p:txBody>
          <a:bodyPr wrap="square">
            <a:spAutoFit/>
          </a:bodyPr>
          <a:lstStyle/>
          <a:p>
            <a:pPr marL="285750" indent="-285750" algn="just">
              <a:buFont typeface="Arial" pitchFamily="34" charset="0"/>
              <a:buChar char="•"/>
            </a:pPr>
            <a:r>
              <a:rPr lang="es-MX" sz="2000" b="1" i="1" dirty="0" smtClean="0"/>
              <a:t>Mejorar </a:t>
            </a:r>
            <a:r>
              <a:rPr lang="es-MX" sz="2000" b="1" i="1" dirty="0"/>
              <a:t>la productividad </a:t>
            </a:r>
            <a:r>
              <a:rPr lang="es-MX" sz="2000" dirty="0"/>
              <a:t>de los </a:t>
            </a:r>
            <a:r>
              <a:rPr lang="es-MX" sz="2000" dirty="0" smtClean="0"/>
              <a:t>empleados.</a:t>
            </a:r>
          </a:p>
          <a:p>
            <a:pPr marL="285750" indent="-285750" algn="just">
              <a:buFont typeface="Arial" pitchFamily="34" charset="0"/>
              <a:buChar char="•"/>
            </a:pPr>
            <a:endParaRPr lang="es-MX" sz="2000" dirty="0"/>
          </a:p>
          <a:p>
            <a:pPr marL="285750" indent="-285750" algn="just">
              <a:buFont typeface="Arial" pitchFamily="34" charset="0"/>
              <a:buChar char="•"/>
            </a:pPr>
            <a:r>
              <a:rPr lang="es-MX" sz="2000" dirty="0" smtClean="0"/>
              <a:t>Desarrollar </a:t>
            </a:r>
            <a:r>
              <a:rPr lang="es-MX" sz="2000" dirty="0"/>
              <a:t>un </a:t>
            </a:r>
            <a:r>
              <a:rPr lang="es-MX" sz="2000" b="1" i="1" dirty="0"/>
              <a:t>uso óptimo de los </a:t>
            </a:r>
            <a:r>
              <a:rPr lang="es-MX" sz="2000" b="1" i="1" dirty="0" smtClean="0"/>
              <a:t>recursos.</a:t>
            </a:r>
          </a:p>
          <a:p>
            <a:pPr marL="285750" indent="-285750" algn="just">
              <a:buFont typeface="Arial" pitchFamily="34" charset="0"/>
              <a:buChar char="•"/>
            </a:pPr>
            <a:endParaRPr lang="es-MX" sz="2000" dirty="0"/>
          </a:p>
          <a:p>
            <a:pPr marL="285750" indent="-285750" algn="just">
              <a:buFont typeface="Arial" pitchFamily="34" charset="0"/>
              <a:buChar char="•"/>
            </a:pPr>
            <a:r>
              <a:rPr lang="es-MX" sz="2000" dirty="0" smtClean="0"/>
              <a:t>Obtener </a:t>
            </a:r>
            <a:r>
              <a:rPr lang="es-MX" sz="2000" dirty="0"/>
              <a:t>una </a:t>
            </a:r>
            <a:r>
              <a:rPr lang="es-MX" sz="2000" b="1" i="1" dirty="0"/>
              <a:t>adecuada rentabilidad</a:t>
            </a:r>
            <a:r>
              <a:rPr lang="es-MX" sz="2000" dirty="0"/>
              <a:t> de cada actividad </a:t>
            </a:r>
            <a:r>
              <a:rPr lang="es-MX" sz="2000" dirty="0" smtClean="0"/>
              <a:t>realizada.</a:t>
            </a:r>
          </a:p>
          <a:p>
            <a:pPr marL="285750" indent="-285750" algn="just">
              <a:buFont typeface="Arial" pitchFamily="34" charset="0"/>
              <a:buChar char="•"/>
            </a:pPr>
            <a:endParaRPr lang="es-MX" sz="2000" dirty="0"/>
          </a:p>
          <a:p>
            <a:pPr marL="285750" indent="-285750" algn="just">
              <a:buFont typeface="Arial" pitchFamily="34" charset="0"/>
              <a:buChar char="•"/>
            </a:pPr>
            <a:r>
              <a:rPr lang="es-MX" sz="2000" b="1" i="1" dirty="0" smtClean="0"/>
              <a:t>Desarrollar</a:t>
            </a:r>
            <a:r>
              <a:rPr lang="es-MX" sz="2000" dirty="0" smtClean="0"/>
              <a:t> </a:t>
            </a:r>
            <a:r>
              <a:rPr lang="es-MX" sz="2000" dirty="0"/>
              <a:t>constantemente </a:t>
            </a:r>
            <a:r>
              <a:rPr lang="es-MX" sz="2000" b="1" i="1" dirty="0"/>
              <a:t>a los empleados de manera </a:t>
            </a:r>
            <a:r>
              <a:rPr lang="es-MX" sz="2000" b="1" i="1" dirty="0" smtClean="0"/>
              <a:t>integral.</a:t>
            </a:r>
          </a:p>
          <a:p>
            <a:pPr marL="285750" indent="-285750" algn="just">
              <a:buFont typeface="Arial" pitchFamily="34" charset="0"/>
              <a:buChar char="•"/>
            </a:pPr>
            <a:endParaRPr lang="es-MX" sz="2000" dirty="0"/>
          </a:p>
          <a:p>
            <a:pPr marL="285750" indent="-285750" algn="just">
              <a:buFont typeface="Arial" pitchFamily="34" charset="0"/>
              <a:buChar char="•"/>
            </a:pPr>
            <a:r>
              <a:rPr lang="es-MX" sz="2000" b="1" i="1" dirty="0" smtClean="0"/>
              <a:t>Monitorear </a:t>
            </a:r>
            <a:r>
              <a:rPr lang="es-MX" sz="2000" b="1" i="1" dirty="0"/>
              <a:t>las actitudes </a:t>
            </a:r>
            <a:r>
              <a:rPr lang="es-MX" sz="2000" dirty="0"/>
              <a:t>de los </a:t>
            </a:r>
            <a:r>
              <a:rPr lang="es-MX" sz="2000" dirty="0" smtClean="0"/>
              <a:t>subordinados.</a:t>
            </a:r>
          </a:p>
          <a:p>
            <a:pPr marL="285750" indent="-285750" algn="just">
              <a:buFont typeface="Arial" pitchFamily="34" charset="0"/>
              <a:buChar char="•"/>
            </a:pPr>
            <a:endParaRPr lang="es-MX" sz="2000" dirty="0"/>
          </a:p>
          <a:p>
            <a:pPr marL="285750" indent="-285750" algn="just">
              <a:buFont typeface="Arial" pitchFamily="34" charset="0"/>
              <a:buChar char="•"/>
            </a:pPr>
            <a:r>
              <a:rPr lang="es-MX" sz="2000" dirty="0" smtClean="0"/>
              <a:t>Contribuir </a:t>
            </a:r>
            <a:r>
              <a:rPr lang="es-MX" sz="2000" dirty="0"/>
              <a:t>a </a:t>
            </a:r>
            <a:r>
              <a:rPr lang="es-MX" sz="2000" b="1" i="1" dirty="0"/>
              <a:t>mejorar las condiciones </a:t>
            </a:r>
            <a:r>
              <a:rPr lang="es-MX" sz="2000" b="1" i="1" dirty="0" smtClean="0"/>
              <a:t>laborales.</a:t>
            </a:r>
            <a:endParaRPr lang="es-MX" sz="2000" b="1" i="1" dirty="0"/>
          </a:p>
        </p:txBody>
      </p:sp>
      <p:sp>
        <p:nvSpPr>
          <p:cNvPr id="4" name="3 Rectángulo"/>
          <p:cNvSpPr/>
          <p:nvPr/>
        </p:nvSpPr>
        <p:spPr>
          <a:xfrm>
            <a:off x="2806092" y="620688"/>
            <a:ext cx="3518785" cy="40011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8900000" scaled="1"/>
            <a:tileRect/>
          </a:gradFill>
        </p:spPr>
        <p:txBody>
          <a:bodyPr wrap="none">
            <a:spAutoFit/>
          </a:bodyPr>
          <a:lstStyle/>
          <a:p>
            <a:pPr algn="ctr"/>
            <a:r>
              <a:rPr lang="es-MX" sz="2000" b="1" dirty="0">
                <a:solidFill>
                  <a:schemeClr val="bg1"/>
                </a:solidFill>
              </a:rPr>
              <a:t>OBJETIVOS DE LA SUPERVISIÓN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484784"/>
            <a:ext cx="3097907"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9705901"/>
      </p:ext>
    </p:extLst>
  </p:cSld>
  <p:clrMapOvr>
    <a:masterClrMapping/>
  </p:clrMapOvr>
  <p:transition>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187" y="1169457"/>
            <a:ext cx="4464869" cy="1323439"/>
          </a:xfrm>
          <a:prstGeom prst="rect">
            <a:avLst/>
          </a:prstGeom>
          <a:solidFill>
            <a:srgbClr val="CCFF99"/>
          </a:solidFill>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s-MX" sz="2000" b="1" i="1" dirty="0" smtClean="0">
                <a:solidFill>
                  <a:schemeClr val="tx1"/>
                </a:solidFill>
              </a:rPr>
              <a:t>Delegar</a:t>
            </a:r>
            <a:r>
              <a:rPr lang="es-MX" sz="2000" dirty="0" smtClean="0">
                <a:solidFill>
                  <a:schemeClr val="tx1"/>
                </a:solidFill>
              </a:rPr>
              <a:t> </a:t>
            </a:r>
            <a:r>
              <a:rPr lang="es-MX" sz="2000" dirty="0">
                <a:solidFill>
                  <a:schemeClr val="tx1"/>
                </a:solidFill>
              </a:rPr>
              <a:t>consiste en </a:t>
            </a:r>
            <a:r>
              <a:rPr lang="es-MX" sz="2000" b="1" i="1" dirty="0">
                <a:solidFill>
                  <a:schemeClr val="tx1"/>
                </a:solidFill>
              </a:rPr>
              <a:t>tener la habilidad de asignar la responsabilidad específica a la persona indicada, en el tiempo adecuado y de la manera correcta.</a:t>
            </a:r>
          </a:p>
        </p:txBody>
      </p:sp>
      <p:sp>
        <p:nvSpPr>
          <p:cNvPr id="3" name="2 Rectángulo"/>
          <p:cNvSpPr/>
          <p:nvPr/>
        </p:nvSpPr>
        <p:spPr>
          <a:xfrm>
            <a:off x="611188" y="2996952"/>
            <a:ext cx="4464868" cy="1631216"/>
          </a:xfrm>
          <a:prstGeom prst="rect">
            <a:avLst/>
          </a:prstGeom>
          <a:solidFill>
            <a:srgbClr val="CCFF99"/>
          </a:solidFill>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s-MX" sz="2000" dirty="0">
                <a:solidFill>
                  <a:schemeClr val="tx1"/>
                </a:solidFill>
              </a:rPr>
              <a:t>Es indispensable que </a:t>
            </a:r>
            <a:r>
              <a:rPr lang="es-MX" sz="2000" b="1" i="1" dirty="0">
                <a:solidFill>
                  <a:schemeClr val="tx1"/>
                </a:solidFill>
              </a:rPr>
              <a:t>quien delega no pierda la responsabilidad, </a:t>
            </a:r>
            <a:r>
              <a:rPr lang="es-MX" sz="2000" dirty="0">
                <a:solidFill>
                  <a:schemeClr val="tx1"/>
                </a:solidFill>
              </a:rPr>
              <a:t>pero es </a:t>
            </a:r>
            <a:r>
              <a:rPr lang="es-MX" sz="2000" b="1" i="1" dirty="0">
                <a:solidFill>
                  <a:schemeClr val="tx1"/>
                </a:solidFill>
              </a:rPr>
              <a:t>altamente improductivo que quien delega tenga que supervisar continuamente. </a:t>
            </a:r>
          </a:p>
        </p:txBody>
      </p:sp>
      <p:sp>
        <p:nvSpPr>
          <p:cNvPr id="4" name="3 Rectángulo"/>
          <p:cNvSpPr/>
          <p:nvPr/>
        </p:nvSpPr>
        <p:spPr>
          <a:xfrm>
            <a:off x="611188" y="5035358"/>
            <a:ext cx="7921251" cy="707886"/>
          </a:xfrm>
          <a:prstGeom prst="rect">
            <a:avLst/>
          </a:prstGeom>
        </p:spPr>
        <p:txBody>
          <a:bodyPr wrap="square">
            <a:spAutoFit/>
          </a:bodyPr>
          <a:lstStyle/>
          <a:p>
            <a:pPr algn="just"/>
            <a:r>
              <a:rPr lang="es-MX" sz="2000" b="1" i="1" dirty="0" smtClean="0"/>
              <a:t>Sin </a:t>
            </a:r>
            <a:r>
              <a:rPr lang="es-MX" sz="2000" b="1" i="1" dirty="0"/>
              <a:t>la capacidad para delegar eficaz y adecuadamente, no </a:t>
            </a:r>
            <a:r>
              <a:rPr lang="es-MX" sz="2000" b="1" i="1" dirty="0" smtClean="0"/>
              <a:t>se puede </a:t>
            </a:r>
            <a:r>
              <a:rPr lang="es-MX" sz="2000" b="1" i="1" dirty="0"/>
              <a:t>avanzar a puestos de dirección o liderazgo de mayor responsabilidad.</a:t>
            </a:r>
          </a:p>
        </p:txBody>
      </p:sp>
      <p:sp>
        <p:nvSpPr>
          <p:cNvPr id="5" name="4 CuadroTexto"/>
          <p:cNvSpPr txBox="1"/>
          <p:nvPr/>
        </p:nvSpPr>
        <p:spPr>
          <a:xfrm>
            <a:off x="2267744" y="436602"/>
            <a:ext cx="4608512" cy="400110"/>
          </a:xfrm>
          <a:prstGeom prst="rect">
            <a:avLst/>
          </a:prstGeom>
          <a:solidFill>
            <a:srgbClr val="6600FF"/>
          </a:solidFill>
        </p:spPr>
        <p:txBody>
          <a:bodyPr wrap="square" rtlCol="0">
            <a:spAutoFit/>
          </a:bodyPr>
          <a:lstStyle/>
          <a:p>
            <a:pPr algn="ctr"/>
            <a:r>
              <a:rPr lang="es-MX" sz="2000" b="1" dirty="0" smtClean="0">
                <a:solidFill>
                  <a:schemeClr val="bg1"/>
                </a:solidFill>
              </a:rPr>
              <a:t>La Importancia de Delegar</a:t>
            </a:r>
            <a:endParaRPr lang="es-MX" sz="2000" b="1" dirty="0">
              <a:solidFill>
                <a:schemeClr val="bg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124744"/>
            <a:ext cx="2880320"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2 Marcador de número de diapositiva"/>
          <p:cNvSpPr>
            <a:spLocks noGrp="1"/>
          </p:cNvSpPr>
          <p:nvPr>
            <p:ph type="sldNum" sz="quarter" idx="12"/>
          </p:nvPr>
        </p:nvSpPr>
        <p:spPr/>
        <p:txBody>
          <a:bodyPr/>
          <a:lstStyle/>
          <a:p>
            <a:fld id="{132FADFE-3B8F-471C-ABF0-DBC7717ECBBC}" type="slidenum">
              <a:rPr lang="es-ES" smtClean="0"/>
              <a:pPr/>
              <a:t>76</a:t>
            </a:fld>
            <a:endParaRPr lang="es-ES"/>
          </a:p>
        </p:txBody>
      </p:sp>
      <p:sp>
        <p:nvSpPr>
          <p:cNvPr id="9" name="8 CuadroTexto"/>
          <p:cNvSpPr txBox="1"/>
          <p:nvPr/>
        </p:nvSpPr>
        <p:spPr>
          <a:xfrm>
            <a:off x="179512" y="5847075"/>
            <a:ext cx="3384376" cy="246221"/>
          </a:xfrm>
          <a:prstGeom prst="rect">
            <a:avLst/>
          </a:prstGeom>
          <a:noFill/>
        </p:spPr>
        <p:txBody>
          <a:bodyPr wrap="square" rtlCol="0">
            <a:spAutoFit/>
          </a:bodyPr>
          <a:lstStyle/>
          <a:p>
            <a:r>
              <a:rPr lang="es-MX" sz="1000" dirty="0" smtClean="0"/>
              <a:t>Material de apoyo.- Delegar. Situaciones del día a día.</a:t>
            </a:r>
            <a:endParaRPr lang="es-MX" sz="1000" dirty="0"/>
          </a:p>
        </p:txBody>
      </p:sp>
      <p:sp>
        <p:nvSpPr>
          <p:cNvPr id="10" name="9 Rectángulo"/>
          <p:cNvSpPr/>
          <p:nvPr/>
        </p:nvSpPr>
        <p:spPr>
          <a:xfrm>
            <a:off x="179512" y="6021288"/>
            <a:ext cx="6769447" cy="246221"/>
          </a:xfrm>
          <a:prstGeom prst="rect">
            <a:avLst/>
          </a:prstGeom>
        </p:spPr>
        <p:txBody>
          <a:bodyPr wrap="square">
            <a:spAutoFit/>
          </a:bodyPr>
          <a:lstStyle/>
          <a:p>
            <a:r>
              <a:rPr lang="es-MX" sz="1000" dirty="0" smtClean="0">
                <a:solidFill>
                  <a:srgbClr val="3333CC"/>
                </a:solidFill>
              </a:rPr>
              <a:t>http://</a:t>
            </a:r>
            <a:r>
              <a:rPr lang="es-MX" sz="1000" dirty="0" smtClean="0">
                <a:solidFill>
                  <a:srgbClr val="3333CC"/>
                </a:solidFill>
                <a:hlinkClick r:id="rId4"/>
              </a:rPr>
              <a:t>www.youtube.com/watch?v=OBswjKglizA</a:t>
            </a:r>
            <a:endParaRPr lang="es-MX" sz="1000" dirty="0">
              <a:solidFill>
                <a:srgbClr val="3333CC"/>
              </a:solidFill>
            </a:endParaRPr>
          </a:p>
        </p:txBody>
      </p:sp>
    </p:spTree>
    <p:extLst>
      <p:ext uri="{BB962C8B-B14F-4D97-AF65-F5344CB8AC3E}">
        <p14:creationId xmlns:p14="http://schemas.microsoft.com/office/powerpoint/2010/main" val="30921523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764546" y="332656"/>
            <a:ext cx="3607654" cy="461665"/>
          </a:xfrm>
          <a:prstGeom prst="rect">
            <a:avLst/>
          </a:prstGeom>
          <a:solidFill>
            <a:srgbClr val="FFB28B"/>
          </a:solidFill>
        </p:spPr>
        <p:txBody>
          <a:bodyPr wrap="none">
            <a:spAutoFit/>
          </a:bodyPr>
          <a:lstStyle/>
          <a:p>
            <a:r>
              <a:rPr lang="es-MX" sz="2400" dirty="0">
                <a:ln w="18415" cmpd="sng">
                  <a:solidFill>
                    <a:srgbClr val="FFFFFF"/>
                  </a:solidFill>
                  <a:prstDash val="solid"/>
                </a:ln>
                <a:solidFill>
                  <a:srgbClr val="66FF33"/>
                </a:solidFill>
                <a:effectLst>
                  <a:outerShdw blurRad="63500" dir="3600000" algn="tl" rotWithShape="0">
                    <a:srgbClr val="000000">
                      <a:alpha val="70000"/>
                    </a:srgbClr>
                  </a:outerShdw>
                </a:effectLst>
              </a:rPr>
              <a:t>Las 7 claves del que </a:t>
            </a:r>
            <a:r>
              <a:rPr lang="es-MX" sz="2400" dirty="0" smtClean="0">
                <a:ln w="18415" cmpd="sng">
                  <a:solidFill>
                    <a:srgbClr val="FFFFFF"/>
                  </a:solidFill>
                  <a:prstDash val="solid"/>
                </a:ln>
                <a:solidFill>
                  <a:srgbClr val="66FF33"/>
                </a:solidFill>
                <a:effectLst>
                  <a:outerShdw blurRad="63500" dir="3600000" algn="tl" rotWithShape="0">
                    <a:srgbClr val="000000">
                      <a:alpha val="70000"/>
                    </a:srgbClr>
                  </a:outerShdw>
                </a:effectLst>
              </a:rPr>
              <a:t>delega:</a:t>
            </a:r>
            <a:endParaRPr lang="es-MX" sz="2400" dirty="0">
              <a:ln w="18415" cmpd="sng">
                <a:solidFill>
                  <a:srgbClr val="FFFFFF"/>
                </a:solidFill>
                <a:prstDash val="solid"/>
              </a:ln>
              <a:solidFill>
                <a:srgbClr val="66FF33"/>
              </a:solidFill>
              <a:effectLst>
                <a:outerShdw blurRad="63500" dir="3600000" algn="tl" rotWithShape="0">
                  <a:srgbClr val="000000">
                    <a:alpha val="70000"/>
                  </a:srgbClr>
                </a:outerShdw>
              </a:effectLst>
            </a:endParaRPr>
          </a:p>
        </p:txBody>
      </p:sp>
      <p:sp>
        <p:nvSpPr>
          <p:cNvPr id="4" name="3 Rectángulo"/>
          <p:cNvSpPr/>
          <p:nvPr/>
        </p:nvSpPr>
        <p:spPr>
          <a:xfrm>
            <a:off x="466848" y="1239138"/>
            <a:ext cx="8137600" cy="452431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342900" indent="-342900" algn="just">
              <a:buFont typeface="+mj-lt"/>
              <a:buAutoNum type="arabicPeriod"/>
            </a:pPr>
            <a:r>
              <a:rPr lang="es-MX" sz="2400" b="1" i="1" dirty="0"/>
              <a:t>Escoger a la persona indicada. </a:t>
            </a:r>
            <a:endParaRPr lang="es-MX" sz="2400" b="1" i="1" dirty="0" smtClean="0"/>
          </a:p>
          <a:p>
            <a:pPr marL="342900" indent="-342900" algn="just">
              <a:buFont typeface="+mj-lt"/>
              <a:buAutoNum type="arabicPeriod"/>
            </a:pPr>
            <a:r>
              <a:rPr lang="es-MX" sz="2400" dirty="0" smtClean="0"/>
              <a:t>Buscar </a:t>
            </a:r>
            <a:r>
              <a:rPr lang="es-MX" sz="2400" b="1" i="1" dirty="0"/>
              <a:t>personas cuyas capacidades coincidan con los requisitos de la tarea. </a:t>
            </a:r>
            <a:endParaRPr lang="es-MX" sz="2400" b="1" i="1" dirty="0" smtClean="0"/>
          </a:p>
          <a:p>
            <a:pPr marL="342900" indent="-342900" algn="just">
              <a:buFont typeface="+mj-lt"/>
              <a:buAutoNum type="arabicPeriod"/>
            </a:pPr>
            <a:r>
              <a:rPr lang="es-MX" sz="2400" b="1" i="1" dirty="0" smtClean="0"/>
              <a:t>Asignar </a:t>
            </a:r>
            <a:r>
              <a:rPr lang="es-MX" sz="2400" b="1" i="1" dirty="0"/>
              <a:t>responsabilidades de manera eficiente.</a:t>
            </a:r>
            <a:r>
              <a:rPr lang="es-MX" sz="2400" dirty="0"/>
              <a:t> </a:t>
            </a:r>
            <a:endParaRPr lang="es-MX" sz="2400" dirty="0" smtClean="0"/>
          </a:p>
          <a:p>
            <a:pPr marL="342900" indent="-342900" algn="just">
              <a:buFont typeface="+mj-lt"/>
              <a:buAutoNum type="arabicPeriod"/>
            </a:pPr>
            <a:r>
              <a:rPr lang="es-MX" sz="2400" b="1" i="1" dirty="0" smtClean="0"/>
              <a:t>Dar </a:t>
            </a:r>
            <a:r>
              <a:rPr lang="es-MX" sz="2400" b="1" i="1" dirty="0"/>
              <a:t>tareas sencillas al personal recientemente incorporado</a:t>
            </a:r>
            <a:r>
              <a:rPr lang="es-MX" sz="2400" dirty="0"/>
              <a:t> para darles confianza y mejorar su </a:t>
            </a:r>
            <a:r>
              <a:rPr lang="es-MX" sz="2400" dirty="0" smtClean="0"/>
              <a:t>competencia.</a:t>
            </a:r>
          </a:p>
          <a:p>
            <a:pPr marL="342900" indent="-342900" algn="just">
              <a:buFont typeface="+mj-lt"/>
              <a:buAutoNum type="arabicPeriod"/>
            </a:pPr>
            <a:r>
              <a:rPr lang="es-MX" sz="2400" b="1" i="1" dirty="0" smtClean="0"/>
              <a:t>Cuanto </a:t>
            </a:r>
            <a:r>
              <a:rPr lang="es-MX" sz="2400" b="1" i="1" dirty="0"/>
              <a:t>mayor sea la frecuencia con la que asignes responsabilidades a las personas adecuadas, más competentes se </a:t>
            </a:r>
            <a:r>
              <a:rPr lang="es-MX" sz="2400" b="1" i="1" dirty="0" smtClean="0"/>
              <a:t>harán.</a:t>
            </a:r>
          </a:p>
          <a:p>
            <a:pPr marL="342900" indent="-342900" algn="just">
              <a:buFont typeface="+mj-lt"/>
              <a:buAutoNum type="arabicPeriod"/>
            </a:pPr>
            <a:r>
              <a:rPr lang="es-MX" sz="2400" b="1" i="1" dirty="0" smtClean="0"/>
              <a:t>Los </a:t>
            </a:r>
            <a:r>
              <a:rPr lang="es-MX" sz="2400" b="1" i="1" dirty="0"/>
              <a:t>resultados deben ser medibles</a:t>
            </a:r>
            <a:r>
              <a:rPr lang="es-MX" sz="2400" dirty="0"/>
              <a:t>. </a:t>
            </a:r>
            <a:endParaRPr lang="es-MX" sz="2400" dirty="0" smtClean="0"/>
          </a:p>
          <a:p>
            <a:pPr marL="342900" indent="-342900" algn="just">
              <a:buFont typeface="+mj-lt"/>
              <a:buAutoNum type="arabicPeriod"/>
            </a:pPr>
            <a:r>
              <a:rPr lang="es-MX" sz="2400" b="1" i="1" dirty="0" smtClean="0"/>
              <a:t>Delegar </a:t>
            </a:r>
            <a:r>
              <a:rPr lang="es-MX" sz="2400" b="1" i="1" dirty="0"/>
              <a:t>de tal manera que las personas se marchen con la sensación de “este es mi trabajo; yo soy el responsable”.</a:t>
            </a:r>
          </a:p>
        </p:txBody>
      </p:sp>
    </p:spTree>
    <p:extLst>
      <p:ext uri="{BB962C8B-B14F-4D97-AF65-F5344CB8AC3E}">
        <p14:creationId xmlns:p14="http://schemas.microsoft.com/office/powerpoint/2010/main" val="612789953"/>
      </p:ext>
    </p:extLst>
  </p:cSld>
  <p:clrMapOvr>
    <a:masterClrMapping/>
  </p:clrMapOvr>
  <p:transition>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51520" y="548680"/>
            <a:ext cx="5616624" cy="523220"/>
          </a:xfrm>
          <a:prstGeom prst="rect">
            <a:avLst/>
          </a:prstGeom>
          <a:noFill/>
        </p:spPr>
        <p:txBody>
          <a:bodyPr wrap="square" rtlCol="0">
            <a:spAutoFit/>
          </a:bodyPr>
          <a:lstStyle/>
          <a:p>
            <a:pPr marL="628650" indent="-628650">
              <a:buClr>
                <a:srgbClr val="3F3FFF"/>
              </a:buClr>
              <a:buSzPct val="140000"/>
              <a:buFont typeface="Wingdings 2" pitchFamily="18" charset="2"/>
              <a:buChar char="ä"/>
            </a:pPr>
            <a:r>
              <a:rPr lang="es-MX" sz="2800" b="1" dirty="0" smtClean="0"/>
              <a:t>Beneficios al Delegar</a:t>
            </a:r>
            <a:endParaRPr lang="es-MX" sz="2800" b="1" dirty="0"/>
          </a:p>
        </p:txBody>
      </p:sp>
      <p:sp>
        <p:nvSpPr>
          <p:cNvPr id="4" name="3 CuadroTexto"/>
          <p:cNvSpPr txBox="1"/>
          <p:nvPr/>
        </p:nvSpPr>
        <p:spPr>
          <a:xfrm>
            <a:off x="250825" y="1947604"/>
            <a:ext cx="4753223" cy="3785652"/>
          </a:xfrm>
          <a:prstGeom prst="rect">
            <a:avLst/>
          </a:prstGeom>
          <a:noFill/>
        </p:spPr>
        <p:txBody>
          <a:bodyPr wrap="square" rtlCol="0">
            <a:spAutoFit/>
          </a:bodyPr>
          <a:lstStyle/>
          <a:p>
            <a:pPr marL="534988" indent="-534988" algn="just">
              <a:buClr>
                <a:srgbClr val="3F3FFF"/>
              </a:buClr>
              <a:buFont typeface="Wingdings" pitchFamily="2" charset="2"/>
              <a:buChar char="q"/>
            </a:pPr>
            <a:r>
              <a:rPr lang="es-MX" sz="2400" spc="-150" dirty="0" smtClean="0"/>
              <a:t>Tener más tiempo para realizar las tareas que no se pueden delegar.</a:t>
            </a:r>
          </a:p>
          <a:p>
            <a:pPr marL="534988" indent="-534988" algn="just">
              <a:buClr>
                <a:srgbClr val="3F3FFF"/>
              </a:buClr>
              <a:buFont typeface="Wingdings" pitchFamily="2" charset="2"/>
              <a:buChar char="q"/>
            </a:pPr>
            <a:endParaRPr lang="es-MX" sz="2400" spc="-150" dirty="0" smtClean="0"/>
          </a:p>
          <a:p>
            <a:pPr marL="534988" indent="-534988" algn="just">
              <a:buClr>
                <a:srgbClr val="3F3FFF"/>
              </a:buClr>
              <a:buFont typeface="Wingdings" pitchFamily="2" charset="2"/>
              <a:buChar char="q"/>
            </a:pPr>
            <a:r>
              <a:rPr lang="es-MX" sz="2400" spc="-150" dirty="0" smtClean="0"/>
              <a:t>Motivar al desarrollo de líderes con conocimiento.</a:t>
            </a:r>
          </a:p>
          <a:p>
            <a:pPr marL="534988" indent="-534988" algn="just">
              <a:buClr>
                <a:srgbClr val="3F3FFF"/>
              </a:buClr>
              <a:buFont typeface="Wingdings" pitchFamily="2" charset="2"/>
              <a:buChar char="q"/>
            </a:pPr>
            <a:endParaRPr lang="es-MX" sz="2400" spc="-150" dirty="0" smtClean="0"/>
          </a:p>
          <a:p>
            <a:pPr marL="534988" indent="-534988" algn="just">
              <a:buClr>
                <a:srgbClr val="3F3FFF"/>
              </a:buClr>
              <a:buFont typeface="Wingdings" pitchFamily="2" charset="2"/>
              <a:buChar char="q"/>
            </a:pPr>
            <a:r>
              <a:rPr lang="es-MX" sz="2400" spc="-150" dirty="0" smtClean="0"/>
              <a:t>Establecer relaciones de confianza.</a:t>
            </a:r>
          </a:p>
          <a:p>
            <a:pPr marL="534988" indent="-534988" algn="just">
              <a:buClr>
                <a:srgbClr val="3F3FFF"/>
              </a:buClr>
              <a:buFont typeface="Wingdings" pitchFamily="2" charset="2"/>
              <a:buChar char="q"/>
            </a:pPr>
            <a:endParaRPr lang="es-MX" sz="2400" spc="-150" dirty="0" smtClean="0"/>
          </a:p>
          <a:p>
            <a:pPr marL="534988" indent="-534988" algn="just">
              <a:buClr>
                <a:srgbClr val="3F3FFF"/>
              </a:buClr>
              <a:buFont typeface="Wingdings" pitchFamily="2" charset="2"/>
              <a:buChar char="q"/>
            </a:pPr>
            <a:r>
              <a:rPr lang="es-MX" sz="2400" spc="-150" dirty="0" smtClean="0"/>
              <a:t>Cumplir con las metas y objetivos de su área de trabajo.</a:t>
            </a:r>
            <a:endParaRPr lang="es-MX" sz="2400" spc="-150" dirty="0"/>
          </a:p>
        </p:txBody>
      </p:sp>
      <p:cxnSp>
        <p:nvCxnSpPr>
          <p:cNvPr id="9" name="8 Conector recto"/>
          <p:cNvCxnSpPr/>
          <p:nvPr/>
        </p:nvCxnSpPr>
        <p:spPr>
          <a:xfrm>
            <a:off x="179512" y="1124744"/>
            <a:ext cx="8713663" cy="0"/>
          </a:xfrm>
          <a:prstGeom prst="line">
            <a:avLst/>
          </a:prstGeom>
          <a:ln w="34925" cap="rnd">
            <a:solidFill>
              <a:srgbClr val="3F3FFF"/>
            </a:solidFill>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b="12571"/>
          <a:stretch/>
        </p:blipFill>
        <p:spPr bwMode="auto">
          <a:xfrm>
            <a:off x="5220072" y="1484784"/>
            <a:ext cx="3673103"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861048"/>
            <a:ext cx="3672408" cy="2160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8319061"/>
      </p:ext>
    </p:extLst>
  </p:cSld>
  <p:clrMapOvr>
    <a:masterClrMapping/>
  </p:clrMapOvr>
  <p:transition>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323528" y="1117193"/>
            <a:ext cx="84971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 sz="2000" b="1" i="1" dirty="0" smtClean="0"/>
              <a:t>Delegar </a:t>
            </a:r>
            <a:r>
              <a:rPr lang="es-ES" sz="2000" b="1" i="1" dirty="0"/>
              <a:t>no es arrojar trabajo a otros, sino compartir poder y responsabilidad capacitándolos y preparándolos para asignarles tareas significativas, junto con la autoridad para lograr llevarlas a cabo. </a:t>
            </a:r>
            <a:endParaRPr lang="es-ES" sz="2800" dirty="0"/>
          </a:p>
        </p:txBody>
      </p:sp>
      <p:sp>
        <p:nvSpPr>
          <p:cNvPr id="8195" name="Rectangle 3"/>
          <p:cNvSpPr>
            <a:spLocks noChangeArrowheads="1"/>
          </p:cNvSpPr>
          <p:nvPr/>
        </p:nvSpPr>
        <p:spPr bwMode="auto">
          <a:xfrm>
            <a:off x="1475506" y="260648"/>
            <a:ext cx="61928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sz="2400" b="1"/>
              <a:t>¿CÓMO DELEGAR RESPONSABILIDADES?</a:t>
            </a:r>
            <a:r>
              <a:rPr lang="es-ES" sz="2400"/>
              <a:t> </a:t>
            </a:r>
            <a:endParaRPr lang="es-ES" sz="2800"/>
          </a:p>
        </p:txBody>
      </p:sp>
      <p:grpSp>
        <p:nvGrpSpPr>
          <p:cNvPr id="8196" name="Group 4"/>
          <p:cNvGrpSpPr>
            <a:grpSpLocks/>
          </p:cNvGrpSpPr>
          <p:nvPr/>
        </p:nvGrpSpPr>
        <p:grpSpPr bwMode="auto">
          <a:xfrm>
            <a:off x="2268314" y="2564407"/>
            <a:ext cx="4679950" cy="3744913"/>
            <a:chOff x="975" y="1661"/>
            <a:chExt cx="2041" cy="2268"/>
          </a:xfrm>
        </p:grpSpPr>
        <p:sp>
          <p:nvSpPr>
            <p:cNvPr id="8197" name="Rectangle 5"/>
            <p:cNvSpPr>
              <a:spLocks noChangeArrowheads="1"/>
            </p:cNvSpPr>
            <p:nvPr/>
          </p:nvSpPr>
          <p:spPr bwMode="auto">
            <a:xfrm>
              <a:off x="975" y="1661"/>
              <a:ext cx="1996" cy="181"/>
            </a:xfrm>
            <a:prstGeom prst="rect">
              <a:avLst/>
            </a:prstGeom>
            <a:solidFill>
              <a:srgbClr val="3366FF"/>
            </a:solidFill>
            <a:ln>
              <a:noFill/>
            </a:ln>
            <a:effectLst/>
            <a:extLs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 sz="1400" b="1"/>
                <a:t>LAS FASES</a:t>
              </a:r>
            </a:p>
          </p:txBody>
        </p:sp>
        <p:sp>
          <p:nvSpPr>
            <p:cNvPr id="8198" name="AutoShape 6"/>
            <p:cNvSpPr>
              <a:spLocks noChangeArrowheads="1"/>
            </p:cNvSpPr>
            <p:nvPr/>
          </p:nvSpPr>
          <p:spPr bwMode="auto">
            <a:xfrm>
              <a:off x="975" y="1979"/>
              <a:ext cx="907" cy="272"/>
            </a:xfrm>
            <a:prstGeom prst="roundRect">
              <a:avLst>
                <a:gd name="adj" fmla="val 16667"/>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 sz="1400" b="1"/>
                <a:t>Análisis</a:t>
              </a:r>
            </a:p>
          </p:txBody>
        </p:sp>
        <p:sp>
          <p:nvSpPr>
            <p:cNvPr id="8199" name="AutoShape 7"/>
            <p:cNvSpPr>
              <a:spLocks noChangeArrowheads="1"/>
            </p:cNvSpPr>
            <p:nvPr/>
          </p:nvSpPr>
          <p:spPr bwMode="auto">
            <a:xfrm>
              <a:off x="975" y="2387"/>
              <a:ext cx="907" cy="272"/>
            </a:xfrm>
            <a:prstGeom prst="roundRect">
              <a:avLst>
                <a:gd name="adj" fmla="val 16667"/>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 sz="1400" b="1"/>
                <a:t>Designación</a:t>
              </a:r>
            </a:p>
          </p:txBody>
        </p:sp>
        <p:sp>
          <p:nvSpPr>
            <p:cNvPr id="8200" name="AutoShape 8"/>
            <p:cNvSpPr>
              <a:spLocks noChangeArrowheads="1"/>
            </p:cNvSpPr>
            <p:nvPr/>
          </p:nvSpPr>
          <p:spPr bwMode="auto">
            <a:xfrm>
              <a:off x="975" y="3203"/>
              <a:ext cx="907" cy="272"/>
            </a:xfrm>
            <a:prstGeom prst="roundRect">
              <a:avLst>
                <a:gd name="adj" fmla="val 16667"/>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 sz="1400" b="1"/>
                <a:t>Control </a:t>
              </a:r>
            </a:p>
          </p:txBody>
        </p:sp>
        <p:sp>
          <p:nvSpPr>
            <p:cNvPr id="8201" name="AutoShape 9"/>
            <p:cNvSpPr>
              <a:spLocks noChangeArrowheads="1"/>
            </p:cNvSpPr>
            <p:nvPr/>
          </p:nvSpPr>
          <p:spPr bwMode="auto">
            <a:xfrm>
              <a:off x="975" y="3612"/>
              <a:ext cx="907" cy="272"/>
            </a:xfrm>
            <a:prstGeom prst="roundRect">
              <a:avLst>
                <a:gd name="adj" fmla="val 16667"/>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 sz="1400" b="1"/>
                <a:t>Evaluación</a:t>
              </a:r>
            </a:p>
          </p:txBody>
        </p:sp>
        <p:sp>
          <p:nvSpPr>
            <p:cNvPr id="8202" name="AutoShape 10"/>
            <p:cNvSpPr>
              <a:spLocks noChangeArrowheads="1"/>
            </p:cNvSpPr>
            <p:nvPr/>
          </p:nvSpPr>
          <p:spPr bwMode="auto">
            <a:xfrm>
              <a:off x="975" y="2795"/>
              <a:ext cx="907" cy="272"/>
            </a:xfrm>
            <a:prstGeom prst="roundRect">
              <a:avLst>
                <a:gd name="adj" fmla="val 16667"/>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 sz="1400" b="1"/>
                <a:t>Capacitación</a:t>
              </a:r>
            </a:p>
          </p:txBody>
        </p:sp>
        <p:sp>
          <p:nvSpPr>
            <p:cNvPr id="8203" name="AutoShape 11"/>
            <p:cNvSpPr>
              <a:spLocks noChangeArrowheads="1"/>
            </p:cNvSpPr>
            <p:nvPr/>
          </p:nvSpPr>
          <p:spPr bwMode="auto">
            <a:xfrm>
              <a:off x="1338" y="2251"/>
              <a:ext cx="159" cy="181"/>
            </a:xfrm>
            <a:prstGeom prst="downArrow">
              <a:avLst>
                <a:gd name="adj1" fmla="val 50000"/>
                <a:gd name="adj2" fmla="val 28459"/>
              </a:avLst>
            </a:prstGeom>
            <a:solidFill>
              <a:srgbClr val="0000CC"/>
            </a:solidFill>
            <a:ln w="127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8204" name="AutoShape 12"/>
            <p:cNvSpPr>
              <a:spLocks noChangeArrowheads="1"/>
            </p:cNvSpPr>
            <p:nvPr/>
          </p:nvSpPr>
          <p:spPr bwMode="auto">
            <a:xfrm>
              <a:off x="1338" y="2659"/>
              <a:ext cx="159" cy="181"/>
            </a:xfrm>
            <a:prstGeom prst="downArrow">
              <a:avLst>
                <a:gd name="adj1" fmla="val 50000"/>
                <a:gd name="adj2" fmla="val 28459"/>
              </a:avLst>
            </a:prstGeom>
            <a:solidFill>
              <a:srgbClr val="0000CC"/>
            </a:solidFill>
            <a:ln w="127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8205" name="AutoShape 13"/>
            <p:cNvSpPr>
              <a:spLocks noChangeArrowheads="1"/>
            </p:cNvSpPr>
            <p:nvPr/>
          </p:nvSpPr>
          <p:spPr bwMode="auto">
            <a:xfrm>
              <a:off x="1338" y="3022"/>
              <a:ext cx="159" cy="181"/>
            </a:xfrm>
            <a:prstGeom prst="downArrow">
              <a:avLst>
                <a:gd name="adj1" fmla="val 50000"/>
                <a:gd name="adj2" fmla="val 28459"/>
              </a:avLst>
            </a:prstGeom>
            <a:solidFill>
              <a:srgbClr val="0000CC"/>
            </a:solidFill>
            <a:ln w="127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8206" name="AutoShape 14"/>
            <p:cNvSpPr>
              <a:spLocks noChangeArrowheads="1"/>
            </p:cNvSpPr>
            <p:nvPr/>
          </p:nvSpPr>
          <p:spPr bwMode="auto">
            <a:xfrm>
              <a:off x="1348" y="3475"/>
              <a:ext cx="159" cy="181"/>
            </a:xfrm>
            <a:prstGeom prst="downArrow">
              <a:avLst>
                <a:gd name="adj1" fmla="val 50000"/>
                <a:gd name="adj2" fmla="val 28459"/>
              </a:avLst>
            </a:prstGeom>
            <a:solidFill>
              <a:srgbClr val="0000CC"/>
            </a:solidFill>
            <a:ln w="127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8207" name="Oval 15"/>
            <p:cNvSpPr>
              <a:spLocks noChangeArrowheads="1"/>
            </p:cNvSpPr>
            <p:nvPr/>
          </p:nvSpPr>
          <p:spPr bwMode="auto">
            <a:xfrm>
              <a:off x="2286" y="1933"/>
              <a:ext cx="728" cy="363"/>
            </a:xfrm>
            <a:prstGeom prst="ellipse">
              <a:avLst/>
            </a:prstGeom>
            <a:solidFill>
              <a:srgbClr val="FF9933"/>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 sz="1400">
                  <a:latin typeface="Arial Narrow" pitchFamily="34" charset="0"/>
                </a:rPr>
                <a:t>Elegir las tareas</a:t>
              </a:r>
            </a:p>
          </p:txBody>
        </p:sp>
        <p:sp>
          <p:nvSpPr>
            <p:cNvPr id="8208" name="Oval 16"/>
            <p:cNvSpPr>
              <a:spLocks noChangeArrowheads="1"/>
            </p:cNvSpPr>
            <p:nvPr/>
          </p:nvSpPr>
          <p:spPr bwMode="auto">
            <a:xfrm>
              <a:off x="2288" y="2341"/>
              <a:ext cx="728" cy="363"/>
            </a:xfrm>
            <a:prstGeom prst="ellipse">
              <a:avLst/>
            </a:prstGeom>
            <a:solidFill>
              <a:srgbClr val="FF9933"/>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 sz="1400">
                  <a:latin typeface="Arial Narrow" pitchFamily="34" charset="0"/>
                </a:rPr>
                <a:t>Seleccionar a </a:t>
              </a:r>
            </a:p>
            <a:p>
              <a:pPr algn="ctr"/>
              <a:r>
                <a:rPr lang="es-ES" sz="1400">
                  <a:latin typeface="Arial Narrow" pitchFamily="34" charset="0"/>
                </a:rPr>
                <a:t> la persona</a:t>
              </a:r>
            </a:p>
          </p:txBody>
        </p:sp>
        <p:sp>
          <p:nvSpPr>
            <p:cNvPr id="8209" name="Oval 17"/>
            <p:cNvSpPr>
              <a:spLocks noChangeArrowheads="1"/>
            </p:cNvSpPr>
            <p:nvPr/>
          </p:nvSpPr>
          <p:spPr bwMode="auto">
            <a:xfrm>
              <a:off x="2288" y="2750"/>
              <a:ext cx="728" cy="363"/>
            </a:xfrm>
            <a:prstGeom prst="ellipse">
              <a:avLst/>
            </a:prstGeom>
            <a:solidFill>
              <a:srgbClr val="FF9933"/>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 sz="1400">
                  <a:latin typeface="Arial Narrow" pitchFamily="34" charset="0"/>
                </a:rPr>
                <a:t>Definir la tarea</a:t>
              </a:r>
            </a:p>
          </p:txBody>
        </p:sp>
        <p:sp>
          <p:nvSpPr>
            <p:cNvPr id="8210" name="Oval 18"/>
            <p:cNvSpPr>
              <a:spLocks noChangeArrowheads="1"/>
            </p:cNvSpPr>
            <p:nvPr/>
          </p:nvSpPr>
          <p:spPr bwMode="auto">
            <a:xfrm>
              <a:off x="2288" y="3158"/>
              <a:ext cx="728" cy="363"/>
            </a:xfrm>
            <a:prstGeom prst="ellipse">
              <a:avLst/>
            </a:prstGeom>
            <a:solidFill>
              <a:srgbClr val="FF9933"/>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 sz="1400">
                  <a:latin typeface="Arial Narrow" pitchFamily="34" charset="0"/>
                </a:rPr>
                <a:t>Seguimiento y</a:t>
              </a:r>
            </a:p>
            <a:p>
              <a:pPr algn="ctr"/>
              <a:r>
                <a:rPr lang="es-ES" sz="1400">
                  <a:latin typeface="Arial Narrow" pitchFamily="34" charset="0"/>
                </a:rPr>
                <a:t> control</a:t>
              </a:r>
            </a:p>
          </p:txBody>
        </p:sp>
        <p:sp>
          <p:nvSpPr>
            <p:cNvPr id="8211" name="Oval 19"/>
            <p:cNvSpPr>
              <a:spLocks noChangeArrowheads="1"/>
            </p:cNvSpPr>
            <p:nvPr/>
          </p:nvSpPr>
          <p:spPr bwMode="auto">
            <a:xfrm>
              <a:off x="2288" y="3566"/>
              <a:ext cx="728" cy="363"/>
            </a:xfrm>
            <a:prstGeom prst="ellipse">
              <a:avLst/>
            </a:prstGeom>
            <a:solidFill>
              <a:srgbClr val="FF9933"/>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 sz="1400">
                  <a:latin typeface="Arial Narrow" pitchFamily="34" charset="0"/>
                </a:rPr>
                <a:t>Valoración final</a:t>
              </a:r>
            </a:p>
          </p:txBody>
        </p:sp>
        <p:sp>
          <p:nvSpPr>
            <p:cNvPr id="8212" name="AutoShape 20"/>
            <p:cNvSpPr>
              <a:spLocks noChangeArrowheads="1"/>
            </p:cNvSpPr>
            <p:nvPr/>
          </p:nvSpPr>
          <p:spPr bwMode="auto">
            <a:xfrm>
              <a:off x="1973" y="2024"/>
              <a:ext cx="318" cy="18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8200"/>
                </a:gs>
                <a:gs pos="10001">
                  <a:srgbClr val="FF0000"/>
                </a:gs>
                <a:gs pos="35001">
                  <a:srgbClr val="BA0066"/>
                </a:gs>
                <a:gs pos="70000">
                  <a:srgbClr val="66008F"/>
                </a:gs>
                <a:gs pos="100000">
                  <a:srgbClr val="000082"/>
                </a:gs>
              </a:gsLst>
              <a:lin ang="0" scaled="1"/>
            </a:gra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8213" name="AutoShape 21"/>
            <p:cNvSpPr>
              <a:spLocks noChangeArrowheads="1"/>
            </p:cNvSpPr>
            <p:nvPr/>
          </p:nvSpPr>
          <p:spPr bwMode="auto">
            <a:xfrm>
              <a:off x="1973" y="2840"/>
              <a:ext cx="318" cy="18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8200"/>
                </a:gs>
                <a:gs pos="10001">
                  <a:srgbClr val="FF0000"/>
                </a:gs>
                <a:gs pos="35001">
                  <a:srgbClr val="BA0066"/>
                </a:gs>
                <a:gs pos="70000">
                  <a:srgbClr val="66008F"/>
                </a:gs>
                <a:gs pos="100000">
                  <a:srgbClr val="000082"/>
                </a:gs>
              </a:gsLst>
              <a:lin ang="0" scaled="1"/>
            </a:gra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8214" name="AutoShape 22"/>
            <p:cNvSpPr>
              <a:spLocks noChangeArrowheads="1"/>
            </p:cNvSpPr>
            <p:nvPr/>
          </p:nvSpPr>
          <p:spPr bwMode="auto">
            <a:xfrm>
              <a:off x="1973" y="3249"/>
              <a:ext cx="318" cy="18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8200"/>
                </a:gs>
                <a:gs pos="10001">
                  <a:srgbClr val="FF0000"/>
                </a:gs>
                <a:gs pos="35001">
                  <a:srgbClr val="BA0066"/>
                </a:gs>
                <a:gs pos="70000">
                  <a:srgbClr val="66008F"/>
                </a:gs>
                <a:gs pos="100000">
                  <a:srgbClr val="000082"/>
                </a:gs>
              </a:gsLst>
              <a:lin ang="0" scaled="1"/>
            </a:gra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8215" name="AutoShape 23"/>
            <p:cNvSpPr>
              <a:spLocks noChangeArrowheads="1"/>
            </p:cNvSpPr>
            <p:nvPr/>
          </p:nvSpPr>
          <p:spPr bwMode="auto">
            <a:xfrm>
              <a:off x="1973" y="3657"/>
              <a:ext cx="318" cy="18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8200"/>
                </a:gs>
                <a:gs pos="10001">
                  <a:srgbClr val="FF0000"/>
                </a:gs>
                <a:gs pos="35001">
                  <a:srgbClr val="BA0066"/>
                </a:gs>
                <a:gs pos="70000">
                  <a:srgbClr val="66008F"/>
                </a:gs>
                <a:gs pos="100000">
                  <a:srgbClr val="000082"/>
                </a:gs>
              </a:gsLst>
              <a:lin ang="0" scaled="1"/>
            </a:gra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8216" name="AutoShape 24"/>
            <p:cNvSpPr>
              <a:spLocks noChangeArrowheads="1"/>
            </p:cNvSpPr>
            <p:nvPr/>
          </p:nvSpPr>
          <p:spPr bwMode="auto">
            <a:xfrm>
              <a:off x="1973" y="2432"/>
              <a:ext cx="318" cy="18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8200"/>
                </a:gs>
                <a:gs pos="10001">
                  <a:srgbClr val="FF0000"/>
                </a:gs>
                <a:gs pos="35001">
                  <a:srgbClr val="BA0066"/>
                </a:gs>
                <a:gs pos="70000">
                  <a:srgbClr val="66008F"/>
                </a:gs>
                <a:gs pos="100000">
                  <a:srgbClr val="000082"/>
                </a:gs>
              </a:gsLst>
              <a:lin ang="0" scaled="1"/>
            </a:gra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sp>
        <p:nvSpPr>
          <p:cNvPr id="25" name="2 Marcador de número de diapositiva"/>
          <p:cNvSpPr>
            <a:spLocks noGrp="1"/>
          </p:cNvSpPr>
          <p:nvPr>
            <p:ph type="sldNum" sz="quarter" idx="12"/>
          </p:nvPr>
        </p:nvSpPr>
        <p:spPr/>
        <p:txBody>
          <a:bodyPr/>
          <a:lstStyle/>
          <a:p>
            <a:fld id="{132FADFE-3B8F-471C-ABF0-DBC7717ECBBC}" type="slidenum">
              <a:rPr lang="es-ES" smtClean="0"/>
              <a:pPr/>
              <a:t>79</a:t>
            </a:fld>
            <a:endParaRPr lang="es-ES"/>
          </a:p>
        </p:txBody>
      </p:sp>
    </p:spTree>
    <p:extLst>
      <p:ext uri="{BB962C8B-B14F-4D97-AF65-F5344CB8AC3E}">
        <p14:creationId xmlns:p14="http://schemas.microsoft.com/office/powerpoint/2010/main" val="20775233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3850" y="764704"/>
            <a:ext cx="84963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MX" dirty="0" smtClean="0"/>
              <a:t>La </a:t>
            </a:r>
            <a:r>
              <a:rPr lang="es-MX" b="1" dirty="0"/>
              <a:t>estructuración de una </a:t>
            </a:r>
            <a:r>
              <a:rPr lang="es-MX" b="1" dirty="0" smtClean="0"/>
              <a:t>organización </a:t>
            </a:r>
            <a:r>
              <a:rPr lang="es-MX" dirty="0" smtClean="0"/>
              <a:t>consta </a:t>
            </a:r>
            <a:r>
              <a:rPr lang="es-MX" dirty="0"/>
              <a:t>de </a:t>
            </a:r>
            <a:r>
              <a:rPr lang="es-MX" b="1" dirty="0"/>
              <a:t>seis fases</a:t>
            </a:r>
            <a:r>
              <a:rPr lang="es-MX" dirty="0" smtClean="0"/>
              <a:t>:</a:t>
            </a:r>
          </a:p>
        </p:txBody>
      </p:sp>
      <p:sp>
        <p:nvSpPr>
          <p:cNvPr id="14" name="13 Marcador de número de diapositiva"/>
          <p:cNvSpPr>
            <a:spLocks noGrp="1"/>
          </p:cNvSpPr>
          <p:nvPr>
            <p:ph type="sldNum" sz="quarter" idx="12"/>
          </p:nvPr>
        </p:nvSpPr>
        <p:spPr/>
        <p:txBody>
          <a:bodyPr/>
          <a:lstStyle/>
          <a:p>
            <a:fld id="{132FADFE-3B8F-471C-ABF0-DBC7717ECBBC}" type="slidenum">
              <a:rPr lang="es-ES" smtClean="0"/>
              <a:pPr/>
              <a:t>8</a:t>
            </a:fld>
            <a:endParaRPr lang="es-ES"/>
          </a:p>
        </p:txBody>
      </p:sp>
      <p:graphicFrame>
        <p:nvGraphicFramePr>
          <p:cNvPr id="21" name="20 Diagrama"/>
          <p:cNvGraphicFramePr/>
          <p:nvPr>
            <p:extLst>
              <p:ext uri="{D42A27DB-BD31-4B8C-83A1-F6EECF244321}">
                <p14:modId xmlns:p14="http://schemas.microsoft.com/office/powerpoint/2010/main" val="3738932099"/>
              </p:ext>
            </p:extLst>
          </p:nvPr>
        </p:nvGraphicFramePr>
        <p:xfrm>
          <a:off x="-1" y="1268760"/>
          <a:ext cx="8892480" cy="5200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19 Rectángulo"/>
          <p:cNvSpPr/>
          <p:nvPr/>
        </p:nvSpPr>
        <p:spPr>
          <a:xfrm>
            <a:off x="2618403" y="72673"/>
            <a:ext cx="3760260" cy="5847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just"/>
            <a:r>
              <a:rPr lang="es-MX" sz="3200" b="1" dirty="0"/>
              <a:t>Proceso </a:t>
            </a:r>
            <a:r>
              <a:rPr lang="es-MX" sz="3200" b="1" dirty="0" smtClean="0"/>
              <a:t>Organizativo</a:t>
            </a:r>
            <a:endParaRPr lang="es-MX" sz="3200" b="1" dirty="0"/>
          </a:p>
        </p:txBody>
      </p:sp>
    </p:spTree>
    <p:extLst>
      <p:ext uri="{BB962C8B-B14F-4D97-AF65-F5344CB8AC3E}">
        <p14:creationId xmlns:p14="http://schemas.microsoft.com/office/powerpoint/2010/main" val="35386009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 name="Text Box 40"/>
          <p:cNvSpPr txBox="1">
            <a:spLocks noChangeArrowheads="1"/>
          </p:cNvSpPr>
          <p:nvPr/>
        </p:nvSpPr>
        <p:spPr bwMode="auto">
          <a:xfrm>
            <a:off x="250824" y="116632"/>
            <a:ext cx="86416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sz="2400" b="1"/>
              <a:t>ANÁLISIS DE LAS TAREAS</a:t>
            </a:r>
          </a:p>
        </p:txBody>
      </p:sp>
      <p:sp>
        <p:nvSpPr>
          <p:cNvPr id="9257" name="Text Box 41"/>
          <p:cNvSpPr txBox="1">
            <a:spLocks noChangeArrowheads="1"/>
          </p:cNvSpPr>
          <p:nvPr/>
        </p:nvSpPr>
        <p:spPr bwMode="auto">
          <a:xfrm>
            <a:off x="250825" y="620688"/>
            <a:ext cx="84377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s-ES" b="1" i="1"/>
              <a:t>Divida y califique </a:t>
            </a:r>
            <a:r>
              <a:rPr lang="es-ES"/>
              <a:t>sus tareas o actividades por su </a:t>
            </a:r>
            <a:r>
              <a:rPr lang="es-ES" b="1" i="1"/>
              <a:t>importancia</a:t>
            </a:r>
            <a:r>
              <a:rPr lang="es-ES"/>
              <a:t> en:</a:t>
            </a:r>
          </a:p>
        </p:txBody>
      </p:sp>
      <p:sp>
        <p:nvSpPr>
          <p:cNvPr id="9258" name="Text Box 42"/>
          <p:cNvSpPr txBox="1">
            <a:spLocks noChangeArrowheads="1"/>
          </p:cNvSpPr>
          <p:nvPr/>
        </p:nvSpPr>
        <p:spPr bwMode="auto">
          <a:xfrm>
            <a:off x="250824" y="1124744"/>
            <a:ext cx="8641655" cy="1039644"/>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gn="just">
              <a:lnSpc>
                <a:spcPct val="80000"/>
              </a:lnSpc>
              <a:spcBef>
                <a:spcPct val="50000"/>
              </a:spcBef>
              <a:buFontTx/>
              <a:buAutoNum type="alphaLcParenR"/>
            </a:pPr>
            <a:r>
              <a:rPr lang="es-ES" b="1" i="1" dirty="0">
                <a:latin typeface="+mn-lt"/>
              </a:rPr>
              <a:t>Absolutamente innecesario realizar, por usted ni por nadie</a:t>
            </a:r>
            <a:r>
              <a:rPr lang="es-ES" dirty="0">
                <a:latin typeface="+mn-lt"/>
              </a:rPr>
              <a:t>.</a:t>
            </a:r>
          </a:p>
          <a:p>
            <a:pPr algn="just">
              <a:lnSpc>
                <a:spcPct val="80000"/>
              </a:lnSpc>
              <a:spcBef>
                <a:spcPct val="50000"/>
              </a:spcBef>
              <a:buFontTx/>
              <a:buAutoNum type="alphaLcParenR"/>
            </a:pPr>
            <a:r>
              <a:rPr lang="es-ES" b="1" i="1" dirty="0">
                <a:latin typeface="+mn-lt"/>
              </a:rPr>
              <a:t>Las que puede y debe delegar, y</a:t>
            </a:r>
          </a:p>
          <a:p>
            <a:pPr algn="just">
              <a:lnSpc>
                <a:spcPct val="80000"/>
              </a:lnSpc>
              <a:spcBef>
                <a:spcPct val="50000"/>
              </a:spcBef>
              <a:buFontTx/>
              <a:buAutoNum type="alphaLcParenR"/>
            </a:pPr>
            <a:r>
              <a:rPr lang="es-ES" b="1" i="1" dirty="0">
                <a:latin typeface="+mn-lt"/>
              </a:rPr>
              <a:t>Las que no puede delegar y debe realizar usted mismo.</a:t>
            </a:r>
          </a:p>
        </p:txBody>
      </p:sp>
      <p:sp>
        <p:nvSpPr>
          <p:cNvPr id="9260" name="Text Box 44"/>
          <p:cNvSpPr txBox="1">
            <a:spLocks noChangeArrowheads="1"/>
          </p:cNvSpPr>
          <p:nvPr/>
        </p:nvSpPr>
        <p:spPr bwMode="auto">
          <a:xfrm>
            <a:off x="250824" y="2370366"/>
            <a:ext cx="8641655" cy="338554"/>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50000"/>
              </a:spcBef>
            </a:pPr>
            <a:r>
              <a:rPr lang="es-ES" sz="1600" b="1"/>
              <a:t>EVALÚE SUS ACTIVIDADES</a:t>
            </a:r>
          </a:p>
        </p:txBody>
      </p:sp>
      <p:grpSp>
        <p:nvGrpSpPr>
          <p:cNvPr id="9261" name="Group 45"/>
          <p:cNvGrpSpPr>
            <a:grpSpLocks/>
          </p:cNvGrpSpPr>
          <p:nvPr/>
        </p:nvGrpSpPr>
        <p:grpSpPr bwMode="auto">
          <a:xfrm>
            <a:off x="2195289" y="3068960"/>
            <a:ext cx="4752975" cy="2665412"/>
            <a:chOff x="521" y="2159"/>
            <a:chExt cx="2994" cy="1679"/>
          </a:xfrm>
        </p:grpSpPr>
        <p:sp>
          <p:nvSpPr>
            <p:cNvPr id="9262" name="AutoShape 46"/>
            <p:cNvSpPr>
              <a:spLocks noChangeArrowheads="1"/>
            </p:cNvSpPr>
            <p:nvPr/>
          </p:nvSpPr>
          <p:spPr bwMode="auto">
            <a:xfrm>
              <a:off x="521" y="2205"/>
              <a:ext cx="1298" cy="408"/>
            </a:xfrm>
            <a:prstGeom prst="roundRect">
              <a:avLst>
                <a:gd name="adj" fmla="val 16667"/>
              </a:avLst>
            </a:prstGeom>
            <a:solidFill>
              <a:srgbClr val="FFFF66"/>
            </a:solidFill>
            <a:ln w="19050">
              <a:solidFill>
                <a:srgbClr val="FF9933"/>
              </a:solidFill>
              <a:round/>
              <a:headEnd/>
              <a:tailEnd/>
            </a:ln>
            <a:effectLst>
              <a:outerShdw dist="107763" dir="18900000" algn="ctr" rotWithShape="0">
                <a:schemeClr val="bg2">
                  <a:alpha val="50000"/>
                </a:schemeClr>
              </a:outerShdw>
            </a:effectLst>
          </p:spPr>
          <p:txBody>
            <a:bodyPr wrap="none" anchor="ctr"/>
            <a:lstStyle/>
            <a:p>
              <a:pPr algn="ctr"/>
              <a:r>
                <a:rPr lang="es-ES" sz="1200" b="1"/>
                <a:t>¿Qué tareas innecesarias</a:t>
              </a:r>
            </a:p>
            <a:p>
              <a:pPr algn="ctr"/>
              <a:r>
                <a:rPr lang="es-ES" sz="1200" b="1"/>
                <a:t> estoy realizando?</a:t>
              </a:r>
            </a:p>
          </p:txBody>
        </p:sp>
        <p:sp>
          <p:nvSpPr>
            <p:cNvPr id="9263" name="AutoShape 47"/>
            <p:cNvSpPr>
              <a:spLocks noChangeArrowheads="1"/>
            </p:cNvSpPr>
            <p:nvPr/>
          </p:nvSpPr>
          <p:spPr bwMode="auto">
            <a:xfrm>
              <a:off x="521" y="2795"/>
              <a:ext cx="1298" cy="408"/>
            </a:xfrm>
            <a:prstGeom prst="roundRect">
              <a:avLst>
                <a:gd name="adj" fmla="val 16667"/>
              </a:avLst>
            </a:prstGeom>
            <a:solidFill>
              <a:srgbClr val="FFFF66"/>
            </a:solidFill>
            <a:ln w="19050">
              <a:solidFill>
                <a:srgbClr val="FF9933"/>
              </a:solidFill>
              <a:round/>
              <a:headEnd/>
              <a:tailEnd/>
            </a:ln>
            <a:effectLst>
              <a:outerShdw dist="107763" dir="18900000" algn="ctr" rotWithShape="0">
                <a:schemeClr val="bg2">
                  <a:alpha val="50000"/>
                </a:schemeClr>
              </a:outerShdw>
            </a:effectLst>
          </p:spPr>
          <p:txBody>
            <a:bodyPr wrap="none" anchor="ctr"/>
            <a:lstStyle/>
            <a:p>
              <a:pPr algn="ctr"/>
              <a:r>
                <a:rPr lang="es-ES" sz="1200" b="1"/>
                <a:t>¿Cuáles de mis tareas</a:t>
              </a:r>
            </a:p>
            <a:p>
              <a:pPr algn="ctr"/>
              <a:r>
                <a:rPr lang="es-ES" sz="1200" b="1"/>
                <a:t>podrían hacer otros?</a:t>
              </a:r>
            </a:p>
          </p:txBody>
        </p:sp>
        <p:sp>
          <p:nvSpPr>
            <p:cNvPr id="9264" name="AutoShape 48"/>
            <p:cNvSpPr>
              <a:spLocks noChangeArrowheads="1"/>
            </p:cNvSpPr>
            <p:nvPr/>
          </p:nvSpPr>
          <p:spPr bwMode="auto">
            <a:xfrm>
              <a:off x="521" y="3384"/>
              <a:ext cx="1298" cy="408"/>
            </a:xfrm>
            <a:prstGeom prst="roundRect">
              <a:avLst>
                <a:gd name="adj" fmla="val 16667"/>
              </a:avLst>
            </a:prstGeom>
            <a:solidFill>
              <a:srgbClr val="FFFF66"/>
            </a:solidFill>
            <a:ln w="19050">
              <a:solidFill>
                <a:srgbClr val="FF9933"/>
              </a:solidFill>
              <a:round/>
              <a:headEnd/>
              <a:tailEnd/>
            </a:ln>
            <a:effectLst>
              <a:outerShdw dist="107763" dir="18900000" algn="ctr" rotWithShape="0">
                <a:schemeClr val="bg2">
                  <a:alpha val="50000"/>
                </a:schemeClr>
              </a:outerShdw>
            </a:effectLst>
          </p:spPr>
          <p:txBody>
            <a:bodyPr wrap="none" anchor="ctr"/>
            <a:lstStyle/>
            <a:p>
              <a:pPr algn="ctr"/>
              <a:r>
                <a:rPr lang="es-ES" sz="1200" b="1"/>
                <a:t>¿Qué tareas sólo puedo</a:t>
              </a:r>
            </a:p>
            <a:p>
              <a:pPr algn="ctr"/>
              <a:r>
                <a:rPr lang="es-ES" sz="1200" b="1"/>
                <a:t>realizar yo?</a:t>
              </a:r>
            </a:p>
          </p:txBody>
        </p:sp>
        <p:sp>
          <p:nvSpPr>
            <p:cNvPr id="9265" name="Oval 49"/>
            <p:cNvSpPr>
              <a:spLocks noChangeArrowheads="1"/>
            </p:cNvSpPr>
            <p:nvPr/>
          </p:nvSpPr>
          <p:spPr bwMode="auto">
            <a:xfrm>
              <a:off x="2517" y="2159"/>
              <a:ext cx="998" cy="499"/>
            </a:xfrm>
            <a:prstGeom prst="ellipse">
              <a:avLst/>
            </a:prstGeom>
            <a:solidFill>
              <a:srgbClr val="6699FF"/>
            </a:solidFill>
            <a:ln>
              <a:noFill/>
            </a:ln>
            <a:effectLst>
              <a:outerShdw dist="107763" dir="18900000" algn="ctr" rotWithShape="0">
                <a:schemeClr val="bg2">
                  <a:alpha val="50000"/>
                </a:scheme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lang="es-ES" sz="1200" b="1"/>
                <a:t>No las lleve a</a:t>
              </a:r>
            </a:p>
            <a:p>
              <a:pPr algn="ctr"/>
              <a:r>
                <a:rPr lang="es-ES" sz="1200" b="1"/>
                <a:t> cabo usted mismo</a:t>
              </a:r>
            </a:p>
            <a:p>
              <a:pPr algn="ctr"/>
              <a:r>
                <a:rPr lang="es-ES" sz="1200" b="1"/>
                <a:t>ni las delegue</a:t>
              </a:r>
            </a:p>
          </p:txBody>
        </p:sp>
        <p:sp>
          <p:nvSpPr>
            <p:cNvPr id="9266" name="Oval 50"/>
            <p:cNvSpPr>
              <a:spLocks noChangeArrowheads="1"/>
            </p:cNvSpPr>
            <p:nvPr/>
          </p:nvSpPr>
          <p:spPr bwMode="auto">
            <a:xfrm>
              <a:off x="2517" y="2749"/>
              <a:ext cx="998" cy="499"/>
            </a:xfrm>
            <a:prstGeom prst="ellipse">
              <a:avLst/>
            </a:prstGeom>
            <a:solidFill>
              <a:srgbClr val="6699FF"/>
            </a:solidFill>
            <a:ln>
              <a:noFill/>
            </a:ln>
            <a:effectLst>
              <a:outerShdw dist="107763" dir="18900000" algn="ctr" rotWithShape="0">
                <a:schemeClr val="bg2">
                  <a:alpha val="50000"/>
                </a:scheme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lang="es-ES" sz="1200" b="1"/>
                <a:t>Delegue esas</a:t>
              </a:r>
            </a:p>
            <a:p>
              <a:pPr algn="ctr"/>
              <a:r>
                <a:rPr lang="es-ES" sz="1200" b="1"/>
                <a:t>tareas en los</a:t>
              </a:r>
            </a:p>
            <a:p>
              <a:pPr algn="ctr"/>
              <a:r>
                <a:rPr lang="es-ES" sz="1200" b="1"/>
                <a:t>subordinados</a:t>
              </a:r>
            </a:p>
          </p:txBody>
        </p:sp>
        <p:sp>
          <p:nvSpPr>
            <p:cNvPr id="9267" name="Oval 51"/>
            <p:cNvSpPr>
              <a:spLocks noChangeArrowheads="1"/>
            </p:cNvSpPr>
            <p:nvPr/>
          </p:nvSpPr>
          <p:spPr bwMode="auto">
            <a:xfrm>
              <a:off x="2517" y="3339"/>
              <a:ext cx="998" cy="499"/>
            </a:xfrm>
            <a:prstGeom prst="ellipse">
              <a:avLst/>
            </a:prstGeom>
            <a:solidFill>
              <a:srgbClr val="6699FF"/>
            </a:solidFill>
            <a:ln>
              <a:noFill/>
            </a:ln>
            <a:effectLst>
              <a:outerShdw dist="107763" dir="18900000" algn="ctr" rotWithShape="0">
                <a:schemeClr val="bg2">
                  <a:alpha val="50000"/>
                </a:scheme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lang="es-ES" sz="1200" b="1"/>
                <a:t>No las puede </a:t>
              </a:r>
            </a:p>
            <a:p>
              <a:pPr algn="ctr"/>
              <a:r>
                <a:rPr lang="es-ES" sz="1200" b="1"/>
                <a:t>delegar; establezca</a:t>
              </a:r>
            </a:p>
            <a:p>
              <a:pPr algn="ctr"/>
              <a:r>
                <a:rPr lang="es-ES" sz="1200" b="1"/>
                <a:t>prioridades</a:t>
              </a:r>
            </a:p>
          </p:txBody>
        </p:sp>
        <p:sp>
          <p:nvSpPr>
            <p:cNvPr id="9268" name="AutoShape 52"/>
            <p:cNvSpPr>
              <a:spLocks noChangeArrowheads="1"/>
            </p:cNvSpPr>
            <p:nvPr/>
          </p:nvSpPr>
          <p:spPr bwMode="auto">
            <a:xfrm>
              <a:off x="1071" y="2568"/>
              <a:ext cx="199" cy="272"/>
            </a:xfrm>
            <a:prstGeom prst="downArrow">
              <a:avLst>
                <a:gd name="adj1" fmla="val 50000"/>
                <a:gd name="adj2" fmla="val 34171"/>
              </a:avLst>
            </a:prstGeom>
            <a:solidFill>
              <a:srgbClr val="FF6600"/>
            </a:solidFill>
            <a:ln w="1270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b="1"/>
            </a:p>
          </p:txBody>
        </p:sp>
        <p:sp>
          <p:nvSpPr>
            <p:cNvPr id="9269" name="AutoShape 53"/>
            <p:cNvSpPr>
              <a:spLocks noChangeArrowheads="1"/>
            </p:cNvSpPr>
            <p:nvPr/>
          </p:nvSpPr>
          <p:spPr bwMode="auto">
            <a:xfrm>
              <a:off x="1071" y="3157"/>
              <a:ext cx="199" cy="272"/>
            </a:xfrm>
            <a:prstGeom prst="downArrow">
              <a:avLst>
                <a:gd name="adj1" fmla="val 50000"/>
                <a:gd name="adj2" fmla="val 34171"/>
              </a:avLst>
            </a:prstGeom>
            <a:solidFill>
              <a:srgbClr val="FF6600"/>
            </a:solidFill>
            <a:ln w="1270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b="1"/>
            </a:p>
          </p:txBody>
        </p:sp>
        <p:sp>
          <p:nvSpPr>
            <p:cNvPr id="9270" name="AutoShape 54"/>
            <p:cNvSpPr>
              <a:spLocks noChangeArrowheads="1"/>
            </p:cNvSpPr>
            <p:nvPr/>
          </p:nvSpPr>
          <p:spPr bwMode="auto">
            <a:xfrm>
              <a:off x="1969" y="2340"/>
              <a:ext cx="349" cy="18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8200"/>
                </a:gs>
                <a:gs pos="10001">
                  <a:srgbClr val="FF0000"/>
                </a:gs>
                <a:gs pos="35001">
                  <a:srgbClr val="BA0066"/>
                </a:gs>
                <a:gs pos="70000">
                  <a:srgbClr val="66008F"/>
                </a:gs>
                <a:gs pos="100000">
                  <a:srgbClr val="000082"/>
                </a:gs>
              </a:gsLst>
              <a:lin ang="0" scaled="1"/>
            </a:gradFill>
            <a:ln w="952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MX" b="1"/>
            </a:p>
          </p:txBody>
        </p:sp>
        <p:sp>
          <p:nvSpPr>
            <p:cNvPr id="9271" name="AutoShape 55"/>
            <p:cNvSpPr>
              <a:spLocks noChangeArrowheads="1"/>
            </p:cNvSpPr>
            <p:nvPr/>
          </p:nvSpPr>
          <p:spPr bwMode="auto">
            <a:xfrm>
              <a:off x="1969" y="2885"/>
              <a:ext cx="349" cy="18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8200"/>
                </a:gs>
                <a:gs pos="10001">
                  <a:srgbClr val="FF0000"/>
                </a:gs>
                <a:gs pos="35001">
                  <a:srgbClr val="BA0066"/>
                </a:gs>
                <a:gs pos="70000">
                  <a:srgbClr val="66008F"/>
                </a:gs>
                <a:gs pos="100000">
                  <a:srgbClr val="000082"/>
                </a:gs>
              </a:gsLst>
              <a:lin ang="0" scaled="1"/>
            </a:gradFill>
            <a:ln w="952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MX" b="1"/>
            </a:p>
          </p:txBody>
        </p:sp>
        <p:sp>
          <p:nvSpPr>
            <p:cNvPr id="9272" name="AutoShape 56"/>
            <p:cNvSpPr>
              <a:spLocks noChangeArrowheads="1"/>
            </p:cNvSpPr>
            <p:nvPr/>
          </p:nvSpPr>
          <p:spPr bwMode="auto">
            <a:xfrm>
              <a:off x="1973" y="3475"/>
              <a:ext cx="350" cy="18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8200"/>
                </a:gs>
                <a:gs pos="10001">
                  <a:srgbClr val="FF0000"/>
                </a:gs>
                <a:gs pos="35001">
                  <a:srgbClr val="BA0066"/>
                </a:gs>
                <a:gs pos="70000">
                  <a:srgbClr val="66008F"/>
                </a:gs>
                <a:gs pos="100000">
                  <a:srgbClr val="000082"/>
                </a:gs>
              </a:gsLst>
              <a:lin ang="0" scaled="1"/>
            </a:gradFill>
            <a:ln w="952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MX" b="1"/>
            </a:p>
          </p:txBody>
        </p:sp>
      </p:grpSp>
      <p:sp>
        <p:nvSpPr>
          <p:cNvPr id="18" name="2 Marcador de número de diapositiva"/>
          <p:cNvSpPr>
            <a:spLocks noGrp="1"/>
          </p:cNvSpPr>
          <p:nvPr>
            <p:ph type="sldNum" sz="quarter" idx="12"/>
          </p:nvPr>
        </p:nvSpPr>
        <p:spPr/>
        <p:txBody>
          <a:bodyPr/>
          <a:lstStyle/>
          <a:p>
            <a:fld id="{132FADFE-3B8F-471C-ABF0-DBC7717ECBBC}" type="slidenum">
              <a:rPr lang="es-ES" smtClean="0"/>
              <a:pPr/>
              <a:t>80</a:t>
            </a:fld>
            <a:endParaRPr lang="es-ES"/>
          </a:p>
        </p:txBody>
      </p:sp>
    </p:spTree>
    <p:extLst>
      <p:ext uri="{BB962C8B-B14F-4D97-AF65-F5344CB8AC3E}">
        <p14:creationId xmlns:p14="http://schemas.microsoft.com/office/powerpoint/2010/main" val="4346528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80" name="Group 40"/>
          <p:cNvGraphicFramePr>
            <a:graphicFrameLocks noGrp="1"/>
          </p:cNvGraphicFramePr>
          <p:nvPr>
            <p:extLst>
              <p:ext uri="{D42A27DB-BD31-4B8C-83A1-F6EECF244321}">
                <p14:modId xmlns:p14="http://schemas.microsoft.com/office/powerpoint/2010/main" val="1493086553"/>
              </p:ext>
            </p:extLst>
          </p:nvPr>
        </p:nvGraphicFramePr>
        <p:xfrm>
          <a:off x="827584" y="672050"/>
          <a:ext cx="7416825" cy="5205222"/>
        </p:xfrm>
        <a:graphic>
          <a:graphicData uri="http://schemas.openxmlformats.org/drawingml/2006/table">
            <a:tbl>
              <a:tblPr/>
              <a:tblGrid>
                <a:gridCol w="3244861"/>
                <a:gridCol w="4171964"/>
              </a:tblGrid>
              <a:tr h="28733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smtClean="0">
                          <a:ln>
                            <a:noFill/>
                          </a:ln>
                          <a:solidFill>
                            <a:schemeClr val="tx1"/>
                          </a:solidFill>
                          <a:effectLst/>
                          <a:latin typeface="+mn-lt"/>
                        </a:rPr>
                        <a:t>TAREAS QUE EL LÍDER NO DEBE DELEGAR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hMerge="1">
                  <a:txBody>
                    <a:bodyPr/>
                    <a:lstStyle/>
                    <a:p>
                      <a:endParaRPr lang="es-MX"/>
                    </a:p>
                  </a:txBody>
                  <a:tcPr/>
                </a:tc>
              </a:tr>
              <a:tr h="287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tx1"/>
                          </a:solidFill>
                          <a:effectLst/>
                          <a:latin typeface="+mn-lt"/>
                        </a:rPr>
                        <a:t>RESPONSABILIDADES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tx1"/>
                          </a:solidFill>
                          <a:effectLst/>
                          <a:latin typeface="+mn-lt"/>
                        </a:rPr>
                        <a:t>FACTORES QUE CONSIDERAR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56197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tx1"/>
                          </a:solidFill>
                          <a:effectLst/>
                          <a:latin typeface="+mn-lt"/>
                        </a:rPr>
                        <a:t>DIRECCIÓN ESTRATÉGICA</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s-ES" sz="1400" b="0"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400" b="0" i="0" u="none" strike="noStrike" cap="none" normalizeH="0" baseline="0" dirty="0" smtClean="0">
                          <a:ln>
                            <a:noFill/>
                          </a:ln>
                          <a:solidFill>
                            <a:schemeClr val="tx1"/>
                          </a:solidFill>
                          <a:effectLst/>
                          <a:latin typeface="+mn-lt"/>
                        </a:rPr>
                        <a:t>El liderazgo resulta esencial para que un equipo o proyecto alcance el éxito.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tx1"/>
                          </a:solidFill>
                          <a:effectLst/>
                          <a:latin typeface="+mn-lt"/>
                        </a:rPr>
                        <a:t>PREMIOS E INCENTIVOS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400" b="0" i="0" u="none" strike="noStrike" cap="none" normalizeH="0" baseline="0" dirty="0" smtClean="0">
                          <a:ln>
                            <a:noFill/>
                          </a:ln>
                          <a:solidFill>
                            <a:schemeClr val="tx1"/>
                          </a:solidFill>
                          <a:effectLst/>
                          <a:latin typeface="+mn-lt"/>
                        </a:rPr>
                        <a:t>El líder establecer los niveles de remuneraciones justas y adecuadas de los miembros del equipo.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tx1"/>
                          </a:solidFill>
                          <a:effectLst/>
                          <a:latin typeface="+mn-lt"/>
                        </a:rPr>
                        <a:t>SEGUIMIENTO Y CONTROL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400" b="0" i="0" u="none" strike="noStrike" cap="none" normalizeH="0" baseline="0" dirty="0" smtClean="0">
                          <a:ln>
                            <a:noFill/>
                          </a:ln>
                          <a:solidFill>
                            <a:schemeClr val="tx1"/>
                          </a:solidFill>
                          <a:effectLst/>
                          <a:latin typeface="+mn-lt"/>
                        </a:rPr>
                        <a:t>El líder comprueba que los controles de la disciplina laboral, la calidad y la ejecución productiva sean eficaces.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tx1"/>
                          </a:solidFill>
                          <a:effectLst/>
                          <a:latin typeface="+mn-lt"/>
                        </a:rPr>
                        <a:t>PERSONAL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mn-lt"/>
                        </a:rPr>
                        <a:t>El líder cuida de la capacitación y desarrollo de todos los miembros de los equipos.</a:t>
                      </a:r>
                      <a:endParaRPr kumimoji="0" lang="es-ES" sz="1400" b="0"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927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tx1"/>
                          </a:solidFill>
                          <a:effectLst/>
                          <a:latin typeface="+mn-lt"/>
                        </a:rPr>
                        <a:t>USUARIOS Y/O CLIENTES CLAVE</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s-ES" sz="1400" b="0"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400" b="0" i="0" u="none" strike="noStrike" cap="none" normalizeH="0" baseline="0" dirty="0" smtClean="0">
                          <a:ln>
                            <a:noFill/>
                          </a:ln>
                          <a:solidFill>
                            <a:schemeClr val="tx1"/>
                          </a:solidFill>
                          <a:effectLst/>
                          <a:latin typeface="+mn-lt"/>
                        </a:rPr>
                        <a:t>El líder ejerce las relaciones con los clientes del equipo que son estratégicos o claves.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tx1"/>
                          </a:solidFill>
                          <a:effectLst/>
                          <a:latin typeface="+mn-lt"/>
                        </a:rPr>
                        <a:t>RESULTADOS Y FINALIDADES COMUNES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400" b="0" i="0" u="none" strike="noStrike" cap="none" normalizeH="0" baseline="0" dirty="0" smtClean="0">
                          <a:ln>
                            <a:noFill/>
                          </a:ln>
                          <a:solidFill>
                            <a:schemeClr val="tx1"/>
                          </a:solidFill>
                          <a:effectLst/>
                          <a:latin typeface="+mn-lt"/>
                        </a:rPr>
                        <a:t>Establece los objetivos, de acuerdo con todo el personal, y controla el proceso para alcanzarlos.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435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tx1"/>
                          </a:solidFill>
                          <a:effectLst/>
                          <a:latin typeface="+mn-lt"/>
                        </a:rPr>
                        <a:t>COMUNICACIONES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400" b="0" i="0" u="none" strike="noStrike" cap="none" normalizeH="0" baseline="0" dirty="0" smtClean="0">
                          <a:ln>
                            <a:noFill/>
                          </a:ln>
                          <a:solidFill>
                            <a:schemeClr val="tx1"/>
                          </a:solidFill>
                          <a:effectLst/>
                          <a:latin typeface="+mn-lt"/>
                        </a:rPr>
                        <a:t>Desarrolla y controla que existan buenos canales y flujos de comunicación y que su uso sea continuo.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53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tx1"/>
                          </a:solidFill>
                          <a:effectLst/>
                          <a:latin typeface="+mn-lt"/>
                        </a:rPr>
                        <a:t>PLANEACION ESTRATÉGICA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400" b="0" i="0" u="none" strike="noStrike" cap="none" normalizeH="0" baseline="0" dirty="0" smtClean="0">
                          <a:ln>
                            <a:noFill/>
                          </a:ln>
                          <a:solidFill>
                            <a:schemeClr val="tx1"/>
                          </a:solidFill>
                          <a:effectLst/>
                          <a:latin typeface="+mn-lt"/>
                        </a:rPr>
                        <a:t>La planeación a corto, medio y largo plazo es una tarea que debe originarse y dirigirse por el líder.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1 Marcador de número de diapositiva"/>
          <p:cNvSpPr>
            <a:spLocks noGrp="1"/>
          </p:cNvSpPr>
          <p:nvPr>
            <p:ph type="sldNum" sz="quarter" idx="12"/>
          </p:nvPr>
        </p:nvSpPr>
        <p:spPr/>
        <p:txBody>
          <a:bodyPr/>
          <a:lstStyle/>
          <a:p>
            <a:fld id="{3C8C7F96-03E5-4557-90E6-51068344B7A9}" type="slidenum">
              <a:rPr lang="es-MX" smtClean="0"/>
              <a:t>81</a:t>
            </a:fld>
            <a:endParaRPr lang="es-MX"/>
          </a:p>
        </p:txBody>
      </p:sp>
    </p:spTree>
    <p:extLst>
      <p:ext uri="{BB962C8B-B14F-4D97-AF65-F5344CB8AC3E}">
        <p14:creationId xmlns:p14="http://schemas.microsoft.com/office/powerpoint/2010/main" val="6219830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 name="Text Box 40"/>
          <p:cNvSpPr txBox="1">
            <a:spLocks noChangeArrowheads="1"/>
          </p:cNvSpPr>
          <p:nvPr/>
        </p:nvSpPr>
        <p:spPr bwMode="auto">
          <a:xfrm>
            <a:off x="1475656" y="332656"/>
            <a:ext cx="6121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sz="2400" b="1"/>
              <a:t>SELECCIONAR A LA PERSONA ADECUADA</a:t>
            </a:r>
          </a:p>
        </p:txBody>
      </p:sp>
      <p:sp>
        <p:nvSpPr>
          <p:cNvPr id="11305" name="Text Box 41"/>
          <p:cNvSpPr txBox="1">
            <a:spLocks noChangeArrowheads="1"/>
          </p:cNvSpPr>
          <p:nvPr/>
        </p:nvSpPr>
        <p:spPr bwMode="auto">
          <a:xfrm>
            <a:off x="250825" y="1015393"/>
            <a:ext cx="6049367" cy="2557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20000"/>
              </a:lnSpc>
              <a:spcBef>
                <a:spcPct val="50000"/>
              </a:spcBef>
            </a:pPr>
            <a:r>
              <a:rPr lang="es-ES" dirty="0"/>
              <a:t>Elegir a la </a:t>
            </a:r>
            <a:r>
              <a:rPr lang="es-ES" b="1" i="1" dirty="0"/>
              <a:t>persona adecuada para una tarea requiere una evaluación cuidadosa de su experiencia y aptitudes</a:t>
            </a:r>
            <a:r>
              <a:rPr lang="es-ES" dirty="0"/>
              <a:t>. Diferentes tipos de tareas exigen aptitudes diferentes.</a:t>
            </a:r>
          </a:p>
          <a:p>
            <a:pPr algn="just">
              <a:lnSpc>
                <a:spcPct val="120000"/>
              </a:lnSpc>
              <a:spcBef>
                <a:spcPct val="50000"/>
              </a:spcBef>
            </a:pPr>
            <a:r>
              <a:rPr lang="es-ES" dirty="0"/>
              <a:t>El candidato idóneo para una tarea en concreto </a:t>
            </a:r>
            <a:r>
              <a:rPr lang="es-ES" b="1" i="1" dirty="0"/>
              <a:t>puede no existir, en cuyo caso la elección supondrá necesariamente cierto riesgo</a:t>
            </a:r>
            <a:r>
              <a:rPr lang="es-ES" dirty="0"/>
              <a:t>. Recuerde que </a:t>
            </a:r>
            <a:r>
              <a:rPr lang="es-ES" b="1" i="1" dirty="0"/>
              <a:t>delegar puede servir para capacitar y alentar a un miembro valioso</a:t>
            </a:r>
            <a:r>
              <a:rPr lang="es-ES" dirty="0"/>
              <a:t> del equipo.</a:t>
            </a:r>
          </a:p>
        </p:txBody>
      </p:sp>
      <p:graphicFrame>
        <p:nvGraphicFramePr>
          <p:cNvPr id="11306" name="Group 42"/>
          <p:cNvGraphicFramePr>
            <a:graphicFrameLocks noGrp="1"/>
          </p:cNvGraphicFramePr>
          <p:nvPr>
            <p:extLst>
              <p:ext uri="{D42A27DB-BD31-4B8C-83A1-F6EECF244321}">
                <p14:modId xmlns:p14="http://schemas.microsoft.com/office/powerpoint/2010/main" val="2270444620"/>
              </p:ext>
            </p:extLst>
          </p:nvPr>
        </p:nvGraphicFramePr>
        <p:xfrm>
          <a:off x="1475656" y="3861048"/>
          <a:ext cx="6096000" cy="2310321"/>
        </p:xfrm>
        <a:graphic>
          <a:graphicData uri="http://schemas.openxmlformats.org/drawingml/2006/table">
            <a:tbl>
              <a:tblPr>
                <a:tableStyleId>{3C2FFA5D-87B4-456A-9821-1D502468CF0F}</a:tableStyleId>
              </a:tblPr>
              <a:tblGrid>
                <a:gridCol w="433388"/>
                <a:gridCol w="5662612"/>
              </a:tblGrid>
              <a:tr h="3032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400" b="1" u="none" strike="noStrike" cap="none" normalizeH="0" baseline="0" dirty="0" smtClean="0">
                          <a:ln>
                            <a:noFill/>
                          </a:ln>
                          <a:effectLst/>
                        </a:rPr>
                        <a:t>PREGUNTAS PREVIAS PARA ELEGIR A UN MIEMBRO DEL EQUIPO</a:t>
                      </a:r>
                      <a:endParaRPr kumimoji="0" lang="es-ES" sz="1400" b="1" i="0" u="none" strike="noStrike" cap="none" normalizeH="0" baseline="0" dirty="0" smtClean="0">
                        <a:ln>
                          <a:noFill/>
                        </a:ln>
                        <a:solidFill>
                          <a:schemeClr val="tx1"/>
                        </a:solidFill>
                        <a:effectLst/>
                        <a:latin typeface="Arial Narrow" pitchFamily="34" charset="0"/>
                      </a:endParaRPr>
                    </a:p>
                  </a:txBody>
                  <a:tcPr horzOverflow="overflow"/>
                </a:tc>
                <a:tc hMerge="1">
                  <a:txBody>
                    <a:bodyPr/>
                    <a:lstStyle/>
                    <a:p>
                      <a:endParaRPr lang="es-MX"/>
                    </a:p>
                  </a:txBody>
                  <a:tcPr/>
                </a:tc>
              </a:tr>
              <a:tr h="417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400" u="none" strike="noStrike" cap="none" normalizeH="0" baseline="0" smtClean="0">
                          <a:ln>
                            <a:noFill/>
                          </a:ln>
                          <a:effectLst/>
                          <a:sym typeface="Wingdings" pitchFamily="2" charset="2"/>
                        </a:rPr>
                        <a:t></a:t>
                      </a:r>
                      <a:endParaRPr kumimoji="0" lang="es-ES" sz="1400" b="0" i="0" u="none" strike="noStrike" cap="none" normalizeH="0" baseline="0" smtClean="0">
                        <a:ln>
                          <a:noFill/>
                        </a:ln>
                        <a:solidFill>
                          <a:schemeClr val="tx1"/>
                        </a:solidFill>
                        <a:effectLst/>
                        <a:latin typeface="Arial Narrow" pitchFamily="34" charset="0"/>
                        <a:sym typeface="Wingdings" pitchFamily="2" charset="2"/>
                      </a:endParaRPr>
                    </a:p>
                  </a:txBody>
                  <a:tcPr horzOverflow="overflow"/>
                </a:tc>
                <a:tc>
                  <a:txBody>
                    <a:bodyPr/>
                    <a:lstStyle/>
                    <a:p>
                      <a:pPr marL="0" marR="0" lvl="0" indent="0" algn="just" defTabSz="914400" rtl="0" eaLnBrk="1" fontAlgn="base" latinLnBrk="0" hangingPunct="1">
                        <a:lnSpc>
                          <a:spcPct val="120000"/>
                        </a:lnSpc>
                        <a:spcBef>
                          <a:spcPct val="50000"/>
                        </a:spcBef>
                        <a:spcAft>
                          <a:spcPct val="0"/>
                        </a:spcAft>
                        <a:buClrTx/>
                        <a:buSzPct val="115000"/>
                        <a:buFont typeface="Wingdings 3" pitchFamily="18" charset="2"/>
                        <a:buNone/>
                        <a:tabLst/>
                      </a:pPr>
                      <a:r>
                        <a:rPr kumimoji="0" lang="es-ES" sz="1400" u="none" strike="noStrike" cap="none" normalizeH="0" baseline="0" smtClean="0">
                          <a:ln>
                            <a:noFill/>
                          </a:ln>
                          <a:effectLst/>
                        </a:rPr>
                        <a:t>¿Hay alguien que podría y debería, trabajar más?</a:t>
                      </a:r>
                      <a:endParaRPr kumimoji="0" lang="es-ES" sz="1400" b="0" i="0" u="none" strike="noStrike" cap="none" normalizeH="0" baseline="0" smtClean="0">
                        <a:ln>
                          <a:noFill/>
                        </a:ln>
                        <a:solidFill>
                          <a:schemeClr val="tx1"/>
                        </a:solidFill>
                        <a:effectLst/>
                        <a:latin typeface="Arial" pitchFamily="34" charset="0"/>
                      </a:endParaRPr>
                    </a:p>
                  </a:txBody>
                  <a:tcPr horzOverflow="overflow"/>
                </a:tc>
              </a:tr>
              <a:tr h="601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400" u="none" strike="noStrike" cap="none" normalizeH="0" baseline="0" smtClean="0">
                          <a:ln>
                            <a:noFill/>
                          </a:ln>
                          <a:effectLst/>
                          <a:sym typeface="Wingdings" pitchFamily="2" charset="2"/>
                        </a:rPr>
                        <a:t></a:t>
                      </a:r>
                      <a:endParaRPr kumimoji="0" lang="es-ES" sz="1400" b="0" i="0" u="none" strike="noStrike" cap="none" normalizeH="0" baseline="0" smtClean="0">
                        <a:ln>
                          <a:noFill/>
                        </a:ln>
                        <a:solidFill>
                          <a:schemeClr val="tx1"/>
                        </a:solidFill>
                        <a:effectLst/>
                        <a:latin typeface="Arial Narrow" pitchFamily="34" charset="0"/>
                        <a:sym typeface="Wingdings" pitchFamily="2" charset="2"/>
                      </a:endParaRPr>
                    </a:p>
                  </a:txBody>
                  <a:tcPr horzOverflow="overflow"/>
                </a:tc>
                <a:tc>
                  <a:txBody>
                    <a:bodyPr/>
                    <a:lstStyle/>
                    <a:p>
                      <a:pPr marL="0" marR="0" lvl="0" indent="0" algn="just" defTabSz="914400" rtl="0" eaLnBrk="1" fontAlgn="base" latinLnBrk="0" hangingPunct="1">
                        <a:lnSpc>
                          <a:spcPct val="120000"/>
                        </a:lnSpc>
                        <a:spcBef>
                          <a:spcPct val="50000"/>
                        </a:spcBef>
                        <a:spcAft>
                          <a:spcPct val="0"/>
                        </a:spcAft>
                        <a:buClrTx/>
                        <a:buSzPct val="115000"/>
                        <a:buFont typeface="Wingdings 3" pitchFamily="18" charset="2"/>
                        <a:buNone/>
                        <a:tabLst/>
                      </a:pPr>
                      <a:r>
                        <a:rPr kumimoji="0" lang="es-ES" sz="1400" u="none" strike="noStrike" cap="none" normalizeH="0" baseline="0" smtClean="0">
                          <a:ln>
                            <a:noFill/>
                          </a:ln>
                          <a:effectLst/>
                        </a:rPr>
                        <a:t>Cada uno de los miembros del equipo, ¿tiene al menos una tarea que desarrollará y aumentará sus aptitudes?</a:t>
                      </a:r>
                      <a:endParaRPr kumimoji="0" lang="es-ES" sz="1400" b="0" i="0" u="none" strike="noStrike" cap="none" normalizeH="0" baseline="0" smtClean="0">
                        <a:ln>
                          <a:noFill/>
                        </a:ln>
                        <a:solidFill>
                          <a:schemeClr val="tx1"/>
                        </a:solidFill>
                        <a:effectLst/>
                        <a:latin typeface="Arial" pitchFamily="34" charset="0"/>
                      </a:endParaRPr>
                    </a:p>
                  </a:txBody>
                  <a:tcPr horzOverflow="overflow"/>
                </a:tc>
              </a:tr>
              <a:tr h="601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400" u="none" strike="noStrike" cap="none" normalizeH="0" baseline="0" smtClean="0">
                          <a:ln>
                            <a:noFill/>
                          </a:ln>
                          <a:effectLst/>
                          <a:sym typeface="Wingdings" pitchFamily="2" charset="2"/>
                        </a:rPr>
                        <a:t></a:t>
                      </a:r>
                      <a:endParaRPr kumimoji="0" lang="es-ES" sz="1400" b="0" i="0" u="none" strike="noStrike" cap="none" normalizeH="0" baseline="0" smtClean="0">
                        <a:ln>
                          <a:noFill/>
                        </a:ln>
                        <a:solidFill>
                          <a:schemeClr val="tx1"/>
                        </a:solidFill>
                        <a:effectLst/>
                        <a:latin typeface="Arial Narrow" pitchFamily="34" charset="0"/>
                        <a:sym typeface="Wingdings" pitchFamily="2" charset="2"/>
                      </a:endParaRPr>
                    </a:p>
                  </a:txBody>
                  <a:tcPr horzOverflow="overflow"/>
                </a:tc>
                <a:tc>
                  <a:txBody>
                    <a:bodyPr/>
                    <a:lstStyle/>
                    <a:p>
                      <a:pPr marL="0" marR="0" lvl="0" indent="0" algn="just" defTabSz="914400" rtl="0" eaLnBrk="1" fontAlgn="base" latinLnBrk="0" hangingPunct="1">
                        <a:lnSpc>
                          <a:spcPct val="120000"/>
                        </a:lnSpc>
                        <a:spcBef>
                          <a:spcPct val="50000"/>
                        </a:spcBef>
                        <a:spcAft>
                          <a:spcPct val="0"/>
                        </a:spcAft>
                        <a:buClrTx/>
                        <a:buSzPct val="115000"/>
                        <a:buFont typeface="Wingdings 3" pitchFamily="18" charset="2"/>
                        <a:buNone/>
                        <a:tabLst/>
                      </a:pPr>
                      <a:r>
                        <a:rPr kumimoji="0" lang="es-ES" sz="1400" u="none" strike="noStrike" cap="none" normalizeH="0" baseline="0" smtClean="0">
                          <a:ln>
                            <a:noFill/>
                          </a:ln>
                          <a:effectLst/>
                        </a:rPr>
                        <a:t>Todo el personal, ¿tiene múltiples aptitudes y, si no fuera así, qué estoy haciendo para que las tengan?</a:t>
                      </a:r>
                      <a:endParaRPr kumimoji="0" lang="es-ES" sz="1400" b="0" i="0" u="none" strike="noStrike" cap="none" normalizeH="0" baseline="0" smtClean="0">
                        <a:ln>
                          <a:noFill/>
                        </a:ln>
                        <a:solidFill>
                          <a:schemeClr val="tx1"/>
                        </a:solidFill>
                        <a:effectLst/>
                        <a:latin typeface="Arial" pitchFamily="34" charset="0"/>
                      </a:endParaRPr>
                    </a:p>
                  </a:txBody>
                  <a:tcPr horzOverflow="overflow"/>
                </a:tc>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400" u="none" strike="noStrike" cap="none" normalizeH="0" baseline="0" smtClean="0">
                          <a:ln>
                            <a:noFill/>
                          </a:ln>
                          <a:effectLst/>
                          <a:sym typeface="Wingdings" pitchFamily="2" charset="2"/>
                        </a:rPr>
                        <a:t></a:t>
                      </a:r>
                      <a:endParaRPr kumimoji="0" lang="es-ES" sz="1400" b="0" i="0" u="none" strike="noStrike" cap="none" normalizeH="0" baseline="0" smtClean="0">
                        <a:ln>
                          <a:noFill/>
                        </a:ln>
                        <a:solidFill>
                          <a:schemeClr val="tx1"/>
                        </a:solidFill>
                        <a:effectLst/>
                        <a:latin typeface="Arial Narrow" pitchFamily="34" charset="0"/>
                        <a:sym typeface="Wingdings" pitchFamily="2" charset="2"/>
                      </a:endParaRPr>
                    </a:p>
                  </a:txBody>
                  <a:tcPr horzOverflow="overflow"/>
                </a:tc>
                <a:tc>
                  <a:txBody>
                    <a:bodyPr/>
                    <a:lstStyle/>
                    <a:p>
                      <a:pPr marL="0" marR="0" lvl="0" indent="0" algn="just" defTabSz="914400" rtl="0" eaLnBrk="1" fontAlgn="base" latinLnBrk="0" hangingPunct="1">
                        <a:lnSpc>
                          <a:spcPct val="120000"/>
                        </a:lnSpc>
                        <a:spcBef>
                          <a:spcPct val="50000"/>
                        </a:spcBef>
                        <a:spcAft>
                          <a:spcPct val="0"/>
                        </a:spcAft>
                        <a:buClrTx/>
                        <a:buSzPct val="115000"/>
                        <a:buFont typeface="Wingdings 3" pitchFamily="18" charset="2"/>
                        <a:buNone/>
                        <a:tabLst/>
                      </a:pPr>
                      <a:r>
                        <a:rPr kumimoji="0" lang="es-ES" sz="1400" u="none" strike="noStrike" cap="none" normalizeH="0" baseline="0" dirty="0" smtClean="0">
                          <a:ln>
                            <a:noFill/>
                          </a:ln>
                          <a:effectLst/>
                        </a:rPr>
                        <a:t>¿Hago algo sencillamente porque nadie más puede hacerlo?</a:t>
                      </a:r>
                      <a:endParaRPr kumimoji="0" lang="es-ES" sz="1400" b="0" i="0" u="none" strike="noStrike" cap="none" normalizeH="0" baseline="0" dirty="0" smtClean="0">
                        <a:ln>
                          <a:noFill/>
                        </a:ln>
                        <a:solidFill>
                          <a:schemeClr val="tx1"/>
                        </a:solidFill>
                        <a:effectLst/>
                        <a:latin typeface="Arial" pitchFamily="34" charset="0"/>
                      </a:endParaRPr>
                    </a:p>
                  </a:txBody>
                  <a:tcPr horzOverflow="overflow"/>
                </a:tc>
              </a:tr>
            </a:tbl>
          </a:graphicData>
        </a:graphic>
      </p:graphicFrame>
      <p:pic>
        <p:nvPicPr>
          <p:cNvPr id="11326" name="Picture 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836712"/>
            <a:ext cx="2376487" cy="27352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2" name="1 Marcador de número de diapositiva"/>
          <p:cNvSpPr>
            <a:spLocks noGrp="1"/>
          </p:cNvSpPr>
          <p:nvPr>
            <p:ph type="sldNum" sz="quarter" idx="12"/>
          </p:nvPr>
        </p:nvSpPr>
        <p:spPr/>
        <p:txBody>
          <a:bodyPr/>
          <a:lstStyle/>
          <a:p>
            <a:fld id="{3C8C7F96-03E5-4557-90E6-51068344B7A9}" type="slidenum">
              <a:rPr lang="es-MX" smtClean="0"/>
              <a:t>82</a:t>
            </a:fld>
            <a:endParaRPr lang="es-MX"/>
          </a:p>
        </p:txBody>
      </p:sp>
    </p:spTree>
    <p:extLst>
      <p:ext uri="{BB962C8B-B14F-4D97-AF65-F5344CB8AC3E}">
        <p14:creationId xmlns:p14="http://schemas.microsoft.com/office/powerpoint/2010/main" val="110379500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28" name="Group 40"/>
          <p:cNvGraphicFramePr>
            <a:graphicFrameLocks noGrp="1"/>
          </p:cNvGraphicFramePr>
          <p:nvPr>
            <p:extLst>
              <p:ext uri="{D42A27DB-BD31-4B8C-83A1-F6EECF244321}">
                <p14:modId xmlns:p14="http://schemas.microsoft.com/office/powerpoint/2010/main" val="1152013729"/>
              </p:ext>
            </p:extLst>
          </p:nvPr>
        </p:nvGraphicFramePr>
        <p:xfrm>
          <a:off x="1115616" y="339029"/>
          <a:ext cx="6840760" cy="5826275"/>
        </p:xfrm>
        <a:graphic>
          <a:graphicData uri="http://schemas.openxmlformats.org/drawingml/2006/table">
            <a:tbl>
              <a:tblPr/>
              <a:tblGrid>
                <a:gridCol w="3420380"/>
                <a:gridCol w="3420380"/>
              </a:tblGrid>
              <a:tr h="30732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smtClean="0">
                          <a:ln>
                            <a:noFill/>
                          </a:ln>
                          <a:solidFill>
                            <a:schemeClr val="tx1"/>
                          </a:solidFill>
                          <a:effectLst/>
                          <a:latin typeface="+mn-lt"/>
                        </a:rPr>
                        <a:t>COMPARAR ACTITUDES DEL PERSONAL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hMerge="1">
                  <a:txBody>
                    <a:bodyPr/>
                    <a:lstStyle/>
                    <a:p>
                      <a:endParaRPr lang="es-MX"/>
                    </a:p>
                  </a:txBody>
                  <a:tcPr/>
                </a:tc>
              </a:tr>
              <a:tr h="279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tx1"/>
                          </a:solidFill>
                          <a:effectLst/>
                          <a:latin typeface="+mn-lt"/>
                        </a:rPr>
                        <a:t>POSITIVAS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tx1"/>
                          </a:solidFill>
                          <a:effectLst/>
                          <a:latin typeface="+mn-lt"/>
                        </a:rPr>
                        <a:t>NEGATIVAS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632996">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pitchFamily="2" charset="2"/>
                        <a:buChar char="ü"/>
                        <a:tabLst/>
                      </a:pPr>
                      <a:r>
                        <a:rPr kumimoji="0" lang="es-ES" sz="1500" b="0" i="0" u="none" strike="noStrike" cap="none" normalizeH="0" baseline="0" dirty="0" smtClean="0">
                          <a:ln>
                            <a:noFill/>
                          </a:ln>
                          <a:solidFill>
                            <a:schemeClr val="tx1"/>
                          </a:solidFill>
                          <a:effectLst/>
                          <a:latin typeface="+mn-lt"/>
                        </a:rPr>
                        <a:t>Tiene una mente analítica y entiende los problemas con rapidez.</a:t>
                      </a:r>
                      <a:endParaRPr kumimoji="0" lang="es-ES" sz="15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2" pitchFamily="18" charset="2"/>
                        <a:buChar char=""/>
                        <a:tabLst/>
                      </a:pPr>
                      <a:r>
                        <a:rPr kumimoji="0" lang="es-ES" sz="1500" b="0" i="0" u="none" strike="noStrike" cap="none" normalizeH="0" baseline="0" dirty="0" smtClean="0">
                          <a:ln>
                            <a:noFill/>
                          </a:ln>
                          <a:solidFill>
                            <a:schemeClr val="tx1"/>
                          </a:solidFill>
                          <a:effectLst/>
                          <a:latin typeface="+mn-lt"/>
                        </a:rPr>
                        <a:t>No puede enfrentar la presión de realizar tareas en plazos urgentes.</a:t>
                      </a:r>
                      <a:endParaRPr kumimoji="0" lang="es-ES" sz="15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32996">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pitchFamily="2" charset="2"/>
                        <a:buChar char="ü"/>
                        <a:tabLst/>
                      </a:pPr>
                      <a:r>
                        <a:rPr kumimoji="0" lang="es-ES" sz="1500" b="0" i="0" u="none" strike="noStrike" cap="none" normalizeH="0" baseline="0" dirty="0" smtClean="0">
                          <a:ln>
                            <a:noFill/>
                          </a:ln>
                          <a:solidFill>
                            <a:schemeClr val="tx1"/>
                          </a:solidFill>
                          <a:effectLst/>
                          <a:latin typeface="+mn-lt"/>
                        </a:rPr>
                        <a:t>Comprende bien todos los detalles de una tarea.</a:t>
                      </a:r>
                      <a:endParaRPr kumimoji="0" lang="es-ES" sz="15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2" pitchFamily="18" charset="2"/>
                        <a:buChar char="O"/>
                        <a:tabLst/>
                      </a:pPr>
                      <a:r>
                        <a:rPr kumimoji="0" lang="es-ES" sz="1500" b="0" i="0" u="none" strike="noStrike" cap="none" normalizeH="0" baseline="0" dirty="0" smtClean="0">
                          <a:ln>
                            <a:noFill/>
                          </a:ln>
                          <a:solidFill>
                            <a:schemeClr val="tx1"/>
                          </a:solidFill>
                          <a:effectLst/>
                          <a:latin typeface="+mn-lt"/>
                        </a:rPr>
                        <a:t>Comprender un asunto integralmente le lleva cierto tiempo.</a:t>
                      </a:r>
                      <a:endParaRPr kumimoji="0" lang="es-ES" sz="15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32996">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pitchFamily="2" charset="2"/>
                        <a:buChar char="ü"/>
                        <a:tabLst/>
                      </a:pPr>
                      <a:r>
                        <a:rPr kumimoji="0" lang="es-ES" sz="1500" b="0" i="0" u="none" strike="noStrike" cap="none" normalizeH="0" baseline="0" dirty="0" smtClean="0">
                          <a:ln>
                            <a:noFill/>
                          </a:ln>
                          <a:solidFill>
                            <a:schemeClr val="tx1"/>
                          </a:solidFill>
                          <a:effectLst/>
                          <a:latin typeface="+mn-lt"/>
                        </a:rPr>
                        <a:t>Es capaz de emprender la mayoría de las tareas delegadas con seguridad.</a:t>
                      </a:r>
                      <a:endParaRPr kumimoji="0" lang="es-ES" sz="15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2" pitchFamily="18" charset="2"/>
                        <a:buChar char="O"/>
                        <a:tabLst/>
                      </a:pPr>
                      <a:r>
                        <a:rPr kumimoji="0" lang="es-ES" sz="1500" b="0" i="0" u="none" strike="noStrike" cap="none" normalizeH="0" baseline="0" dirty="0" smtClean="0">
                          <a:ln>
                            <a:noFill/>
                          </a:ln>
                          <a:solidFill>
                            <a:schemeClr val="tx1"/>
                          </a:solidFill>
                          <a:effectLst/>
                          <a:latin typeface="+mn-lt"/>
                        </a:rPr>
                        <a:t>Tiende a delegar demasiado poco. Desconfía de si mismo.</a:t>
                      </a:r>
                      <a:endParaRPr kumimoji="0" lang="es-ES" sz="15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2439">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pitchFamily="2" charset="2"/>
                        <a:buChar char="ü"/>
                        <a:tabLst/>
                      </a:pPr>
                      <a:r>
                        <a:rPr kumimoji="0" lang="es-ES" sz="1500" b="0" i="0" u="none" strike="noStrike" cap="none" normalizeH="0" baseline="0" dirty="0" smtClean="0">
                          <a:ln>
                            <a:noFill/>
                          </a:ln>
                          <a:solidFill>
                            <a:schemeClr val="tx1"/>
                          </a:solidFill>
                          <a:effectLst/>
                          <a:latin typeface="+mn-lt"/>
                        </a:rPr>
                        <a:t>Tiene una disposición excelente a enfrentar retos y cumplir nuevas tareas.</a:t>
                      </a:r>
                      <a:endParaRPr kumimoji="0" lang="es-ES" sz="15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2" pitchFamily="18" charset="2"/>
                        <a:buChar char="O"/>
                        <a:tabLst/>
                      </a:pPr>
                      <a:r>
                        <a:rPr kumimoji="0" lang="es-ES" sz="1500" b="0" i="0" u="none" strike="noStrike" cap="none" normalizeH="0" baseline="0" dirty="0" smtClean="0">
                          <a:ln>
                            <a:noFill/>
                          </a:ln>
                          <a:solidFill>
                            <a:schemeClr val="tx1"/>
                          </a:solidFill>
                          <a:effectLst/>
                          <a:latin typeface="+mn-lt"/>
                        </a:rPr>
                        <a:t>Tiene dificultades para dedicarse a un proyecto a largo plazo.</a:t>
                      </a:r>
                      <a:endParaRPr kumimoji="0" lang="es-ES" sz="15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2898">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pitchFamily="2" charset="2"/>
                        <a:buChar char="ü"/>
                        <a:tabLst/>
                      </a:pPr>
                      <a:r>
                        <a:rPr kumimoji="0" lang="es-ES" sz="1500" b="0" i="0" u="none" strike="noStrike" cap="none" normalizeH="0" baseline="0" dirty="0" smtClean="0">
                          <a:ln>
                            <a:noFill/>
                          </a:ln>
                          <a:solidFill>
                            <a:schemeClr val="tx1"/>
                          </a:solidFill>
                          <a:effectLst/>
                          <a:latin typeface="+mn-lt"/>
                        </a:rPr>
                        <a:t>Sabe organizar programas, presupuestos, recursos y tareas.</a:t>
                      </a:r>
                      <a:endParaRPr kumimoji="0" lang="es-ES" sz="15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2" pitchFamily="18" charset="2"/>
                        <a:buChar char="O"/>
                        <a:tabLst/>
                      </a:pPr>
                      <a:r>
                        <a:rPr kumimoji="0" lang="es-ES" sz="1500" b="0" i="0" u="none" strike="noStrike" cap="none" normalizeH="0" baseline="0" dirty="0" smtClean="0">
                          <a:ln>
                            <a:noFill/>
                          </a:ln>
                          <a:solidFill>
                            <a:schemeClr val="tx1"/>
                          </a:solidFill>
                          <a:effectLst/>
                          <a:latin typeface="+mn-lt"/>
                        </a:rPr>
                        <a:t>No tiene suficiente iniciativa. Es limitado en su organización.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2898">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pitchFamily="2" charset="2"/>
                        <a:buChar char="ü"/>
                        <a:tabLst/>
                      </a:pPr>
                      <a:r>
                        <a:rPr kumimoji="0" lang="es-ES" sz="1500" b="0" i="0" u="none" strike="noStrike" cap="none" normalizeH="0" baseline="0" dirty="0" smtClean="0">
                          <a:ln>
                            <a:noFill/>
                          </a:ln>
                          <a:solidFill>
                            <a:schemeClr val="tx1"/>
                          </a:solidFill>
                          <a:effectLst/>
                          <a:latin typeface="+mn-lt"/>
                        </a:rPr>
                        <a:t>Es un miembro del equipo trabajador, entusiasta y dispuesto.</a:t>
                      </a:r>
                      <a:endParaRPr kumimoji="0" lang="es-ES" sz="15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2" pitchFamily="18" charset="2"/>
                        <a:buChar char="O"/>
                        <a:tabLst/>
                      </a:pPr>
                      <a:r>
                        <a:rPr kumimoji="0" lang="es-ES" sz="1500" b="0" i="0" u="none" strike="noStrike" cap="none" normalizeH="0" baseline="0" dirty="0" smtClean="0">
                          <a:ln>
                            <a:noFill/>
                          </a:ln>
                          <a:solidFill>
                            <a:schemeClr val="tx1"/>
                          </a:solidFill>
                          <a:effectLst/>
                          <a:latin typeface="+mn-lt"/>
                        </a:rPr>
                        <a:t>No se siente seguro trabajando sin supervisión.</a:t>
                      </a:r>
                      <a:endParaRPr kumimoji="0" lang="es-ES" sz="15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412687">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s-ES" sz="12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7313" marR="0" lvl="0" indent="-87313" algn="just" defTabSz="914400" rtl="0" eaLnBrk="1" fontAlgn="base" latinLnBrk="0" hangingPunct="1">
                        <a:lnSpc>
                          <a:spcPct val="100000"/>
                        </a:lnSpc>
                        <a:spcBef>
                          <a:spcPct val="20000"/>
                        </a:spcBef>
                        <a:spcAft>
                          <a:spcPct val="0"/>
                        </a:spcAft>
                        <a:buClrTx/>
                        <a:buSzTx/>
                        <a:buFontTx/>
                        <a:buNone/>
                        <a:tabLst/>
                      </a:pPr>
                      <a:endParaRPr kumimoji="0" lang="es-ES" sz="12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2359" name="Picture 71" descr="Jefe180x230_0310051"/>
          <p:cNvPicPr>
            <a:picLocks noChangeAspect="1" noChangeArrowheads="1"/>
          </p:cNvPicPr>
          <p:nvPr/>
        </p:nvPicPr>
        <p:blipFill>
          <a:blip r:embed="rId2">
            <a:extLst>
              <a:ext uri="{28A0092B-C50C-407E-A947-70E740481C1C}">
                <a14:useLocalDpi xmlns:a14="http://schemas.microsoft.com/office/drawing/2010/main" val="0"/>
              </a:ext>
            </a:extLst>
          </a:blip>
          <a:srcRect b="7971"/>
          <a:stretch>
            <a:fillRect/>
          </a:stretch>
        </p:blipFill>
        <p:spPr bwMode="auto">
          <a:xfrm>
            <a:off x="1115616" y="4725144"/>
            <a:ext cx="3384947" cy="14401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360" name="Picture 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725144"/>
            <a:ext cx="3384376" cy="14401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2"/>
          </p:nvPr>
        </p:nvSpPr>
        <p:spPr/>
        <p:txBody>
          <a:bodyPr/>
          <a:lstStyle/>
          <a:p>
            <a:fld id="{3C8C7F96-03E5-4557-90E6-51068344B7A9}" type="slidenum">
              <a:rPr lang="es-MX" smtClean="0"/>
              <a:t>83</a:t>
            </a:fld>
            <a:endParaRPr lang="es-MX"/>
          </a:p>
        </p:txBody>
      </p:sp>
    </p:spTree>
    <p:extLst>
      <p:ext uri="{BB962C8B-B14F-4D97-AF65-F5344CB8AC3E}">
        <p14:creationId xmlns:p14="http://schemas.microsoft.com/office/powerpoint/2010/main" val="281471071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395288" y="1124744"/>
            <a:ext cx="84251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 sz="2000" dirty="0"/>
              <a:t>Es claro que</a:t>
            </a:r>
            <a:r>
              <a:rPr lang="es-ES" sz="2000" b="1" i="1" dirty="0"/>
              <a:t> delegar no es abandonar el trabajo a otros </a:t>
            </a:r>
            <a:r>
              <a:rPr lang="es-ES" sz="2000" dirty="0"/>
              <a:t>o el </a:t>
            </a:r>
            <a:r>
              <a:rPr lang="es-ES" sz="2000" b="1" i="1" dirty="0"/>
              <a:t>señalarle simplemente que debe hacer sin explicárselos y practicarlo. </a:t>
            </a:r>
            <a:r>
              <a:rPr lang="es-ES" sz="2000" dirty="0"/>
              <a:t>Se debe</a:t>
            </a:r>
            <a:r>
              <a:rPr lang="es-ES" sz="2000" b="1" i="1" dirty="0"/>
              <a:t> capacitar al delegado en la nueva tarea.</a:t>
            </a:r>
            <a:endParaRPr lang="es-ES" sz="2800" dirty="0"/>
          </a:p>
        </p:txBody>
      </p:sp>
      <p:sp>
        <p:nvSpPr>
          <p:cNvPr id="13315" name="Rectangle 3"/>
          <p:cNvSpPr>
            <a:spLocks noChangeArrowheads="1"/>
          </p:cNvSpPr>
          <p:nvPr/>
        </p:nvSpPr>
        <p:spPr bwMode="auto">
          <a:xfrm>
            <a:off x="1475506" y="548680"/>
            <a:ext cx="61928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sz="2400" b="1"/>
              <a:t>CAPACITAR PARA DELEGAR</a:t>
            </a:r>
            <a:r>
              <a:rPr lang="es-ES" sz="2400"/>
              <a:t> </a:t>
            </a:r>
            <a:endParaRPr lang="es-ES" sz="2800"/>
          </a:p>
        </p:txBody>
      </p:sp>
      <p:grpSp>
        <p:nvGrpSpPr>
          <p:cNvPr id="2" name="1 Grupo"/>
          <p:cNvGrpSpPr/>
          <p:nvPr/>
        </p:nvGrpSpPr>
        <p:grpSpPr>
          <a:xfrm>
            <a:off x="2124422" y="2600325"/>
            <a:ext cx="4895850" cy="2720975"/>
            <a:chOff x="971550" y="2600325"/>
            <a:chExt cx="4895850" cy="2720975"/>
          </a:xfrm>
        </p:grpSpPr>
        <p:sp>
          <p:nvSpPr>
            <p:cNvPr id="13316" name="AutoShape 4"/>
            <p:cNvSpPr>
              <a:spLocks noChangeArrowheads="1"/>
            </p:cNvSpPr>
            <p:nvPr/>
          </p:nvSpPr>
          <p:spPr bwMode="auto">
            <a:xfrm>
              <a:off x="971550" y="2678113"/>
              <a:ext cx="2174875" cy="466725"/>
            </a:xfrm>
            <a:prstGeom prst="roundRect">
              <a:avLst>
                <a:gd name="adj" fmla="val 16667"/>
              </a:avLst>
            </a:prstGeom>
            <a:solidFill>
              <a:srgbClr val="6699FF"/>
            </a:solidFill>
            <a:ln>
              <a:noFill/>
            </a:ln>
            <a:effectLst>
              <a:outerShdw dist="107763" dir="18900000" algn="ctr" rotWithShape="0">
                <a:schemeClr val="bg2">
                  <a:alpha val="50000"/>
                </a:scheme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lang="es-ES" sz="1400" b="1"/>
                <a:t>Describir la tarea</a:t>
              </a:r>
            </a:p>
          </p:txBody>
        </p:sp>
        <p:sp>
          <p:nvSpPr>
            <p:cNvPr id="13317" name="AutoShape 5"/>
            <p:cNvSpPr>
              <a:spLocks noChangeArrowheads="1"/>
            </p:cNvSpPr>
            <p:nvPr/>
          </p:nvSpPr>
          <p:spPr bwMode="auto">
            <a:xfrm>
              <a:off x="971550" y="3378200"/>
              <a:ext cx="2174875" cy="466725"/>
            </a:xfrm>
            <a:prstGeom prst="roundRect">
              <a:avLst>
                <a:gd name="adj" fmla="val 16667"/>
              </a:avLst>
            </a:prstGeom>
            <a:solidFill>
              <a:srgbClr val="6699FF"/>
            </a:solidFill>
            <a:ln>
              <a:noFill/>
            </a:ln>
            <a:effectLst>
              <a:outerShdw dist="107763" dir="18900000" algn="ctr" rotWithShape="0">
                <a:schemeClr val="bg2">
                  <a:alpha val="50000"/>
                </a:scheme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lang="es-ES" sz="1400" b="1"/>
                <a:t>Instruir en la tarea</a:t>
              </a:r>
            </a:p>
          </p:txBody>
        </p:sp>
        <p:sp>
          <p:nvSpPr>
            <p:cNvPr id="13318" name="AutoShape 6"/>
            <p:cNvSpPr>
              <a:spLocks noChangeArrowheads="1"/>
            </p:cNvSpPr>
            <p:nvPr/>
          </p:nvSpPr>
          <p:spPr bwMode="auto">
            <a:xfrm>
              <a:off x="971550" y="4776788"/>
              <a:ext cx="2174875" cy="466725"/>
            </a:xfrm>
            <a:prstGeom prst="roundRect">
              <a:avLst>
                <a:gd name="adj" fmla="val 16667"/>
              </a:avLst>
            </a:prstGeom>
            <a:solidFill>
              <a:srgbClr val="6699FF"/>
            </a:solidFill>
            <a:ln>
              <a:noFill/>
            </a:ln>
            <a:effectLst>
              <a:outerShdw dist="107763" dir="18900000" algn="ctr" rotWithShape="0">
                <a:schemeClr val="bg2">
                  <a:alpha val="50000"/>
                </a:scheme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lang="es-ES" sz="1400" b="1"/>
                <a:t>Aprobación Final</a:t>
              </a:r>
            </a:p>
          </p:txBody>
        </p:sp>
        <p:sp>
          <p:nvSpPr>
            <p:cNvPr id="13319" name="AutoShape 7"/>
            <p:cNvSpPr>
              <a:spLocks noChangeArrowheads="1"/>
            </p:cNvSpPr>
            <p:nvPr/>
          </p:nvSpPr>
          <p:spPr bwMode="auto">
            <a:xfrm>
              <a:off x="971550" y="4078288"/>
              <a:ext cx="2174875" cy="465137"/>
            </a:xfrm>
            <a:prstGeom prst="roundRect">
              <a:avLst>
                <a:gd name="adj" fmla="val 16667"/>
              </a:avLst>
            </a:prstGeom>
            <a:solidFill>
              <a:srgbClr val="6699FF"/>
            </a:solidFill>
            <a:ln>
              <a:noFill/>
            </a:ln>
            <a:effectLst>
              <a:outerShdw dist="107763" dir="18900000" algn="ctr" rotWithShape="0">
                <a:schemeClr val="bg2">
                  <a:alpha val="50000"/>
                </a:scheme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lang="es-ES" sz="1400" b="1"/>
                <a:t>Implementar</a:t>
              </a:r>
            </a:p>
          </p:txBody>
        </p:sp>
        <p:sp>
          <p:nvSpPr>
            <p:cNvPr id="13320" name="AutoShape 8"/>
            <p:cNvSpPr>
              <a:spLocks noChangeArrowheads="1"/>
            </p:cNvSpPr>
            <p:nvPr/>
          </p:nvSpPr>
          <p:spPr bwMode="auto">
            <a:xfrm>
              <a:off x="1843088" y="3144838"/>
              <a:ext cx="381000" cy="311150"/>
            </a:xfrm>
            <a:prstGeom prst="downArrow">
              <a:avLst>
                <a:gd name="adj1" fmla="val 50000"/>
                <a:gd name="adj2" fmla="val 25000"/>
              </a:avLst>
            </a:prstGeom>
            <a:solidFill>
              <a:srgbClr val="333399"/>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3321" name="AutoShape 9"/>
            <p:cNvSpPr>
              <a:spLocks noChangeArrowheads="1"/>
            </p:cNvSpPr>
            <p:nvPr/>
          </p:nvSpPr>
          <p:spPr bwMode="auto">
            <a:xfrm>
              <a:off x="1843088" y="3844925"/>
              <a:ext cx="381000" cy="309563"/>
            </a:xfrm>
            <a:prstGeom prst="downArrow">
              <a:avLst>
                <a:gd name="adj1" fmla="val 50000"/>
                <a:gd name="adj2" fmla="val 25000"/>
              </a:avLst>
            </a:prstGeom>
            <a:solidFill>
              <a:srgbClr val="333399"/>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3322" name="AutoShape 10"/>
            <p:cNvSpPr>
              <a:spLocks noChangeArrowheads="1"/>
            </p:cNvSpPr>
            <p:nvPr/>
          </p:nvSpPr>
          <p:spPr bwMode="auto">
            <a:xfrm>
              <a:off x="1843088" y="4467225"/>
              <a:ext cx="381000" cy="309563"/>
            </a:xfrm>
            <a:prstGeom prst="downArrow">
              <a:avLst>
                <a:gd name="adj1" fmla="val 50000"/>
                <a:gd name="adj2" fmla="val 25000"/>
              </a:avLst>
            </a:prstGeom>
            <a:solidFill>
              <a:srgbClr val="333399"/>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3323" name="Oval 11"/>
            <p:cNvSpPr>
              <a:spLocks noChangeArrowheads="1"/>
            </p:cNvSpPr>
            <p:nvPr/>
          </p:nvSpPr>
          <p:spPr bwMode="auto">
            <a:xfrm>
              <a:off x="4116388" y="2600325"/>
              <a:ext cx="1746250" cy="622300"/>
            </a:xfrm>
            <a:prstGeom prst="ellipse">
              <a:avLst/>
            </a:prstGeom>
            <a:solidFill>
              <a:srgbClr val="FFCC66"/>
            </a:solidFill>
            <a:ln w="9525">
              <a:solidFill>
                <a:schemeClr val="bg1"/>
              </a:solidFill>
              <a:round/>
              <a:headEnd/>
              <a:tailEnd/>
            </a:ln>
            <a:effectLst>
              <a:outerShdw dist="107763" dir="18900000" algn="ctr" rotWithShape="0">
                <a:schemeClr val="bg2">
                  <a:alpha val="50000"/>
                </a:schemeClr>
              </a:outerShdw>
            </a:effectLst>
          </p:spPr>
          <p:txBody>
            <a:bodyPr wrap="none" anchor="ctr"/>
            <a:lstStyle/>
            <a:p>
              <a:pPr algn="ctr"/>
              <a:r>
                <a:rPr lang="es-ES" sz="1400" b="1">
                  <a:latin typeface="Arial Narrow" pitchFamily="34" charset="0"/>
                </a:rPr>
                <a:t>Formalizarla en</a:t>
              </a:r>
            </a:p>
            <a:p>
              <a:pPr algn="ctr"/>
              <a:r>
                <a:rPr lang="es-ES" sz="1400" b="1">
                  <a:latin typeface="Arial Narrow" pitchFamily="34" charset="0"/>
                </a:rPr>
                <a:t>instrucciones</a:t>
              </a:r>
            </a:p>
          </p:txBody>
        </p:sp>
        <p:sp>
          <p:nvSpPr>
            <p:cNvPr id="13324" name="Oval 12"/>
            <p:cNvSpPr>
              <a:spLocks noChangeArrowheads="1"/>
            </p:cNvSpPr>
            <p:nvPr/>
          </p:nvSpPr>
          <p:spPr bwMode="auto">
            <a:xfrm>
              <a:off x="4121150" y="3298825"/>
              <a:ext cx="1746250" cy="622300"/>
            </a:xfrm>
            <a:prstGeom prst="ellipse">
              <a:avLst/>
            </a:prstGeom>
            <a:solidFill>
              <a:srgbClr val="FFCC66"/>
            </a:solidFill>
            <a:ln w="9525">
              <a:solidFill>
                <a:schemeClr val="bg1"/>
              </a:solidFill>
              <a:round/>
              <a:headEnd/>
              <a:tailEnd/>
            </a:ln>
            <a:effectLst>
              <a:outerShdw dist="107763" dir="18900000" algn="ctr" rotWithShape="0">
                <a:schemeClr val="bg2">
                  <a:alpha val="50000"/>
                </a:schemeClr>
              </a:outerShdw>
            </a:effectLst>
          </p:spPr>
          <p:txBody>
            <a:bodyPr wrap="none" anchor="ctr"/>
            <a:lstStyle/>
            <a:p>
              <a:pPr algn="ctr"/>
              <a:r>
                <a:rPr lang="es-ES" sz="1400" b="1">
                  <a:latin typeface="Arial Narrow" pitchFamily="34" charset="0"/>
                </a:rPr>
                <a:t>Explicar la tarea</a:t>
              </a:r>
            </a:p>
          </p:txBody>
        </p:sp>
        <p:sp>
          <p:nvSpPr>
            <p:cNvPr id="13325" name="Oval 13"/>
            <p:cNvSpPr>
              <a:spLocks noChangeArrowheads="1"/>
            </p:cNvSpPr>
            <p:nvPr/>
          </p:nvSpPr>
          <p:spPr bwMode="auto">
            <a:xfrm>
              <a:off x="4121150" y="4000500"/>
              <a:ext cx="1746250" cy="622300"/>
            </a:xfrm>
            <a:prstGeom prst="ellipse">
              <a:avLst/>
            </a:prstGeom>
            <a:solidFill>
              <a:srgbClr val="FFCC66"/>
            </a:solidFill>
            <a:ln w="9525">
              <a:solidFill>
                <a:schemeClr val="bg1"/>
              </a:solidFill>
              <a:round/>
              <a:headEnd/>
              <a:tailEnd/>
            </a:ln>
            <a:effectLst>
              <a:outerShdw dist="107763" dir="18900000" algn="ctr" rotWithShape="0">
                <a:schemeClr val="bg2">
                  <a:alpha val="50000"/>
                </a:schemeClr>
              </a:outerShdw>
            </a:effectLst>
          </p:spPr>
          <p:txBody>
            <a:bodyPr wrap="none" anchor="ctr"/>
            <a:lstStyle/>
            <a:p>
              <a:pPr algn="ctr"/>
              <a:r>
                <a:rPr lang="es-ES" sz="1400" b="1">
                  <a:latin typeface="Arial Narrow" pitchFamily="34" charset="0"/>
                </a:rPr>
                <a:t>Practicarla </a:t>
              </a:r>
            </a:p>
            <a:p>
              <a:pPr algn="ctr"/>
              <a:r>
                <a:rPr lang="es-ES" sz="1400" b="1">
                  <a:latin typeface="Arial Narrow" pitchFamily="34" charset="0"/>
                </a:rPr>
                <a:t>conjuntamente</a:t>
              </a:r>
            </a:p>
          </p:txBody>
        </p:sp>
        <p:sp>
          <p:nvSpPr>
            <p:cNvPr id="13326" name="Oval 14"/>
            <p:cNvSpPr>
              <a:spLocks noChangeArrowheads="1"/>
            </p:cNvSpPr>
            <p:nvPr/>
          </p:nvSpPr>
          <p:spPr bwMode="auto">
            <a:xfrm>
              <a:off x="4121150" y="4699000"/>
              <a:ext cx="1746250" cy="622300"/>
            </a:xfrm>
            <a:prstGeom prst="ellipse">
              <a:avLst/>
            </a:prstGeom>
            <a:solidFill>
              <a:srgbClr val="FFCC66"/>
            </a:solidFill>
            <a:ln w="9525">
              <a:solidFill>
                <a:schemeClr val="bg1"/>
              </a:solidFill>
              <a:round/>
              <a:headEnd/>
              <a:tailEnd/>
            </a:ln>
            <a:effectLst>
              <a:outerShdw dist="107763" dir="18900000" algn="ctr" rotWithShape="0">
                <a:schemeClr val="bg2">
                  <a:alpha val="50000"/>
                </a:schemeClr>
              </a:outerShdw>
            </a:effectLst>
          </p:spPr>
          <p:txBody>
            <a:bodyPr wrap="none" anchor="ctr"/>
            <a:lstStyle/>
            <a:p>
              <a:pPr algn="ctr"/>
              <a:r>
                <a:rPr lang="es-ES" sz="1400" b="1">
                  <a:latin typeface="Arial Narrow" pitchFamily="34" charset="0"/>
                </a:rPr>
                <a:t>Desarrollo normal </a:t>
              </a:r>
            </a:p>
            <a:p>
              <a:pPr algn="ctr"/>
              <a:r>
                <a:rPr lang="es-ES" sz="1400" b="1">
                  <a:latin typeface="Arial Narrow" pitchFamily="34" charset="0"/>
                </a:rPr>
                <a:t>de la tarea</a:t>
              </a:r>
            </a:p>
          </p:txBody>
        </p:sp>
        <p:sp>
          <p:nvSpPr>
            <p:cNvPr id="13327" name="AutoShape 15"/>
            <p:cNvSpPr>
              <a:spLocks noChangeArrowheads="1"/>
            </p:cNvSpPr>
            <p:nvPr/>
          </p:nvSpPr>
          <p:spPr bwMode="auto">
            <a:xfrm>
              <a:off x="3365500" y="2755900"/>
              <a:ext cx="763588" cy="3111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3399"/>
            </a:solidFill>
            <a:ln>
              <a:noFill/>
            </a:ln>
            <a:effectLst/>
            <a:extLs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3328" name="AutoShape 16"/>
            <p:cNvSpPr>
              <a:spLocks noChangeArrowheads="1"/>
            </p:cNvSpPr>
            <p:nvPr/>
          </p:nvSpPr>
          <p:spPr bwMode="auto">
            <a:xfrm>
              <a:off x="3365500" y="4154488"/>
              <a:ext cx="763588" cy="3127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a:noFill/>
            </a:ln>
            <a:effectLst/>
            <a:extLs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3329" name="AutoShape 17"/>
            <p:cNvSpPr>
              <a:spLocks noChangeArrowheads="1"/>
            </p:cNvSpPr>
            <p:nvPr/>
          </p:nvSpPr>
          <p:spPr bwMode="auto">
            <a:xfrm>
              <a:off x="3365500" y="4856163"/>
              <a:ext cx="763588" cy="3111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a:noFill/>
            </a:ln>
            <a:effectLst/>
            <a:extLs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3330" name="AutoShape 18"/>
            <p:cNvSpPr>
              <a:spLocks noChangeArrowheads="1"/>
            </p:cNvSpPr>
            <p:nvPr/>
          </p:nvSpPr>
          <p:spPr bwMode="auto">
            <a:xfrm>
              <a:off x="3365500" y="3455988"/>
              <a:ext cx="763588" cy="3111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a:noFill/>
            </a:ln>
            <a:effectLst/>
            <a:extLs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sp>
        <p:nvSpPr>
          <p:cNvPr id="20" name="2 Marcador de número de diapositiva"/>
          <p:cNvSpPr>
            <a:spLocks noGrp="1"/>
          </p:cNvSpPr>
          <p:nvPr>
            <p:ph type="sldNum" sz="quarter" idx="12"/>
          </p:nvPr>
        </p:nvSpPr>
        <p:spPr/>
        <p:txBody>
          <a:bodyPr/>
          <a:lstStyle/>
          <a:p>
            <a:fld id="{132FADFE-3B8F-471C-ABF0-DBC7717ECBBC}" type="slidenum">
              <a:rPr lang="es-ES" smtClean="0"/>
              <a:pPr/>
              <a:t>84</a:t>
            </a:fld>
            <a:endParaRPr lang="es-ES"/>
          </a:p>
        </p:txBody>
      </p:sp>
    </p:spTree>
    <p:extLst>
      <p:ext uri="{BB962C8B-B14F-4D97-AF65-F5344CB8AC3E}">
        <p14:creationId xmlns:p14="http://schemas.microsoft.com/office/powerpoint/2010/main" val="1050723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95288" y="1196752"/>
            <a:ext cx="849719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 sz="2000" dirty="0"/>
              <a:t>Las </a:t>
            </a:r>
            <a:r>
              <a:rPr lang="es-ES" sz="2000" b="1" i="1" dirty="0"/>
              <a:t>tareas delegadas deben ser objeto de un seguimiento</a:t>
            </a:r>
            <a:r>
              <a:rPr lang="es-ES" sz="2000" dirty="0"/>
              <a:t> por parte del líder con el objeto de </a:t>
            </a:r>
            <a:r>
              <a:rPr lang="es-ES" sz="2000" b="1" i="1" dirty="0"/>
              <a:t>supervisar si se están realizando adecuadamente</a:t>
            </a:r>
            <a:r>
              <a:rPr lang="es-ES" sz="2000" dirty="0"/>
              <a:t>, o bien si requieren de </a:t>
            </a:r>
            <a:r>
              <a:rPr lang="es-ES" sz="2000" b="1" i="1" dirty="0"/>
              <a:t>mejoras, ajustes o modificaciones</a:t>
            </a:r>
            <a:r>
              <a:rPr lang="es-ES" sz="2000" dirty="0"/>
              <a:t>. Igualmente se debe medir que los </a:t>
            </a:r>
            <a:r>
              <a:rPr lang="es-ES" sz="2000" b="1" i="1" dirty="0"/>
              <a:t>resultados obtenidos correspondan a las metas y normatividad previstas</a:t>
            </a:r>
            <a:r>
              <a:rPr lang="es-ES" sz="2000" dirty="0"/>
              <a:t>.</a:t>
            </a:r>
            <a:endParaRPr lang="es-ES" sz="2800" dirty="0"/>
          </a:p>
        </p:txBody>
      </p:sp>
      <p:sp>
        <p:nvSpPr>
          <p:cNvPr id="14339" name="Rectangle 3"/>
          <p:cNvSpPr>
            <a:spLocks noChangeArrowheads="1"/>
          </p:cNvSpPr>
          <p:nvPr/>
        </p:nvSpPr>
        <p:spPr bwMode="auto">
          <a:xfrm>
            <a:off x="1475506" y="519063"/>
            <a:ext cx="61928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sz="2400" b="1"/>
              <a:t>SEGUIMIENTO Y CONTROL</a:t>
            </a:r>
            <a:endParaRPr lang="es-ES" sz="2800"/>
          </a:p>
        </p:txBody>
      </p:sp>
      <p:grpSp>
        <p:nvGrpSpPr>
          <p:cNvPr id="2" name="1 Grupo"/>
          <p:cNvGrpSpPr/>
          <p:nvPr/>
        </p:nvGrpSpPr>
        <p:grpSpPr>
          <a:xfrm>
            <a:off x="2124422" y="3135313"/>
            <a:ext cx="4895850" cy="2022475"/>
            <a:chOff x="900113" y="3135313"/>
            <a:chExt cx="4895850" cy="2022475"/>
          </a:xfrm>
        </p:grpSpPr>
        <p:sp>
          <p:nvSpPr>
            <p:cNvPr id="14340" name="AutoShape 4"/>
            <p:cNvSpPr>
              <a:spLocks noChangeArrowheads="1"/>
            </p:cNvSpPr>
            <p:nvPr/>
          </p:nvSpPr>
          <p:spPr bwMode="auto">
            <a:xfrm>
              <a:off x="900113" y="3213100"/>
              <a:ext cx="2174875" cy="466725"/>
            </a:xfrm>
            <a:prstGeom prst="roundRect">
              <a:avLst>
                <a:gd name="adj" fmla="val 16667"/>
              </a:avLst>
            </a:prstGeom>
            <a:solidFill>
              <a:srgbClr val="FF996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lang="es-ES" sz="1400" b="1"/>
                <a:t>Seguimiento</a:t>
              </a:r>
            </a:p>
          </p:txBody>
        </p:sp>
        <p:sp>
          <p:nvSpPr>
            <p:cNvPr id="14341" name="AutoShape 5"/>
            <p:cNvSpPr>
              <a:spLocks noChangeArrowheads="1"/>
            </p:cNvSpPr>
            <p:nvPr/>
          </p:nvSpPr>
          <p:spPr bwMode="auto">
            <a:xfrm>
              <a:off x="900113" y="3913188"/>
              <a:ext cx="2174875" cy="466725"/>
            </a:xfrm>
            <a:prstGeom prst="roundRect">
              <a:avLst>
                <a:gd name="adj" fmla="val 16667"/>
              </a:avLst>
            </a:prstGeom>
            <a:solidFill>
              <a:srgbClr val="FF996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lang="es-ES" sz="1400" b="1"/>
                <a:t>Capacitación</a:t>
              </a:r>
            </a:p>
          </p:txBody>
        </p:sp>
        <p:sp>
          <p:nvSpPr>
            <p:cNvPr id="14342" name="AutoShape 6"/>
            <p:cNvSpPr>
              <a:spLocks noChangeArrowheads="1"/>
            </p:cNvSpPr>
            <p:nvPr/>
          </p:nvSpPr>
          <p:spPr bwMode="auto">
            <a:xfrm>
              <a:off x="900113" y="4613275"/>
              <a:ext cx="2174875" cy="465138"/>
            </a:xfrm>
            <a:prstGeom prst="roundRect">
              <a:avLst>
                <a:gd name="adj" fmla="val 16667"/>
              </a:avLst>
            </a:prstGeom>
            <a:solidFill>
              <a:srgbClr val="FF996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lang="es-ES" sz="1400" b="1"/>
                <a:t>Control</a:t>
              </a:r>
            </a:p>
          </p:txBody>
        </p:sp>
        <p:sp>
          <p:nvSpPr>
            <p:cNvPr id="14343" name="AutoShape 7"/>
            <p:cNvSpPr>
              <a:spLocks noChangeArrowheads="1"/>
            </p:cNvSpPr>
            <p:nvPr/>
          </p:nvSpPr>
          <p:spPr bwMode="auto">
            <a:xfrm>
              <a:off x="1771650" y="3679825"/>
              <a:ext cx="381000" cy="311150"/>
            </a:xfrm>
            <a:prstGeom prst="downArrow">
              <a:avLst>
                <a:gd name="adj1" fmla="val 50000"/>
                <a:gd name="adj2" fmla="val 25000"/>
              </a:avLst>
            </a:prstGeom>
            <a:solidFill>
              <a:srgbClr val="003366"/>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4344" name="AutoShape 8"/>
            <p:cNvSpPr>
              <a:spLocks noChangeArrowheads="1"/>
            </p:cNvSpPr>
            <p:nvPr/>
          </p:nvSpPr>
          <p:spPr bwMode="auto">
            <a:xfrm>
              <a:off x="1771650" y="4379913"/>
              <a:ext cx="381000" cy="309562"/>
            </a:xfrm>
            <a:prstGeom prst="downArrow">
              <a:avLst>
                <a:gd name="adj1" fmla="val 50000"/>
                <a:gd name="adj2" fmla="val 25000"/>
              </a:avLst>
            </a:prstGeom>
            <a:solidFill>
              <a:srgbClr val="003366"/>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4345" name="Oval 9"/>
            <p:cNvSpPr>
              <a:spLocks noChangeArrowheads="1"/>
            </p:cNvSpPr>
            <p:nvPr/>
          </p:nvSpPr>
          <p:spPr bwMode="auto">
            <a:xfrm>
              <a:off x="4044950" y="3135313"/>
              <a:ext cx="1746250" cy="622300"/>
            </a:xfrm>
            <a:prstGeom prst="ellipse">
              <a:avLst/>
            </a:prstGeom>
            <a:solidFill>
              <a:srgbClr val="FFCC66"/>
            </a:solidFill>
            <a:ln w="9525">
              <a:solidFill>
                <a:srgbClr val="FF9966"/>
              </a:solidFill>
              <a:round/>
              <a:headEnd/>
              <a:tailEnd/>
            </a:ln>
            <a:effectLst>
              <a:outerShdw dist="107763" dir="18900000" algn="ctr" rotWithShape="0">
                <a:schemeClr val="bg2">
                  <a:alpha val="50000"/>
                </a:schemeClr>
              </a:outerShdw>
            </a:effectLst>
          </p:spPr>
          <p:txBody>
            <a:bodyPr wrap="none" anchor="ctr"/>
            <a:lstStyle/>
            <a:p>
              <a:pPr algn="ctr"/>
              <a:r>
                <a:rPr lang="es-ES" sz="1400" b="1">
                  <a:latin typeface="Arial Narrow" pitchFamily="34" charset="0"/>
                </a:rPr>
                <a:t>Supervisión de</a:t>
              </a:r>
            </a:p>
            <a:p>
              <a:pPr algn="ctr"/>
              <a:r>
                <a:rPr lang="es-ES" sz="1400" b="1">
                  <a:latin typeface="Arial Narrow" pitchFamily="34" charset="0"/>
                </a:rPr>
                <a:t> campo</a:t>
              </a:r>
            </a:p>
          </p:txBody>
        </p:sp>
        <p:sp>
          <p:nvSpPr>
            <p:cNvPr id="14346" name="Oval 10"/>
            <p:cNvSpPr>
              <a:spLocks noChangeArrowheads="1"/>
            </p:cNvSpPr>
            <p:nvPr/>
          </p:nvSpPr>
          <p:spPr bwMode="auto">
            <a:xfrm>
              <a:off x="4049713" y="3833813"/>
              <a:ext cx="1746250" cy="622300"/>
            </a:xfrm>
            <a:prstGeom prst="ellipse">
              <a:avLst/>
            </a:prstGeom>
            <a:solidFill>
              <a:srgbClr val="FFCC66"/>
            </a:solidFill>
            <a:ln w="9525">
              <a:solidFill>
                <a:srgbClr val="FF9966"/>
              </a:solidFill>
              <a:round/>
              <a:headEnd/>
              <a:tailEnd/>
            </a:ln>
            <a:effectLst>
              <a:outerShdw dist="107763" dir="18900000" algn="ctr" rotWithShape="0">
                <a:schemeClr val="bg2">
                  <a:alpha val="50000"/>
                </a:schemeClr>
              </a:outerShdw>
            </a:effectLst>
          </p:spPr>
          <p:txBody>
            <a:bodyPr wrap="none" anchor="ctr"/>
            <a:lstStyle/>
            <a:p>
              <a:pPr algn="ctr"/>
              <a:r>
                <a:rPr lang="es-ES" sz="1400" b="1">
                  <a:latin typeface="Arial Narrow" pitchFamily="34" charset="0"/>
                </a:rPr>
                <a:t>Apoyo en puntos</a:t>
              </a:r>
            </a:p>
            <a:p>
              <a:pPr algn="ctr"/>
              <a:r>
                <a:rPr lang="es-ES" sz="1400" b="1">
                  <a:latin typeface="Arial Narrow" pitchFamily="34" charset="0"/>
                </a:rPr>
                <a:t>débiles</a:t>
              </a:r>
            </a:p>
          </p:txBody>
        </p:sp>
        <p:sp>
          <p:nvSpPr>
            <p:cNvPr id="14347" name="Oval 11"/>
            <p:cNvSpPr>
              <a:spLocks noChangeArrowheads="1"/>
            </p:cNvSpPr>
            <p:nvPr/>
          </p:nvSpPr>
          <p:spPr bwMode="auto">
            <a:xfrm>
              <a:off x="4049713" y="4535488"/>
              <a:ext cx="1746250" cy="622300"/>
            </a:xfrm>
            <a:prstGeom prst="ellipse">
              <a:avLst/>
            </a:prstGeom>
            <a:solidFill>
              <a:srgbClr val="FFCC66"/>
            </a:solidFill>
            <a:ln w="9525">
              <a:solidFill>
                <a:srgbClr val="FF9966"/>
              </a:solidFill>
              <a:round/>
              <a:headEnd/>
              <a:tailEnd/>
            </a:ln>
            <a:effectLst>
              <a:outerShdw dist="107763" dir="18900000" algn="ctr" rotWithShape="0">
                <a:schemeClr val="bg2">
                  <a:alpha val="50000"/>
                </a:schemeClr>
              </a:outerShdw>
            </a:effectLst>
          </p:spPr>
          <p:txBody>
            <a:bodyPr wrap="none" anchor="ctr"/>
            <a:lstStyle/>
            <a:p>
              <a:pPr algn="ctr"/>
              <a:r>
                <a:rPr lang="es-ES" sz="1400" b="1">
                  <a:latin typeface="Arial Narrow" pitchFamily="34" charset="0"/>
                </a:rPr>
                <a:t>Índices  e informes</a:t>
              </a:r>
            </a:p>
            <a:p>
              <a:pPr algn="ctr"/>
              <a:r>
                <a:rPr lang="es-ES" sz="1400" b="1">
                  <a:latin typeface="Arial Narrow" pitchFamily="34" charset="0"/>
                </a:rPr>
                <a:t>de logros</a:t>
              </a:r>
            </a:p>
          </p:txBody>
        </p:sp>
        <p:sp>
          <p:nvSpPr>
            <p:cNvPr id="14348" name="AutoShape 12"/>
            <p:cNvSpPr>
              <a:spLocks noChangeArrowheads="1"/>
            </p:cNvSpPr>
            <p:nvPr/>
          </p:nvSpPr>
          <p:spPr bwMode="auto">
            <a:xfrm>
              <a:off x="3294063" y="3290888"/>
              <a:ext cx="763587" cy="3111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3366"/>
            </a:solidFill>
            <a:ln w="9525">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4349" name="AutoShape 13"/>
            <p:cNvSpPr>
              <a:spLocks noChangeArrowheads="1"/>
            </p:cNvSpPr>
            <p:nvPr/>
          </p:nvSpPr>
          <p:spPr bwMode="auto">
            <a:xfrm>
              <a:off x="3294063" y="4689475"/>
              <a:ext cx="763587" cy="3127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3366"/>
            </a:solidFill>
            <a:ln w="9525">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4350" name="AutoShape 14"/>
            <p:cNvSpPr>
              <a:spLocks noChangeArrowheads="1"/>
            </p:cNvSpPr>
            <p:nvPr/>
          </p:nvSpPr>
          <p:spPr bwMode="auto">
            <a:xfrm>
              <a:off x="3294063" y="3990975"/>
              <a:ext cx="763587" cy="3111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3366"/>
            </a:solidFill>
            <a:ln w="9525">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sp>
        <p:nvSpPr>
          <p:cNvPr id="16" name="2 Marcador de número de diapositiva"/>
          <p:cNvSpPr>
            <a:spLocks noGrp="1"/>
          </p:cNvSpPr>
          <p:nvPr>
            <p:ph type="sldNum" sz="quarter" idx="12"/>
          </p:nvPr>
        </p:nvSpPr>
        <p:spPr/>
        <p:txBody>
          <a:bodyPr/>
          <a:lstStyle/>
          <a:p>
            <a:fld id="{132FADFE-3B8F-471C-ABF0-DBC7717ECBBC}" type="slidenum">
              <a:rPr lang="es-ES" smtClean="0"/>
              <a:pPr/>
              <a:t>85</a:t>
            </a:fld>
            <a:endParaRPr lang="es-ES"/>
          </a:p>
        </p:txBody>
      </p:sp>
    </p:spTree>
    <p:extLst>
      <p:ext uri="{BB962C8B-B14F-4D97-AF65-F5344CB8AC3E}">
        <p14:creationId xmlns:p14="http://schemas.microsoft.com/office/powerpoint/2010/main" val="18822014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95288" y="1052736"/>
            <a:ext cx="84251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 sz="2000" dirty="0"/>
              <a:t>Se entiende como la </a:t>
            </a:r>
            <a:r>
              <a:rPr lang="es-ES" sz="2000" b="1" i="1" dirty="0"/>
              <a:t>valoración cuantitativa y cualitativa</a:t>
            </a:r>
            <a:r>
              <a:rPr lang="es-ES" sz="2000" dirty="0"/>
              <a:t> de la </a:t>
            </a:r>
            <a:r>
              <a:rPr lang="es-ES" sz="2000" b="1" i="1" dirty="0"/>
              <a:t>realización</a:t>
            </a:r>
            <a:r>
              <a:rPr lang="es-ES" sz="2000" dirty="0"/>
              <a:t> y </a:t>
            </a:r>
            <a:r>
              <a:rPr lang="es-ES" sz="2000" b="1" i="1" dirty="0"/>
              <a:t>resultados de la tarea delegada</a:t>
            </a:r>
            <a:r>
              <a:rPr lang="es-ES" sz="2000" dirty="0"/>
              <a:t>. En la evaluación se analizan aspectos tales como la </a:t>
            </a:r>
            <a:r>
              <a:rPr lang="es-ES" sz="2000" b="1" i="1" dirty="0"/>
              <a:t>complejidad de la tarea</a:t>
            </a:r>
            <a:r>
              <a:rPr lang="es-ES" sz="2000" dirty="0"/>
              <a:t>, la </a:t>
            </a:r>
            <a:r>
              <a:rPr lang="es-ES" sz="2000" b="1" i="1" dirty="0"/>
              <a:t>eficiencia y efectividad</a:t>
            </a:r>
            <a:r>
              <a:rPr lang="es-ES" sz="2000" dirty="0"/>
              <a:t> con que se realizaron, </a:t>
            </a:r>
            <a:r>
              <a:rPr lang="es-ES" sz="2000" b="1" i="1" dirty="0"/>
              <a:t>las mejoras propuestas</a:t>
            </a:r>
            <a:r>
              <a:rPr lang="es-ES" sz="2000" dirty="0"/>
              <a:t>, etc.</a:t>
            </a:r>
            <a:endParaRPr lang="es-ES" sz="2800" dirty="0"/>
          </a:p>
        </p:txBody>
      </p:sp>
      <p:sp>
        <p:nvSpPr>
          <p:cNvPr id="15363" name="Rectangle 3"/>
          <p:cNvSpPr>
            <a:spLocks noChangeArrowheads="1"/>
          </p:cNvSpPr>
          <p:nvPr/>
        </p:nvSpPr>
        <p:spPr bwMode="auto">
          <a:xfrm>
            <a:off x="250824" y="447055"/>
            <a:ext cx="86416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s-ES" sz="2400" b="1"/>
              <a:t>EVALUACIÓN</a:t>
            </a:r>
            <a:endParaRPr lang="es-ES" sz="2800"/>
          </a:p>
        </p:txBody>
      </p:sp>
      <p:grpSp>
        <p:nvGrpSpPr>
          <p:cNvPr id="2" name="1 Grupo"/>
          <p:cNvGrpSpPr/>
          <p:nvPr/>
        </p:nvGrpSpPr>
        <p:grpSpPr>
          <a:xfrm>
            <a:off x="2052414" y="2997200"/>
            <a:ext cx="4895850" cy="2022475"/>
            <a:chOff x="755650" y="2997200"/>
            <a:chExt cx="4895850" cy="2022475"/>
          </a:xfrm>
        </p:grpSpPr>
        <p:sp>
          <p:nvSpPr>
            <p:cNvPr id="15364" name="AutoShape 4"/>
            <p:cNvSpPr>
              <a:spLocks noChangeArrowheads="1"/>
            </p:cNvSpPr>
            <p:nvPr/>
          </p:nvSpPr>
          <p:spPr bwMode="auto">
            <a:xfrm>
              <a:off x="755650" y="3074988"/>
              <a:ext cx="2174875" cy="466725"/>
            </a:xfrm>
            <a:prstGeom prst="roundRect">
              <a:avLst>
                <a:gd name="adj" fmla="val 16667"/>
              </a:avLst>
            </a:prstGeom>
            <a:solidFill>
              <a:srgbClr val="00336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lang="es-ES" sz="1400" b="1">
                  <a:solidFill>
                    <a:schemeClr val="bg1"/>
                  </a:solidFill>
                </a:rPr>
                <a:t>Valoración</a:t>
              </a:r>
            </a:p>
          </p:txBody>
        </p:sp>
        <p:sp>
          <p:nvSpPr>
            <p:cNvPr id="15365" name="AutoShape 5"/>
            <p:cNvSpPr>
              <a:spLocks noChangeArrowheads="1"/>
            </p:cNvSpPr>
            <p:nvPr/>
          </p:nvSpPr>
          <p:spPr bwMode="auto">
            <a:xfrm>
              <a:off x="755650" y="3775075"/>
              <a:ext cx="2174875" cy="466725"/>
            </a:xfrm>
            <a:prstGeom prst="roundRect">
              <a:avLst>
                <a:gd name="adj" fmla="val 16667"/>
              </a:avLst>
            </a:prstGeom>
            <a:solidFill>
              <a:srgbClr val="00336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lang="es-ES" sz="1400" b="1">
                  <a:solidFill>
                    <a:schemeClr val="bg1"/>
                  </a:solidFill>
                </a:rPr>
                <a:t>Medición</a:t>
              </a:r>
            </a:p>
          </p:txBody>
        </p:sp>
        <p:sp>
          <p:nvSpPr>
            <p:cNvPr id="15366" name="AutoShape 6"/>
            <p:cNvSpPr>
              <a:spLocks noChangeArrowheads="1"/>
            </p:cNvSpPr>
            <p:nvPr/>
          </p:nvSpPr>
          <p:spPr bwMode="auto">
            <a:xfrm>
              <a:off x="755650" y="4475163"/>
              <a:ext cx="2174875" cy="465137"/>
            </a:xfrm>
            <a:prstGeom prst="roundRect">
              <a:avLst>
                <a:gd name="adj" fmla="val 16667"/>
              </a:avLst>
            </a:prstGeom>
            <a:solidFill>
              <a:srgbClr val="00336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lang="es-ES" sz="1400" b="1">
                  <a:solidFill>
                    <a:schemeClr val="bg1"/>
                  </a:solidFill>
                </a:rPr>
                <a:t>Evaluación</a:t>
              </a:r>
            </a:p>
          </p:txBody>
        </p:sp>
        <p:sp>
          <p:nvSpPr>
            <p:cNvPr id="15367" name="AutoShape 7"/>
            <p:cNvSpPr>
              <a:spLocks noChangeArrowheads="1"/>
            </p:cNvSpPr>
            <p:nvPr/>
          </p:nvSpPr>
          <p:spPr bwMode="auto">
            <a:xfrm>
              <a:off x="1627188" y="3541713"/>
              <a:ext cx="381000" cy="311150"/>
            </a:xfrm>
            <a:prstGeom prst="downArrow">
              <a:avLst>
                <a:gd name="adj1" fmla="val 50000"/>
                <a:gd name="adj2" fmla="val 25000"/>
              </a:avLst>
            </a:prstGeom>
            <a:solidFill>
              <a:srgbClr val="FF6600"/>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5368" name="AutoShape 8"/>
            <p:cNvSpPr>
              <a:spLocks noChangeArrowheads="1"/>
            </p:cNvSpPr>
            <p:nvPr/>
          </p:nvSpPr>
          <p:spPr bwMode="auto">
            <a:xfrm>
              <a:off x="1627188" y="4241800"/>
              <a:ext cx="381000" cy="309563"/>
            </a:xfrm>
            <a:prstGeom prst="downArrow">
              <a:avLst>
                <a:gd name="adj1" fmla="val 50000"/>
                <a:gd name="adj2" fmla="val 25000"/>
              </a:avLst>
            </a:prstGeom>
            <a:solidFill>
              <a:srgbClr val="FF6600"/>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5369" name="Oval 9"/>
            <p:cNvSpPr>
              <a:spLocks noChangeArrowheads="1"/>
            </p:cNvSpPr>
            <p:nvPr/>
          </p:nvSpPr>
          <p:spPr bwMode="auto">
            <a:xfrm>
              <a:off x="3900488" y="2997200"/>
              <a:ext cx="1746250" cy="622300"/>
            </a:xfrm>
            <a:prstGeom prst="ellipse">
              <a:avLst/>
            </a:prstGeom>
            <a:solidFill>
              <a:srgbClr val="FFFF66"/>
            </a:solidFill>
            <a:ln w="9525">
              <a:solidFill>
                <a:srgbClr val="000066"/>
              </a:solidFill>
              <a:round/>
              <a:headEnd/>
              <a:tailEnd/>
            </a:ln>
            <a:effectLst>
              <a:outerShdw dist="107763" dir="18900000" algn="ctr" rotWithShape="0">
                <a:schemeClr val="bg2">
                  <a:alpha val="50000"/>
                </a:schemeClr>
              </a:outerShdw>
            </a:effectLst>
          </p:spPr>
          <p:txBody>
            <a:bodyPr wrap="none" anchor="ctr"/>
            <a:lstStyle/>
            <a:p>
              <a:pPr algn="ctr"/>
              <a:r>
                <a:rPr lang="es-ES" sz="1400" b="1">
                  <a:latin typeface="Arial Narrow" pitchFamily="34" charset="0"/>
                </a:rPr>
                <a:t>Medidas e</a:t>
              </a:r>
            </a:p>
            <a:p>
              <a:pPr algn="ctr"/>
              <a:r>
                <a:rPr lang="es-ES" sz="1400" b="1">
                  <a:latin typeface="Arial Narrow" pitchFamily="34" charset="0"/>
                </a:rPr>
                <a:t>índices</a:t>
              </a:r>
            </a:p>
          </p:txBody>
        </p:sp>
        <p:sp>
          <p:nvSpPr>
            <p:cNvPr id="15370" name="Oval 10"/>
            <p:cNvSpPr>
              <a:spLocks noChangeArrowheads="1"/>
            </p:cNvSpPr>
            <p:nvPr/>
          </p:nvSpPr>
          <p:spPr bwMode="auto">
            <a:xfrm>
              <a:off x="3905250" y="3695700"/>
              <a:ext cx="1746250" cy="622300"/>
            </a:xfrm>
            <a:prstGeom prst="ellipse">
              <a:avLst/>
            </a:prstGeom>
            <a:solidFill>
              <a:srgbClr val="FFFF66"/>
            </a:solidFill>
            <a:ln w="9525">
              <a:solidFill>
                <a:srgbClr val="000066"/>
              </a:solidFill>
              <a:round/>
              <a:headEnd/>
              <a:tailEnd/>
            </a:ln>
            <a:effectLst>
              <a:outerShdw dist="107763" dir="18900000" algn="ctr" rotWithShape="0">
                <a:schemeClr val="bg2">
                  <a:alpha val="50000"/>
                </a:schemeClr>
              </a:outerShdw>
            </a:effectLst>
          </p:spPr>
          <p:txBody>
            <a:bodyPr wrap="none" anchor="ctr"/>
            <a:lstStyle/>
            <a:p>
              <a:pPr algn="ctr"/>
              <a:r>
                <a:rPr lang="es-ES" sz="1400" b="1">
                  <a:latin typeface="Arial Narrow" pitchFamily="34" charset="0"/>
                </a:rPr>
                <a:t>Aplicación de </a:t>
              </a:r>
            </a:p>
            <a:p>
              <a:pPr algn="ctr"/>
              <a:r>
                <a:rPr lang="es-ES" sz="1400" b="1">
                  <a:latin typeface="Arial Narrow" pitchFamily="34" charset="0"/>
                </a:rPr>
                <a:t>índices</a:t>
              </a:r>
            </a:p>
          </p:txBody>
        </p:sp>
        <p:sp>
          <p:nvSpPr>
            <p:cNvPr id="15371" name="Oval 11"/>
            <p:cNvSpPr>
              <a:spLocks noChangeArrowheads="1"/>
            </p:cNvSpPr>
            <p:nvPr/>
          </p:nvSpPr>
          <p:spPr bwMode="auto">
            <a:xfrm>
              <a:off x="3905250" y="4397375"/>
              <a:ext cx="1746250" cy="622300"/>
            </a:xfrm>
            <a:prstGeom prst="ellipse">
              <a:avLst/>
            </a:prstGeom>
            <a:solidFill>
              <a:srgbClr val="FFFF66"/>
            </a:solidFill>
            <a:ln w="12700">
              <a:solidFill>
                <a:srgbClr val="000066"/>
              </a:solidFill>
              <a:round/>
              <a:headEnd/>
              <a:tailEnd/>
            </a:ln>
            <a:effectLst>
              <a:outerShdw dist="107763" dir="18900000" algn="ctr" rotWithShape="0">
                <a:schemeClr val="bg2">
                  <a:alpha val="50000"/>
                </a:schemeClr>
              </a:outerShdw>
            </a:effectLst>
          </p:spPr>
          <p:txBody>
            <a:bodyPr wrap="none" anchor="ctr"/>
            <a:lstStyle/>
            <a:p>
              <a:pPr algn="ctr"/>
              <a:r>
                <a:rPr lang="es-ES" sz="1400" b="1">
                  <a:latin typeface="Arial Narrow" pitchFamily="34" charset="0"/>
                </a:rPr>
                <a:t>Decisión y</a:t>
              </a:r>
            </a:p>
            <a:p>
              <a:pPr algn="ctr"/>
              <a:r>
                <a:rPr lang="es-ES" sz="1400" b="1">
                  <a:latin typeface="Arial Narrow" pitchFamily="34" charset="0"/>
                </a:rPr>
                <a:t>continuación</a:t>
              </a:r>
            </a:p>
          </p:txBody>
        </p:sp>
        <p:sp>
          <p:nvSpPr>
            <p:cNvPr id="15372" name="AutoShape 12"/>
            <p:cNvSpPr>
              <a:spLocks noChangeArrowheads="1"/>
            </p:cNvSpPr>
            <p:nvPr/>
          </p:nvSpPr>
          <p:spPr bwMode="auto">
            <a:xfrm>
              <a:off x="3149600" y="3152775"/>
              <a:ext cx="763588" cy="3111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5373" name="AutoShape 13"/>
            <p:cNvSpPr>
              <a:spLocks noChangeArrowheads="1"/>
            </p:cNvSpPr>
            <p:nvPr/>
          </p:nvSpPr>
          <p:spPr bwMode="auto">
            <a:xfrm>
              <a:off x="3149600" y="4551363"/>
              <a:ext cx="763588" cy="3127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5374" name="AutoShape 14"/>
            <p:cNvSpPr>
              <a:spLocks noChangeArrowheads="1"/>
            </p:cNvSpPr>
            <p:nvPr/>
          </p:nvSpPr>
          <p:spPr bwMode="auto">
            <a:xfrm>
              <a:off x="3149600" y="3852863"/>
              <a:ext cx="763588" cy="3111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sp>
        <p:nvSpPr>
          <p:cNvPr id="16" name="2 Marcador de número de diapositiva"/>
          <p:cNvSpPr>
            <a:spLocks noGrp="1"/>
          </p:cNvSpPr>
          <p:nvPr>
            <p:ph type="sldNum" sz="quarter" idx="12"/>
          </p:nvPr>
        </p:nvSpPr>
        <p:spPr/>
        <p:txBody>
          <a:bodyPr/>
          <a:lstStyle/>
          <a:p>
            <a:fld id="{132FADFE-3B8F-471C-ABF0-DBC7717ECBBC}" type="slidenum">
              <a:rPr lang="es-ES" smtClean="0"/>
              <a:pPr/>
              <a:t>86</a:t>
            </a:fld>
            <a:endParaRPr lang="es-ES"/>
          </a:p>
        </p:txBody>
      </p:sp>
    </p:spTree>
    <p:extLst>
      <p:ext uri="{BB962C8B-B14F-4D97-AF65-F5344CB8AC3E}">
        <p14:creationId xmlns:p14="http://schemas.microsoft.com/office/powerpoint/2010/main" val="157648092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C8C7F96-03E5-4557-90E6-51068344B7A9}" type="slidenum">
              <a:rPr lang="es-MX" smtClean="0"/>
              <a:t>87</a:t>
            </a:fld>
            <a:endParaRPr lang="es-MX"/>
          </a:p>
        </p:txBody>
      </p:sp>
      <p:sp>
        <p:nvSpPr>
          <p:cNvPr id="3" name="2 Rectángulo"/>
          <p:cNvSpPr/>
          <p:nvPr/>
        </p:nvSpPr>
        <p:spPr>
          <a:xfrm>
            <a:off x="1619672" y="260648"/>
            <a:ext cx="6427080" cy="338554"/>
          </a:xfrm>
          <a:prstGeom prst="rect">
            <a:avLst/>
          </a:prstGeom>
        </p:spPr>
        <p:txBody>
          <a:bodyPr wrap="none">
            <a:spAutoFit/>
          </a:bodyPr>
          <a:lstStyle/>
          <a:p>
            <a:r>
              <a:rPr lang="es-MX" sz="1600" b="1" dirty="0" smtClean="0"/>
              <a:t>AUTOEVALUACIÓN 1.4.1: SU </a:t>
            </a:r>
            <a:r>
              <a:rPr lang="es-MX" sz="1600" b="1" dirty="0"/>
              <a:t>ACTITUD CON RESPECTO A SER SUPERVISOR</a:t>
            </a:r>
          </a:p>
        </p:txBody>
      </p:sp>
      <p:sp>
        <p:nvSpPr>
          <p:cNvPr id="4" name="3 Rectángulo"/>
          <p:cNvSpPr/>
          <p:nvPr/>
        </p:nvSpPr>
        <p:spPr>
          <a:xfrm>
            <a:off x="323528" y="692696"/>
            <a:ext cx="8568952" cy="738664"/>
          </a:xfrm>
          <a:prstGeom prst="rect">
            <a:avLst/>
          </a:prstGeom>
        </p:spPr>
        <p:txBody>
          <a:bodyPr wrap="square">
            <a:spAutoFit/>
          </a:bodyPr>
          <a:lstStyle/>
          <a:p>
            <a:pPr algn="just"/>
            <a:r>
              <a:rPr lang="es-MX" sz="1400" dirty="0"/>
              <a:t>Por favor complete esta hoja diseñada para medir su actitud. Lea la frase y encierre en un círculo el número al que crea pertenecer. Si encierra un </a:t>
            </a:r>
            <a:r>
              <a:rPr lang="es-MX" sz="1400" b="1" dirty="0"/>
              <a:t>5</a:t>
            </a:r>
            <a:r>
              <a:rPr lang="es-MX" sz="1400" dirty="0"/>
              <a:t> significa que su actitud no podría ser mejor en esa área; si encierra un </a:t>
            </a:r>
            <a:r>
              <a:rPr lang="es-MX" sz="1400" b="1" dirty="0"/>
              <a:t>1</a:t>
            </a:r>
            <a:r>
              <a:rPr lang="es-MX" sz="1400" dirty="0"/>
              <a:t>; significa que es posible que la supervisión no sea para usted.</a:t>
            </a:r>
          </a:p>
        </p:txBody>
      </p:sp>
      <p:sp>
        <p:nvSpPr>
          <p:cNvPr id="5" name="4 Rectángulo"/>
          <p:cNvSpPr/>
          <p:nvPr/>
        </p:nvSpPr>
        <p:spPr>
          <a:xfrm>
            <a:off x="179512" y="1556792"/>
            <a:ext cx="8784976" cy="3628942"/>
          </a:xfrm>
          <a:prstGeom prst="rect">
            <a:avLst/>
          </a:prstGeom>
          <a:solidFill>
            <a:schemeClr val="bg1">
              <a:lumMod val="95000"/>
            </a:schemeClr>
          </a:solidFill>
        </p:spPr>
        <p:txBody>
          <a:bodyPr wrap="square">
            <a:spAutoFit/>
          </a:bodyPr>
          <a:lstStyle/>
          <a:p>
            <a:pPr>
              <a:lnSpc>
                <a:spcPct val="115000"/>
              </a:lnSpc>
              <a:spcAft>
                <a:spcPts val="1000"/>
              </a:spcAft>
            </a:pPr>
            <a:r>
              <a:rPr lang="es-MX" sz="1050" dirty="0">
                <a:ea typeface="Calibri"/>
                <a:cs typeface="Times New Roman"/>
              </a:rPr>
              <a:t>					</a:t>
            </a:r>
            <a:r>
              <a:rPr lang="es-MX" sz="1050" b="1" dirty="0">
                <a:ea typeface="Calibri"/>
                <a:cs typeface="Times New Roman"/>
              </a:rPr>
              <a:t> </a:t>
            </a:r>
            <a:r>
              <a:rPr lang="es-MX" sz="1050" b="1" dirty="0" smtClean="0">
                <a:ea typeface="Calibri"/>
                <a:cs typeface="Times New Roman"/>
              </a:rPr>
              <a:t>      De </a:t>
            </a:r>
            <a:r>
              <a:rPr lang="es-MX" sz="1050" b="1" dirty="0">
                <a:ea typeface="Calibri"/>
                <a:cs typeface="Times New Roman"/>
              </a:rPr>
              <a:t>acuerdo	</a:t>
            </a:r>
            <a:r>
              <a:rPr lang="es-MX" sz="1050" dirty="0">
                <a:ea typeface="Calibri"/>
                <a:cs typeface="Times New Roman"/>
              </a:rPr>
              <a:t>  </a:t>
            </a:r>
            <a:r>
              <a:rPr lang="es-MX" sz="1050" dirty="0" smtClean="0">
                <a:ea typeface="Calibri"/>
                <a:cs typeface="Times New Roman"/>
              </a:rPr>
              <a:t>	</a:t>
            </a:r>
            <a:r>
              <a:rPr lang="es-MX" sz="1050" b="1" dirty="0" smtClean="0">
                <a:ea typeface="Calibri"/>
                <a:cs typeface="Times New Roman"/>
              </a:rPr>
              <a:t>           </a:t>
            </a:r>
            <a:r>
              <a:rPr lang="es-MX" sz="1050" b="1" dirty="0">
                <a:ea typeface="Calibri"/>
                <a:cs typeface="Times New Roman"/>
              </a:rPr>
              <a:t>En desacuerdo</a:t>
            </a:r>
          </a:p>
          <a:p>
            <a:pPr>
              <a:lnSpc>
                <a:spcPct val="115000"/>
              </a:lnSpc>
              <a:spcAft>
                <a:spcPts val="1000"/>
              </a:spcAft>
            </a:pPr>
            <a:r>
              <a:rPr lang="es-MX" sz="1050" dirty="0" smtClean="0">
                <a:ea typeface="Calibri"/>
                <a:cs typeface="Times New Roman"/>
              </a:rPr>
              <a:t>1. Busco </a:t>
            </a:r>
            <a:r>
              <a:rPr lang="es-MX" sz="1050" dirty="0">
                <a:ea typeface="Calibri"/>
                <a:cs typeface="Times New Roman"/>
              </a:rPr>
              <a:t>la </a:t>
            </a:r>
            <a:r>
              <a:rPr lang="es-MX" sz="1050" dirty="0" smtClean="0">
                <a:ea typeface="Calibri"/>
                <a:cs typeface="Times New Roman"/>
              </a:rPr>
              <a:t>responsabilidad.</a:t>
            </a:r>
            <a:r>
              <a:rPr lang="es-MX" sz="1050" dirty="0">
                <a:ea typeface="Calibri"/>
                <a:cs typeface="Times New Roman"/>
              </a:rPr>
              <a:t>				</a:t>
            </a:r>
            <a:r>
              <a:rPr lang="es-MX" sz="1050" dirty="0" smtClean="0">
                <a:ea typeface="Calibri"/>
                <a:cs typeface="Times New Roman"/>
              </a:rPr>
              <a:t>5</a:t>
            </a:r>
            <a:r>
              <a:rPr lang="es-MX" sz="1050" dirty="0">
                <a:ea typeface="Calibri"/>
                <a:cs typeface="Times New Roman"/>
              </a:rPr>
              <a:t>	4	3	2	1</a:t>
            </a:r>
          </a:p>
          <a:p>
            <a:pPr>
              <a:spcAft>
                <a:spcPts val="0"/>
              </a:spcAft>
            </a:pPr>
            <a:r>
              <a:rPr lang="es-MX" sz="1050" dirty="0" smtClean="0">
                <a:ea typeface="Calibri"/>
                <a:cs typeface="Times New Roman"/>
              </a:rPr>
              <a:t>2. Es </a:t>
            </a:r>
            <a:r>
              <a:rPr lang="es-MX" sz="1050" dirty="0">
                <a:ea typeface="Calibri"/>
                <a:cs typeface="Times New Roman"/>
              </a:rPr>
              <a:t>importante para mi convertirme en un </a:t>
            </a:r>
            <a:r>
              <a:rPr lang="es-MX" sz="1050" dirty="0" smtClean="0">
                <a:ea typeface="Calibri"/>
                <a:cs typeface="Times New Roman"/>
              </a:rPr>
              <a:t>supervisor respetado.	</a:t>
            </a:r>
            <a:r>
              <a:rPr lang="es-MX" sz="1050" dirty="0">
                <a:ea typeface="Calibri"/>
                <a:cs typeface="Times New Roman"/>
              </a:rPr>
              <a:t>	5	4	3	2	1</a:t>
            </a:r>
          </a:p>
          <a:p>
            <a:pPr>
              <a:spcAft>
                <a:spcPts val="0"/>
              </a:spcAft>
            </a:pPr>
            <a:r>
              <a:rPr lang="es-MX" sz="1050" dirty="0">
                <a:ea typeface="Calibri"/>
                <a:cs typeface="Times New Roman"/>
              </a:rPr>
              <a:t> </a:t>
            </a:r>
          </a:p>
          <a:p>
            <a:pPr>
              <a:spcAft>
                <a:spcPts val="0"/>
              </a:spcAft>
            </a:pPr>
            <a:r>
              <a:rPr lang="es-MX" sz="1050" dirty="0" smtClean="0">
                <a:ea typeface="Calibri"/>
                <a:cs typeface="Times New Roman"/>
              </a:rPr>
              <a:t>3. Disfruto </a:t>
            </a:r>
            <a:r>
              <a:rPr lang="es-MX" sz="1050" dirty="0">
                <a:ea typeface="Calibri"/>
                <a:cs typeface="Times New Roman"/>
              </a:rPr>
              <a:t>al ayudar a otros hacer un buen </a:t>
            </a:r>
            <a:r>
              <a:rPr lang="es-MX" sz="1050" dirty="0" smtClean="0">
                <a:ea typeface="Calibri"/>
                <a:cs typeface="Times New Roman"/>
              </a:rPr>
              <a:t>trabajo.</a:t>
            </a:r>
            <a:r>
              <a:rPr lang="es-MX" sz="1050" dirty="0">
                <a:ea typeface="Calibri"/>
                <a:cs typeface="Times New Roman"/>
              </a:rPr>
              <a:t>		5	4	3	2	1</a:t>
            </a:r>
          </a:p>
          <a:p>
            <a:pPr>
              <a:spcAft>
                <a:spcPts val="0"/>
              </a:spcAft>
            </a:pPr>
            <a:r>
              <a:rPr lang="es-MX" sz="1050" dirty="0">
                <a:ea typeface="Calibri"/>
                <a:cs typeface="Times New Roman"/>
              </a:rPr>
              <a:t> </a:t>
            </a:r>
          </a:p>
          <a:p>
            <a:pPr>
              <a:spcAft>
                <a:spcPts val="0"/>
              </a:spcAft>
            </a:pPr>
            <a:r>
              <a:rPr lang="es-MX" sz="1050" dirty="0" smtClean="0">
                <a:ea typeface="Calibri"/>
                <a:cs typeface="Times New Roman"/>
              </a:rPr>
              <a:t>4. Deseo </a:t>
            </a:r>
            <a:r>
              <a:rPr lang="es-MX" sz="1050" dirty="0">
                <a:ea typeface="Calibri"/>
                <a:cs typeface="Times New Roman"/>
              </a:rPr>
              <a:t>saber más sobre la conducta </a:t>
            </a:r>
            <a:r>
              <a:rPr lang="es-MX" sz="1050" dirty="0" smtClean="0">
                <a:ea typeface="Calibri"/>
                <a:cs typeface="Times New Roman"/>
              </a:rPr>
              <a:t>humana.</a:t>
            </a:r>
            <a:r>
              <a:rPr lang="es-MX" sz="1050" dirty="0">
                <a:ea typeface="Calibri"/>
                <a:cs typeface="Times New Roman"/>
              </a:rPr>
              <a:t>			5	4	3	2	1</a:t>
            </a:r>
          </a:p>
          <a:p>
            <a:pPr>
              <a:spcAft>
                <a:spcPts val="0"/>
              </a:spcAft>
            </a:pPr>
            <a:r>
              <a:rPr lang="es-MX" sz="1050" dirty="0">
                <a:ea typeface="Calibri"/>
                <a:cs typeface="Times New Roman"/>
              </a:rPr>
              <a:t> </a:t>
            </a:r>
            <a:endParaRPr lang="es-MX" sz="1050" dirty="0" smtClean="0">
              <a:ea typeface="Calibri"/>
              <a:cs typeface="Times New Roman"/>
            </a:endParaRPr>
          </a:p>
          <a:p>
            <a:pPr>
              <a:spcAft>
                <a:spcPts val="0"/>
              </a:spcAft>
            </a:pPr>
            <a:r>
              <a:rPr lang="es-MX" sz="1050" dirty="0" smtClean="0">
                <a:ea typeface="Calibri"/>
                <a:cs typeface="Times New Roman"/>
              </a:rPr>
              <a:t>5. Deseo subir la escalera gerencial.			5	4	3	2	1</a:t>
            </a:r>
          </a:p>
          <a:p>
            <a:pPr>
              <a:spcAft>
                <a:spcPts val="0"/>
              </a:spcAft>
            </a:pPr>
            <a:r>
              <a:rPr lang="es-MX" sz="1050" dirty="0">
                <a:ea typeface="Calibri"/>
                <a:cs typeface="Times New Roman"/>
              </a:rPr>
              <a:t> </a:t>
            </a:r>
          </a:p>
          <a:p>
            <a:pPr>
              <a:spcAft>
                <a:spcPts val="0"/>
              </a:spcAft>
            </a:pPr>
            <a:r>
              <a:rPr lang="es-MX" sz="1050" dirty="0" smtClean="0">
                <a:ea typeface="Calibri"/>
                <a:cs typeface="Times New Roman"/>
              </a:rPr>
              <a:t>6. Estoy </a:t>
            </a:r>
            <a:r>
              <a:rPr lang="es-MX" sz="1050" dirty="0">
                <a:ea typeface="Calibri"/>
                <a:cs typeface="Times New Roman"/>
              </a:rPr>
              <a:t>ansioso de aprender y dominar las habilidades </a:t>
            </a:r>
            <a:r>
              <a:rPr lang="es-MX" sz="1050" dirty="0" smtClean="0">
                <a:ea typeface="Calibri"/>
                <a:cs typeface="Times New Roman"/>
              </a:rPr>
              <a:t>de Supervisión.</a:t>
            </a:r>
            <a:r>
              <a:rPr lang="es-MX" sz="1050" dirty="0">
                <a:ea typeface="Calibri"/>
                <a:cs typeface="Times New Roman"/>
              </a:rPr>
              <a:t>	</a:t>
            </a:r>
            <a:r>
              <a:rPr lang="es-MX" sz="1050" dirty="0" smtClean="0">
                <a:ea typeface="Calibri"/>
                <a:cs typeface="Times New Roman"/>
              </a:rPr>
              <a:t>5</a:t>
            </a:r>
            <a:r>
              <a:rPr lang="es-MX" sz="1050" dirty="0">
                <a:ea typeface="Calibri"/>
                <a:cs typeface="Times New Roman"/>
              </a:rPr>
              <a:t>	4	3	2	</a:t>
            </a:r>
            <a:r>
              <a:rPr lang="es-MX" sz="1050" dirty="0" smtClean="0">
                <a:ea typeface="Calibri"/>
                <a:cs typeface="Times New Roman"/>
              </a:rPr>
              <a:t>1</a:t>
            </a:r>
            <a:endParaRPr lang="es-MX" sz="1050" dirty="0">
              <a:ea typeface="Calibri"/>
              <a:cs typeface="Times New Roman"/>
            </a:endParaRPr>
          </a:p>
          <a:p>
            <a:pPr>
              <a:spcAft>
                <a:spcPts val="0"/>
              </a:spcAft>
            </a:pPr>
            <a:r>
              <a:rPr lang="es-MX" sz="1050" dirty="0">
                <a:ea typeface="Calibri"/>
                <a:cs typeface="Times New Roman"/>
              </a:rPr>
              <a:t> </a:t>
            </a:r>
          </a:p>
          <a:p>
            <a:pPr>
              <a:spcAft>
                <a:spcPts val="0"/>
              </a:spcAft>
            </a:pPr>
            <a:r>
              <a:rPr lang="es-MX" sz="1050" dirty="0" smtClean="0">
                <a:ea typeface="Calibri"/>
                <a:cs typeface="Times New Roman"/>
              </a:rPr>
              <a:t>7. Me </a:t>
            </a:r>
            <a:r>
              <a:rPr lang="es-MX" sz="1050" dirty="0">
                <a:ea typeface="Calibri"/>
                <a:cs typeface="Times New Roman"/>
              </a:rPr>
              <a:t>gustan las situaciones de </a:t>
            </a:r>
            <a:r>
              <a:rPr lang="es-MX" sz="1050" dirty="0" smtClean="0">
                <a:ea typeface="Calibri"/>
                <a:cs typeface="Times New Roman"/>
              </a:rPr>
              <a:t>liderazgo.</a:t>
            </a:r>
            <a:r>
              <a:rPr lang="es-MX" sz="1050" dirty="0">
                <a:ea typeface="Calibri"/>
                <a:cs typeface="Times New Roman"/>
              </a:rPr>
              <a:t>			</a:t>
            </a:r>
            <a:r>
              <a:rPr lang="es-MX" sz="1050" dirty="0" smtClean="0">
                <a:ea typeface="Calibri"/>
                <a:cs typeface="Times New Roman"/>
              </a:rPr>
              <a:t>5</a:t>
            </a:r>
            <a:r>
              <a:rPr lang="es-MX" sz="1050" dirty="0">
                <a:ea typeface="Calibri"/>
                <a:cs typeface="Times New Roman"/>
              </a:rPr>
              <a:t>	4	3	2	1</a:t>
            </a:r>
          </a:p>
          <a:p>
            <a:pPr>
              <a:spcAft>
                <a:spcPts val="0"/>
              </a:spcAft>
            </a:pPr>
            <a:r>
              <a:rPr lang="es-MX" sz="1050" dirty="0">
                <a:ea typeface="Calibri"/>
                <a:cs typeface="Times New Roman"/>
              </a:rPr>
              <a:t> </a:t>
            </a:r>
          </a:p>
          <a:p>
            <a:pPr>
              <a:spcAft>
                <a:spcPts val="0"/>
              </a:spcAft>
            </a:pPr>
            <a:r>
              <a:rPr lang="es-MX" sz="1050" dirty="0" smtClean="0">
                <a:ea typeface="Calibri"/>
                <a:cs typeface="Times New Roman"/>
              </a:rPr>
              <a:t>8. Trabajar </a:t>
            </a:r>
            <a:r>
              <a:rPr lang="es-MX" sz="1050" dirty="0">
                <a:ea typeface="Calibri"/>
                <a:cs typeface="Times New Roman"/>
              </a:rPr>
              <a:t>con un empleado problema sería un reto </a:t>
            </a:r>
            <a:r>
              <a:rPr lang="es-MX" sz="1050" dirty="0" smtClean="0">
                <a:ea typeface="Calibri"/>
                <a:cs typeface="Times New Roman"/>
              </a:rPr>
              <a:t>interesante.</a:t>
            </a:r>
            <a:r>
              <a:rPr lang="es-MX" sz="1050" dirty="0">
                <a:ea typeface="Calibri"/>
                <a:cs typeface="Times New Roman"/>
              </a:rPr>
              <a:t>		5	4	3	2	1</a:t>
            </a:r>
          </a:p>
          <a:p>
            <a:pPr>
              <a:spcAft>
                <a:spcPts val="0"/>
              </a:spcAft>
            </a:pPr>
            <a:r>
              <a:rPr lang="es-MX" sz="1050" dirty="0">
                <a:ea typeface="Calibri"/>
                <a:cs typeface="Times New Roman"/>
              </a:rPr>
              <a:t> </a:t>
            </a:r>
          </a:p>
          <a:p>
            <a:pPr>
              <a:spcAft>
                <a:spcPts val="0"/>
              </a:spcAft>
            </a:pPr>
            <a:r>
              <a:rPr lang="es-MX" sz="1050" dirty="0" smtClean="0">
                <a:ea typeface="Calibri"/>
                <a:cs typeface="Times New Roman"/>
              </a:rPr>
              <a:t>9. Pretendo </a:t>
            </a:r>
            <a:r>
              <a:rPr lang="es-MX" sz="1050" dirty="0">
                <a:ea typeface="Calibri"/>
                <a:cs typeface="Times New Roman"/>
              </a:rPr>
              <a:t>dedicar tiempo a aprender habilidades de </a:t>
            </a:r>
            <a:r>
              <a:rPr lang="es-MX" sz="1050" dirty="0" smtClean="0">
                <a:ea typeface="Calibri"/>
                <a:cs typeface="Times New Roman"/>
              </a:rPr>
              <a:t>motivación.</a:t>
            </a:r>
            <a:r>
              <a:rPr lang="es-MX" sz="1050" dirty="0">
                <a:ea typeface="Calibri"/>
                <a:cs typeface="Times New Roman"/>
              </a:rPr>
              <a:t>		5	4	3	2	1</a:t>
            </a:r>
          </a:p>
          <a:p>
            <a:pPr>
              <a:spcAft>
                <a:spcPts val="0"/>
              </a:spcAft>
            </a:pPr>
            <a:r>
              <a:rPr lang="es-MX" sz="1050" dirty="0">
                <a:ea typeface="Calibri"/>
                <a:cs typeface="Times New Roman"/>
              </a:rPr>
              <a:t> </a:t>
            </a:r>
          </a:p>
          <a:p>
            <a:pPr>
              <a:spcAft>
                <a:spcPts val="0"/>
              </a:spcAft>
            </a:pPr>
            <a:r>
              <a:rPr lang="es-MX" sz="1050" dirty="0" smtClean="0">
                <a:ea typeface="Calibri"/>
                <a:cs typeface="Times New Roman"/>
              </a:rPr>
              <a:t>10. Me </a:t>
            </a:r>
            <a:r>
              <a:rPr lang="es-MX" sz="1050" dirty="0">
                <a:ea typeface="Calibri"/>
                <a:cs typeface="Times New Roman"/>
              </a:rPr>
              <a:t>emociona la oportunidad de ser </a:t>
            </a:r>
            <a:r>
              <a:rPr lang="es-MX" sz="1050" dirty="0" smtClean="0">
                <a:ea typeface="Calibri"/>
                <a:cs typeface="Times New Roman"/>
              </a:rPr>
              <a:t>supervisor.</a:t>
            </a:r>
            <a:r>
              <a:rPr lang="es-MX" sz="1050" dirty="0">
                <a:ea typeface="Calibri"/>
                <a:cs typeface="Times New Roman"/>
              </a:rPr>
              <a:t>		</a:t>
            </a:r>
            <a:r>
              <a:rPr lang="es-MX" sz="1050" dirty="0" smtClean="0">
                <a:ea typeface="Calibri"/>
                <a:cs typeface="Times New Roman"/>
              </a:rPr>
              <a:t>5</a:t>
            </a:r>
            <a:r>
              <a:rPr lang="es-MX" sz="1050" dirty="0">
                <a:ea typeface="Calibri"/>
                <a:cs typeface="Times New Roman"/>
              </a:rPr>
              <a:t>	4	3	2	1</a:t>
            </a:r>
          </a:p>
          <a:p>
            <a:pPr>
              <a:spcAft>
                <a:spcPts val="0"/>
              </a:spcAft>
            </a:pPr>
            <a:r>
              <a:rPr lang="es-MX" sz="1050" dirty="0">
                <a:ea typeface="Calibri"/>
                <a:cs typeface="Times New Roman"/>
              </a:rPr>
              <a:t> </a:t>
            </a:r>
          </a:p>
        </p:txBody>
      </p:sp>
      <p:sp>
        <p:nvSpPr>
          <p:cNvPr id="6" name="5 Rectángulo"/>
          <p:cNvSpPr/>
          <p:nvPr/>
        </p:nvSpPr>
        <p:spPr>
          <a:xfrm>
            <a:off x="7524328" y="5229200"/>
            <a:ext cx="1440160" cy="261610"/>
          </a:xfrm>
          <a:prstGeom prst="rect">
            <a:avLst/>
          </a:prstGeom>
        </p:spPr>
        <p:txBody>
          <a:bodyPr wrap="square">
            <a:spAutoFit/>
          </a:bodyPr>
          <a:lstStyle/>
          <a:p>
            <a:r>
              <a:rPr lang="es-MX" sz="1100" b="1" dirty="0" smtClean="0"/>
              <a:t>________   </a:t>
            </a:r>
            <a:r>
              <a:rPr lang="es-MX" sz="1100" b="1" dirty="0"/>
              <a:t>TOTAL</a:t>
            </a:r>
          </a:p>
        </p:txBody>
      </p:sp>
      <p:sp>
        <p:nvSpPr>
          <p:cNvPr id="7" name="6 Rectángulo"/>
          <p:cNvSpPr/>
          <p:nvPr/>
        </p:nvSpPr>
        <p:spPr>
          <a:xfrm>
            <a:off x="179512" y="5517232"/>
            <a:ext cx="8784976" cy="738664"/>
          </a:xfrm>
          <a:prstGeom prst="rect">
            <a:avLst/>
          </a:prstGeom>
        </p:spPr>
        <p:txBody>
          <a:bodyPr wrap="square">
            <a:spAutoFit/>
          </a:bodyPr>
          <a:lstStyle/>
          <a:p>
            <a:pPr algn="just"/>
            <a:r>
              <a:rPr lang="es-MX" sz="1400" dirty="0"/>
              <a:t>Si obtuvo una puntuación </a:t>
            </a:r>
            <a:r>
              <a:rPr lang="es-MX" sz="1400" b="1" i="1" dirty="0"/>
              <a:t>arriba de 40, tiene una actitud excelente para ser supervisor</a:t>
            </a:r>
            <a:r>
              <a:rPr lang="es-MX" sz="1400" dirty="0"/>
              <a:t>. Si tuvo </a:t>
            </a:r>
            <a:r>
              <a:rPr lang="es-MX" sz="1400" b="1" i="1" dirty="0"/>
              <a:t>entre 25 y 40, puede que tenga ciertas reservas</a:t>
            </a:r>
            <a:r>
              <a:rPr lang="es-MX" sz="1400" dirty="0"/>
              <a:t>. Una puntuación </a:t>
            </a:r>
            <a:r>
              <a:rPr lang="es-MX" sz="1400" b="1" i="1" dirty="0"/>
              <a:t>menor de 25 indica que probablemente no debería aspirar a ser supervisor.</a:t>
            </a:r>
          </a:p>
        </p:txBody>
      </p:sp>
    </p:spTree>
    <p:extLst>
      <p:ext uri="{BB962C8B-B14F-4D97-AF65-F5344CB8AC3E}">
        <p14:creationId xmlns:p14="http://schemas.microsoft.com/office/powerpoint/2010/main" val="30616488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Diagrama"/>
          <p:cNvGraphicFramePr/>
          <p:nvPr>
            <p:extLst>
              <p:ext uri="{D42A27DB-BD31-4B8C-83A1-F6EECF244321}">
                <p14:modId xmlns:p14="http://schemas.microsoft.com/office/powerpoint/2010/main" val="4217931501"/>
              </p:ext>
            </p:extLst>
          </p:nvPr>
        </p:nvGraphicFramePr>
        <p:xfrm>
          <a:off x="1331640" y="2133525"/>
          <a:ext cx="6408712" cy="4031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Rectángulo"/>
          <p:cNvSpPr/>
          <p:nvPr/>
        </p:nvSpPr>
        <p:spPr>
          <a:xfrm>
            <a:off x="323849" y="332656"/>
            <a:ext cx="8496623" cy="830997"/>
          </a:xfrm>
          <a:prstGeom prst="rect">
            <a:avLst/>
          </a:prstGeom>
        </p:spPr>
        <p:txBody>
          <a:bodyPr wrap="square">
            <a:spAutoFit/>
          </a:bodyPr>
          <a:lstStyle/>
          <a:p>
            <a:pPr algn="just"/>
            <a:r>
              <a:rPr lang="es-MX" sz="1600" b="1" i="1" dirty="0" smtClean="0"/>
              <a:t>La </a:t>
            </a:r>
            <a:r>
              <a:rPr lang="es-MX" sz="1600" b="1" i="1" dirty="0"/>
              <a:t>estructura organizacional da orden a la empresa</a:t>
            </a:r>
            <a:r>
              <a:rPr lang="es-MX" sz="1600" dirty="0"/>
              <a:t>. </a:t>
            </a:r>
            <a:r>
              <a:rPr lang="es-MX" sz="1600" b="1" i="1" dirty="0" smtClean="0"/>
              <a:t>Responsabiliza </a:t>
            </a:r>
            <a:r>
              <a:rPr lang="es-MX" sz="1600" b="1" i="1" dirty="0"/>
              <a:t>el talento humano </a:t>
            </a:r>
            <a:r>
              <a:rPr lang="es-MX" sz="1600" dirty="0"/>
              <a:t>de la organización en cada una de las áreas que se han definido previamente</a:t>
            </a:r>
            <a:r>
              <a:rPr lang="es-MX" sz="1600" dirty="0" smtClean="0"/>
              <a:t>. </a:t>
            </a:r>
            <a:r>
              <a:rPr lang="es-MX" sz="1600" b="1" i="1" dirty="0" smtClean="0"/>
              <a:t>Muestra la forma como es dividido el trabajo en la empresa</a:t>
            </a:r>
            <a:r>
              <a:rPr lang="es-MX" sz="1600" dirty="0" smtClean="0"/>
              <a:t>.</a:t>
            </a:r>
            <a:endParaRPr lang="es-MX" sz="1600" dirty="0"/>
          </a:p>
        </p:txBody>
      </p:sp>
      <p:sp>
        <p:nvSpPr>
          <p:cNvPr id="3" name="2 Rectángulo"/>
          <p:cNvSpPr/>
          <p:nvPr/>
        </p:nvSpPr>
        <p:spPr>
          <a:xfrm>
            <a:off x="1619672" y="1412776"/>
            <a:ext cx="5832648"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es-MX" b="1" dirty="0" smtClean="0"/>
              <a:t>FORMAS BÁSICAS DE ESTRUCTURA ORGANIZACIONAL</a:t>
            </a:r>
            <a:endParaRPr lang="es-MX" b="1" dirty="0"/>
          </a:p>
        </p:txBody>
      </p:sp>
    </p:spTree>
    <p:extLst>
      <p:ext uri="{BB962C8B-B14F-4D97-AF65-F5344CB8AC3E}">
        <p14:creationId xmlns:p14="http://schemas.microsoft.com/office/powerpoint/2010/main" val="1309124156"/>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499</TotalTime>
  <Words>9208</Words>
  <Application>Microsoft Office PowerPoint</Application>
  <PresentationFormat>Presentación en pantalla (4:3)</PresentationFormat>
  <Paragraphs>1916</Paragraphs>
  <Slides>87</Slides>
  <Notes>43</Notes>
  <HiddenSlides>0</HiddenSlides>
  <MMClips>0</MMClips>
  <ScaleCrop>false</ScaleCrop>
  <HeadingPairs>
    <vt:vector size="4" baseType="variant">
      <vt:variant>
        <vt:lpstr>Tema</vt:lpstr>
      </vt:variant>
      <vt:variant>
        <vt:i4>2</vt:i4>
      </vt:variant>
      <vt:variant>
        <vt:lpstr>Títulos de diapositiva</vt:lpstr>
      </vt:variant>
      <vt:variant>
        <vt:i4>87</vt:i4>
      </vt:variant>
    </vt:vector>
  </HeadingPairs>
  <TitlesOfParts>
    <vt:vector size="89" baseType="lpstr">
      <vt:lpstr>Tema de Office</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CLAVES DE ACCESO VISUALES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VACONSULTORES/PIMO</dc:creator>
  <cp:lastModifiedBy>VACONSULTORES/PIMO</cp:lastModifiedBy>
  <cp:revision>57</cp:revision>
  <dcterms:created xsi:type="dcterms:W3CDTF">2013-07-08T18:48:49Z</dcterms:created>
  <dcterms:modified xsi:type="dcterms:W3CDTF">2013-07-24T16:57:28Z</dcterms:modified>
</cp:coreProperties>
</file>