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46" r:id="rId2"/>
    <p:sldId id="354" r:id="rId3"/>
    <p:sldId id="387" r:id="rId4"/>
    <p:sldId id="353" r:id="rId5"/>
    <p:sldId id="355" r:id="rId6"/>
    <p:sldId id="357" r:id="rId7"/>
    <p:sldId id="356" r:id="rId8"/>
    <p:sldId id="407" r:id="rId9"/>
    <p:sldId id="398" r:id="rId10"/>
    <p:sldId id="399" r:id="rId11"/>
    <p:sldId id="400" r:id="rId12"/>
    <p:sldId id="401" r:id="rId13"/>
    <p:sldId id="410" r:id="rId14"/>
    <p:sldId id="409" r:id="rId15"/>
    <p:sldId id="411" r:id="rId16"/>
    <p:sldId id="412" r:id="rId17"/>
    <p:sldId id="413" r:id="rId18"/>
    <p:sldId id="414" r:id="rId19"/>
    <p:sldId id="389" r:id="rId20"/>
    <p:sldId id="390" r:id="rId21"/>
    <p:sldId id="391" r:id="rId22"/>
    <p:sldId id="392" r:id="rId23"/>
    <p:sldId id="393" r:id="rId24"/>
    <p:sldId id="394" r:id="rId25"/>
    <p:sldId id="395" r:id="rId26"/>
    <p:sldId id="396" r:id="rId27"/>
    <p:sldId id="397" r:id="rId28"/>
    <p:sldId id="403" r:id="rId29"/>
    <p:sldId id="404" r:id="rId30"/>
    <p:sldId id="405" r:id="rId31"/>
    <p:sldId id="406"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11" r:id="rId46"/>
    <p:sldId id="312" r:id="rId47"/>
    <p:sldId id="428" r:id="rId48"/>
    <p:sldId id="429" r:id="rId49"/>
    <p:sldId id="313" r:id="rId50"/>
    <p:sldId id="344" r:id="rId51"/>
    <p:sldId id="314" r:id="rId52"/>
    <p:sldId id="315" r:id="rId53"/>
    <p:sldId id="317" r:id="rId54"/>
    <p:sldId id="316" r:id="rId55"/>
    <p:sldId id="318" r:id="rId56"/>
    <p:sldId id="348" r:id="rId57"/>
    <p:sldId id="427" r:id="rId58"/>
    <p:sldId id="349" r:id="rId59"/>
    <p:sldId id="352" r:id="rId60"/>
    <p:sldId id="347" r:id="rId61"/>
    <p:sldId id="338" r:id="rId62"/>
    <p:sldId id="339" r:id="rId63"/>
    <p:sldId id="340" r:id="rId64"/>
    <p:sldId id="341" r:id="rId65"/>
    <p:sldId id="342" r:id="rId66"/>
    <p:sldId id="425" r:id="rId67"/>
    <p:sldId id="415" r:id="rId68"/>
    <p:sldId id="416" r:id="rId69"/>
    <p:sldId id="417" r:id="rId70"/>
    <p:sldId id="418" r:id="rId71"/>
    <p:sldId id="419" r:id="rId72"/>
    <p:sldId id="420" r:id="rId73"/>
    <p:sldId id="421" r:id="rId74"/>
    <p:sldId id="422" r:id="rId75"/>
    <p:sldId id="423" r:id="rId7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660"/>
  </p:normalViewPr>
  <p:slideViewPr>
    <p:cSldViewPr showGuides="1">
      <p:cViewPr>
        <p:scale>
          <a:sx n="90" d="100"/>
          <a:sy n="90" d="100"/>
        </p:scale>
        <p:origin x="-2160" y="-468"/>
      </p:cViewPr>
      <p:guideLst>
        <p:guide orient="horz" pos="2205"/>
        <p:guide pos="30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image" Target="../media/image9.jpg"/><Relationship Id="rId4" Type="http://schemas.openxmlformats.org/officeDocument/2006/relationships/image" Target="../media/image1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image" Target="../media/image9.jpg"/><Relationship Id="rId4"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6D6DB-5153-49BA-8B76-42A925C6B2E0}" type="doc">
      <dgm:prSet loTypeId="urn:microsoft.com/office/officeart/2005/8/layout/matrix1" loCatId="matrix" qsTypeId="urn:microsoft.com/office/officeart/2005/8/quickstyle/simple1" qsCatId="simple" csTypeId="urn:microsoft.com/office/officeart/2005/8/colors/accent1_4" csCatId="accent1" phldr="1"/>
      <dgm:spPr/>
      <dgm:t>
        <a:bodyPr/>
        <a:lstStyle/>
        <a:p>
          <a:endParaRPr lang="es-MX"/>
        </a:p>
      </dgm:t>
    </dgm:pt>
    <dgm:pt modelId="{7CB0A463-406A-47E6-A06B-10FBBDEFD6E6}">
      <dgm:prSet phldrT="[Texto]"/>
      <dgm:spPr/>
      <dgm:t>
        <a:bodyPr/>
        <a:lstStyle/>
        <a:p>
          <a:r>
            <a:rPr lang="es-ES_tradnl" b="1" dirty="0" smtClean="0">
              <a:solidFill>
                <a:schemeClr val="bg1">
                  <a:lumMod val="95000"/>
                </a:schemeClr>
              </a:solidFill>
              <a:latin typeface="Arial Narrow" pitchFamily="34" charset="0"/>
            </a:rPr>
            <a:t>SER HUMANO.</a:t>
          </a:r>
        </a:p>
        <a:p>
          <a:r>
            <a:rPr lang="es-ES_tradnl" b="1" dirty="0" smtClean="0">
              <a:solidFill>
                <a:schemeClr val="bg1">
                  <a:lumMod val="95000"/>
                </a:schemeClr>
              </a:solidFill>
              <a:latin typeface="Arial Narrow" pitchFamily="34" charset="0"/>
            </a:rPr>
            <a:t>INDIVIDUO</a:t>
          </a:r>
          <a:endParaRPr lang="es-MX" dirty="0">
            <a:solidFill>
              <a:schemeClr val="bg1">
                <a:lumMod val="95000"/>
              </a:schemeClr>
            </a:solidFill>
          </a:endParaRPr>
        </a:p>
      </dgm:t>
    </dgm:pt>
    <dgm:pt modelId="{12A4A718-5E1C-4A9A-B8DF-90179854BAB8}" type="parTrans" cxnId="{18927287-E408-4C3E-BAA6-12DDBB6B70C6}">
      <dgm:prSet/>
      <dgm:spPr/>
      <dgm:t>
        <a:bodyPr/>
        <a:lstStyle/>
        <a:p>
          <a:endParaRPr lang="es-MX"/>
        </a:p>
      </dgm:t>
    </dgm:pt>
    <dgm:pt modelId="{D1F08EC4-70E8-4A01-91D5-4A1BBB77F759}" type="sibTrans" cxnId="{18927287-E408-4C3E-BAA6-12DDBB6B70C6}">
      <dgm:prSet/>
      <dgm:spPr/>
      <dgm:t>
        <a:bodyPr/>
        <a:lstStyle/>
        <a:p>
          <a:endParaRPr lang="es-MX"/>
        </a:p>
      </dgm:t>
    </dgm:pt>
    <dgm:pt modelId="{C19648B3-986E-466A-8ED3-ED1FB9FE5E98}">
      <dgm:prSet phldrT="[Texto]"/>
      <dgm:spPr/>
      <dgm:t>
        <a:bodyPr/>
        <a:lstStyle/>
        <a:p>
          <a:r>
            <a:rPr lang="es-MX" b="1" u="sng" dirty="0" smtClean="0"/>
            <a:t>Siente</a:t>
          </a:r>
        </a:p>
        <a:p>
          <a:r>
            <a:rPr lang="es-ES" dirty="0" smtClean="0"/>
            <a:t>cuando experimenta ciertas emociones</a:t>
          </a:r>
          <a:endParaRPr lang="es-MX" dirty="0"/>
        </a:p>
      </dgm:t>
    </dgm:pt>
    <dgm:pt modelId="{D41D7A60-B45D-4D09-8396-0ABAE8ACA491}" type="parTrans" cxnId="{F84DC78D-F382-4CC7-922A-90B9CB5FF327}">
      <dgm:prSet/>
      <dgm:spPr/>
      <dgm:t>
        <a:bodyPr/>
        <a:lstStyle/>
        <a:p>
          <a:endParaRPr lang="es-MX"/>
        </a:p>
      </dgm:t>
    </dgm:pt>
    <dgm:pt modelId="{ADBFD8E6-6487-4FFD-A4E1-3548B002DF77}" type="sibTrans" cxnId="{F84DC78D-F382-4CC7-922A-90B9CB5FF327}">
      <dgm:prSet/>
      <dgm:spPr/>
      <dgm:t>
        <a:bodyPr/>
        <a:lstStyle/>
        <a:p>
          <a:endParaRPr lang="es-MX"/>
        </a:p>
      </dgm:t>
    </dgm:pt>
    <dgm:pt modelId="{E94BC3ED-7F3E-4117-944C-72A57C74A95C}">
      <dgm:prSet phldrT="[Texto]"/>
      <dgm:spPr/>
      <dgm:t>
        <a:bodyPr/>
        <a:lstStyle/>
        <a:p>
          <a:r>
            <a:rPr lang="es-ES" b="1" i="0" u="sng" dirty="0" smtClean="0"/>
            <a:t>Razona</a:t>
          </a:r>
        </a:p>
        <a:p>
          <a:r>
            <a:rPr lang="es-ES" dirty="0" smtClean="0"/>
            <a:t>cuando piensa, reflexiona y actúa</a:t>
          </a:r>
          <a:endParaRPr lang="es-MX" dirty="0"/>
        </a:p>
      </dgm:t>
    </dgm:pt>
    <dgm:pt modelId="{818435B5-D574-4053-8E0F-EBFD979D046E}" type="parTrans" cxnId="{2D317A8E-CE90-42C4-B4F4-332A1D4CAEBE}">
      <dgm:prSet/>
      <dgm:spPr/>
      <dgm:t>
        <a:bodyPr/>
        <a:lstStyle/>
        <a:p>
          <a:endParaRPr lang="es-MX"/>
        </a:p>
      </dgm:t>
    </dgm:pt>
    <dgm:pt modelId="{A4DEA745-1CF6-4430-ABDA-78AA24EE7A05}" type="sibTrans" cxnId="{2D317A8E-CE90-42C4-B4F4-332A1D4CAEBE}">
      <dgm:prSet/>
      <dgm:spPr/>
      <dgm:t>
        <a:bodyPr/>
        <a:lstStyle/>
        <a:p>
          <a:endParaRPr lang="es-MX"/>
        </a:p>
      </dgm:t>
    </dgm:pt>
    <dgm:pt modelId="{E86397A1-0CE2-4114-9317-4DDF51849D9D}">
      <dgm:prSet phldrT="[Texto]"/>
      <dgm:spPr/>
      <dgm:t>
        <a:bodyPr/>
        <a:lstStyle/>
        <a:p>
          <a:r>
            <a:rPr lang="es-ES" b="1" i="0" u="sng" dirty="0" smtClean="0"/>
            <a:t>Imagina</a:t>
          </a:r>
        </a:p>
        <a:p>
          <a:r>
            <a:rPr lang="es-ES" dirty="0" smtClean="0"/>
            <a:t>cuando representa idealmente un objeto o </a:t>
          </a:r>
          <a:r>
            <a:rPr lang="es-ES_tradnl" dirty="0" smtClean="0"/>
            <a:t>situación</a:t>
          </a:r>
          <a:endParaRPr lang="es-MX" dirty="0"/>
        </a:p>
      </dgm:t>
    </dgm:pt>
    <dgm:pt modelId="{87DDC3A5-04B9-49CD-94B0-1E03B70FC30F}" type="parTrans" cxnId="{17835047-1D47-4E92-8E27-D8D7E77402D5}">
      <dgm:prSet/>
      <dgm:spPr/>
      <dgm:t>
        <a:bodyPr/>
        <a:lstStyle/>
        <a:p>
          <a:endParaRPr lang="es-MX"/>
        </a:p>
      </dgm:t>
    </dgm:pt>
    <dgm:pt modelId="{84A47F79-4BC5-48D5-BF30-1BA0A8E94ED0}" type="sibTrans" cxnId="{17835047-1D47-4E92-8E27-D8D7E77402D5}">
      <dgm:prSet/>
      <dgm:spPr/>
      <dgm:t>
        <a:bodyPr/>
        <a:lstStyle/>
        <a:p>
          <a:endParaRPr lang="es-MX"/>
        </a:p>
      </dgm:t>
    </dgm:pt>
    <dgm:pt modelId="{32DE2237-AFEB-41DA-B131-72F8F03604CB}">
      <dgm:prSet phldrT="[Texto]"/>
      <dgm:spPr/>
      <dgm:t>
        <a:bodyPr/>
        <a:lstStyle/>
        <a:p>
          <a:r>
            <a:rPr lang="es-ES" b="1" i="0" u="sng" dirty="0" smtClean="0"/>
            <a:t>Juzga</a:t>
          </a:r>
        </a:p>
        <a:p>
          <a:r>
            <a:rPr lang="es-ES" dirty="0" smtClean="0"/>
            <a:t>cuando aplica su criterio y su conciencia para valorar sus acciones</a:t>
          </a:r>
          <a:endParaRPr lang="es-MX" dirty="0"/>
        </a:p>
      </dgm:t>
    </dgm:pt>
    <dgm:pt modelId="{576F0035-1436-4132-8FC3-9A9398D8E1DE}" type="parTrans" cxnId="{300C7A5D-F657-494D-B858-8727A3AD1F17}">
      <dgm:prSet/>
      <dgm:spPr/>
      <dgm:t>
        <a:bodyPr/>
        <a:lstStyle/>
        <a:p>
          <a:endParaRPr lang="es-MX"/>
        </a:p>
      </dgm:t>
    </dgm:pt>
    <dgm:pt modelId="{0590A33D-537D-49C3-9813-669B47660BD7}" type="sibTrans" cxnId="{300C7A5D-F657-494D-B858-8727A3AD1F17}">
      <dgm:prSet/>
      <dgm:spPr/>
      <dgm:t>
        <a:bodyPr/>
        <a:lstStyle/>
        <a:p>
          <a:endParaRPr lang="es-MX"/>
        </a:p>
      </dgm:t>
    </dgm:pt>
    <dgm:pt modelId="{92282221-BFB9-4A36-8B3F-7728FABAE3DE}" type="pres">
      <dgm:prSet presAssocID="{C976D6DB-5153-49BA-8B76-42A925C6B2E0}" presName="diagram" presStyleCnt="0">
        <dgm:presLayoutVars>
          <dgm:chMax val="1"/>
          <dgm:dir/>
          <dgm:animLvl val="ctr"/>
          <dgm:resizeHandles val="exact"/>
        </dgm:presLayoutVars>
      </dgm:prSet>
      <dgm:spPr/>
      <dgm:t>
        <a:bodyPr/>
        <a:lstStyle/>
        <a:p>
          <a:endParaRPr lang="es-MX"/>
        </a:p>
      </dgm:t>
    </dgm:pt>
    <dgm:pt modelId="{968A61BE-750E-402B-8A8B-F7C19E3F12D0}" type="pres">
      <dgm:prSet presAssocID="{C976D6DB-5153-49BA-8B76-42A925C6B2E0}" presName="matrix" presStyleCnt="0"/>
      <dgm:spPr/>
    </dgm:pt>
    <dgm:pt modelId="{6BF76C88-3021-4D1C-B963-810AD01C234B}" type="pres">
      <dgm:prSet presAssocID="{C976D6DB-5153-49BA-8B76-42A925C6B2E0}" presName="tile1" presStyleLbl="node1" presStyleIdx="0" presStyleCnt="4" custLinFactNeighborX="782" custLinFactNeighborY="0"/>
      <dgm:spPr/>
      <dgm:t>
        <a:bodyPr/>
        <a:lstStyle/>
        <a:p>
          <a:endParaRPr lang="es-MX"/>
        </a:p>
      </dgm:t>
    </dgm:pt>
    <dgm:pt modelId="{35EED2D7-8572-410C-8AC8-6B89BA1E9184}" type="pres">
      <dgm:prSet presAssocID="{C976D6DB-5153-49BA-8B76-42A925C6B2E0}" presName="tile1text" presStyleLbl="node1" presStyleIdx="0" presStyleCnt="4">
        <dgm:presLayoutVars>
          <dgm:chMax val="0"/>
          <dgm:chPref val="0"/>
          <dgm:bulletEnabled val="1"/>
        </dgm:presLayoutVars>
      </dgm:prSet>
      <dgm:spPr/>
      <dgm:t>
        <a:bodyPr/>
        <a:lstStyle/>
        <a:p>
          <a:endParaRPr lang="es-MX"/>
        </a:p>
      </dgm:t>
    </dgm:pt>
    <dgm:pt modelId="{B1746EC4-6BAA-48E3-A55F-32CFDADD7CAA}" type="pres">
      <dgm:prSet presAssocID="{C976D6DB-5153-49BA-8B76-42A925C6B2E0}" presName="tile2" presStyleLbl="node1" presStyleIdx="1" presStyleCnt="4"/>
      <dgm:spPr/>
      <dgm:t>
        <a:bodyPr/>
        <a:lstStyle/>
        <a:p>
          <a:endParaRPr lang="es-MX"/>
        </a:p>
      </dgm:t>
    </dgm:pt>
    <dgm:pt modelId="{B4F849EE-9C2D-478D-8848-211D86BEBC30}" type="pres">
      <dgm:prSet presAssocID="{C976D6DB-5153-49BA-8B76-42A925C6B2E0}" presName="tile2text" presStyleLbl="node1" presStyleIdx="1" presStyleCnt="4">
        <dgm:presLayoutVars>
          <dgm:chMax val="0"/>
          <dgm:chPref val="0"/>
          <dgm:bulletEnabled val="1"/>
        </dgm:presLayoutVars>
      </dgm:prSet>
      <dgm:spPr/>
      <dgm:t>
        <a:bodyPr/>
        <a:lstStyle/>
        <a:p>
          <a:endParaRPr lang="es-MX"/>
        </a:p>
      </dgm:t>
    </dgm:pt>
    <dgm:pt modelId="{8C6203DD-142A-469B-81DD-260B6401B76D}" type="pres">
      <dgm:prSet presAssocID="{C976D6DB-5153-49BA-8B76-42A925C6B2E0}" presName="tile3" presStyleLbl="node1" presStyleIdx="2" presStyleCnt="4"/>
      <dgm:spPr/>
      <dgm:t>
        <a:bodyPr/>
        <a:lstStyle/>
        <a:p>
          <a:endParaRPr lang="es-MX"/>
        </a:p>
      </dgm:t>
    </dgm:pt>
    <dgm:pt modelId="{4BFB08A5-8897-471E-B002-31D858C2971C}" type="pres">
      <dgm:prSet presAssocID="{C976D6DB-5153-49BA-8B76-42A925C6B2E0}" presName="tile3text" presStyleLbl="node1" presStyleIdx="2" presStyleCnt="4">
        <dgm:presLayoutVars>
          <dgm:chMax val="0"/>
          <dgm:chPref val="0"/>
          <dgm:bulletEnabled val="1"/>
        </dgm:presLayoutVars>
      </dgm:prSet>
      <dgm:spPr/>
      <dgm:t>
        <a:bodyPr/>
        <a:lstStyle/>
        <a:p>
          <a:endParaRPr lang="es-MX"/>
        </a:p>
      </dgm:t>
    </dgm:pt>
    <dgm:pt modelId="{9A97AEFB-8EBE-4C0E-BD90-6EA787BBC5B8}" type="pres">
      <dgm:prSet presAssocID="{C976D6DB-5153-49BA-8B76-42A925C6B2E0}" presName="tile4" presStyleLbl="node1" presStyleIdx="3" presStyleCnt="4"/>
      <dgm:spPr/>
      <dgm:t>
        <a:bodyPr/>
        <a:lstStyle/>
        <a:p>
          <a:endParaRPr lang="es-MX"/>
        </a:p>
      </dgm:t>
    </dgm:pt>
    <dgm:pt modelId="{BEC5BCD7-4CC6-4A1A-82F6-994264F80DEC}" type="pres">
      <dgm:prSet presAssocID="{C976D6DB-5153-49BA-8B76-42A925C6B2E0}" presName="tile4text" presStyleLbl="node1" presStyleIdx="3" presStyleCnt="4">
        <dgm:presLayoutVars>
          <dgm:chMax val="0"/>
          <dgm:chPref val="0"/>
          <dgm:bulletEnabled val="1"/>
        </dgm:presLayoutVars>
      </dgm:prSet>
      <dgm:spPr/>
      <dgm:t>
        <a:bodyPr/>
        <a:lstStyle/>
        <a:p>
          <a:endParaRPr lang="es-MX"/>
        </a:p>
      </dgm:t>
    </dgm:pt>
    <dgm:pt modelId="{09DDE356-852E-4DB7-AE9F-D1B4B6DCD69C}" type="pres">
      <dgm:prSet presAssocID="{C976D6DB-5153-49BA-8B76-42A925C6B2E0}" presName="centerTile" presStyleLbl="fgShp" presStyleIdx="0" presStyleCnt="1">
        <dgm:presLayoutVars>
          <dgm:chMax val="0"/>
          <dgm:chPref val="0"/>
        </dgm:presLayoutVars>
      </dgm:prSet>
      <dgm:spPr/>
      <dgm:t>
        <a:bodyPr/>
        <a:lstStyle/>
        <a:p>
          <a:endParaRPr lang="es-MX"/>
        </a:p>
      </dgm:t>
    </dgm:pt>
  </dgm:ptLst>
  <dgm:cxnLst>
    <dgm:cxn modelId="{47F36D9E-97D7-4BAF-9784-AB026A7932BB}" type="presOf" srcId="{7CB0A463-406A-47E6-A06B-10FBBDEFD6E6}" destId="{09DDE356-852E-4DB7-AE9F-D1B4B6DCD69C}" srcOrd="0" destOrd="0" presId="urn:microsoft.com/office/officeart/2005/8/layout/matrix1"/>
    <dgm:cxn modelId="{37220EF7-0888-4F7A-873B-C097A4A9168E}" type="presOf" srcId="{E94BC3ED-7F3E-4117-944C-72A57C74A95C}" destId="{B4F849EE-9C2D-478D-8848-211D86BEBC30}" srcOrd="1" destOrd="0" presId="urn:microsoft.com/office/officeart/2005/8/layout/matrix1"/>
    <dgm:cxn modelId="{09AE38B1-7D18-45BF-AE33-F588DF9AE264}" type="presOf" srcId="{E94BC3ED-7F3E-4117-944C-72A57C74A95C}" destId="{B1746EC4-6BAA-48E3-A55F-32CFDADD7CAA}" srcOrd="0" destOrd="0" presId="urn:microsoft.com/office/officeart/2005/8/layout/matrix1"/>
    <dgm:cxn modelId="{F84DC78D-F382-4CC7-922A-90B9CB5FF327}" srcId="{7CB0A463-406A-47E6-A06B-10FBBDEFD6E6}" destId="{C19648B3-986E-466A-8ED3-ED1FB9FE5E98}" srcOrd="0" destOrd="0" parTransId="{D41D7A60-B45D-4D09-8396-0ABAE8ACA491}" sibTransId="{ADBFD8E6-6487-4FFD-A4E1-3548B002DF77}"/>
    <dgm:cxn modelId="{61FA1BB7-A71A-4E7B-8225-4AE29B94693D}" type="presOf" srcId="{E86397A1-0CE2-4114-9317-4DDF51849D9D}" destId="{8C6203DD-142A-469B-81DD-260B6401B76D}" srcOrd="0" destOrd="0" presId="urn:microsoft.com/office/officeart/2005/8/layout/matrix1"/>
    <dgm:cxn modelId="{C6DF7FBD-7941-4E89-BAB9-F727300D962C}" type="presOf" srcId="{C976D6DB-5153-49BA-8B76-42A925C6B2E0}" destId="{92282221-BFB9-4A36-8B3F-7728FABAE3DE}" srcOrd="0" destOrd="0" presId="urn:microsoft.com/office/officeart/2005/8/layout/matrix1"/>
    <dgm:cxn modelId="{6F31DCCF-FA59-4DF5-9267-4F533F4C41EF}" type="presOf" srcId="{C19648B3-986E-466A-8ED3-ED1FB9FE5E98}" destId="{6BF76C88-3021-4D1C-B963-810AD01C234B}" srcOrd="0" destOrd="0" presId="urn:microsoft.com/office/officeart/2005/8/layout/matrix1"/>
    <dgm:cxn modelId="{F8CF2532-1DAE-4D58-9581-8EB2869EF196}" type="presOf" srcId="{32DE2237-AFEB-41DA-B131-72F8F03604CB}" destId="{9A97AEFB-8EBE-4C0E-BD90-6EA787BBC5B8}" srcOrd="0" destOrd="0" presId="urn:microsoft.com/office/officeart/2005/8/layout/matrix1"/>
    <dgm:cxn modelId="{FEE71997-8CF9-450D-9A84-FB8D76AD3F3C}" type="presOf" srcId="{C19648B3-986E-466A-8ED3-ED1FB9FE5E98}" destId="{35EED2D7-8572-410C-8AC8-6B89BA1E9184}" srcOrd="1" destOrd="0" presId="urn:microsoft.com/office/officeart/2005/8/layout/matrix1"/>
    <dgm:cxn modelId="{300C7A5D-F657-494D-B858-8727A3AD1F17}" srcId="{7CB0A463-406A-47E6-A06B-10FBBDEFD6E6}" destId="{32DE2237-AFEB-41DA-B131-72F8F03604CB}" srcOrd="3" destOrd="0" parTransId="{576F0035-1436-4132-8FC3-9A9398D8E1DE}" sibTransId="{0590A33D-537D-49C3-9813-669B47660BD7}"/>
    <dgm:cxn modelId="{BDBB3F3D-8AA2-4EA1-821D-5104D10B56D6}" type="presOf" srcId="{32DE2237-AFEB-41DA-B131-72F8F03604CB}" destId="{BEC5BCD7-4CC6-4A1A-82F6-994264F80DEC}" srcOrd="1" destOrd="0" presId="urn:microsoft.com/office/officeart/2005/8/layout/matrix1"/>
    <dgm:cxn modelId="{2D317A8E-CE90-42C4-B4F4-332A1D4CAEBE}" srcId="{7CB0A463-406A-47E6-A06B-10FBBDEFD6E6}" destId="{E94BC3ED-7F3E-4117-944C-72A57C74A95C}" srcOrd="1" destOrd="0" parTransId="{818435B5-D574-4053-8E0F-EBFD979D046E}" sibTransId="{A4DEA745-1CF6-4430-ABDA-78AA24EE7A05}"/>
    <dgm:cxn modelId="{17835047-1D47-4E92-8E27-D8D7E77402D5}" srcId="{7CB0A463-406A-47E6-A06B-10FBBDEFD6E6}" destId="{E86397A1-0CE2-4114-9317-4DDF51849D9D}" srcOrd="2" destOrd="0" parTransId="{87DDC3A5-04B9-49CD-94B0-1E03B70FC30F}" sibTransId="{84A47F79-4BC5-48D5-BF30-1BA0A8E94ED0}"/>
    <dgm:cxn modelId="{6A661E6E-9E5F-49B2-944D-44185FF70974}" type="presOf" srcId="{E86397A1-0CE2-4114-9317-4DDF51849D9D}" destId="{4BFB08A5-8897-471E-B002-31D858C2971C}" srcOrd="1" destOrd="0" presId="urn:microsoft.com/office/officeart/2005/8/layout/matrix1"/>
    <dgm:cxn modelId="{18927287-E408-4C3E-BAA6-12DDBB6B70C6}" srcId="{C976D6DB-5153-49BA-8B76-42A925C6B2E0}" destId="{7CB0A463-406A-47E6-A06B-10FBBDEFD6E6}" srcOrd="0" destOrd="0" parTransId="{12A4A718-5E1C-4A9A-B8DF-90179854BAB8}" sibTransId="{D1F08EC4-70E8-4A01-91D5-4A1BBB77F759}"/>
    <dgm:cxn modelId="{4ED07618-CA48-4088-AE07-F58882BB332F}" type="presParOf" srcId="{92282221-BFB9-4A36-8B3F-7728FABAE3DE}" destId="{968A61BE-750E-402B-8A8B-F7C19E3F12D0}" srcOrd="0" destOrd="0" presId="urn:microsoft.com/office/officeart/2005/8/layout/matrix1"/>
    <dgm:cxn modelId="{7372B30A-C78F-4122-ADE6-0672A0522AD0}" type="presParOf" srcId="{968A61BE-750E-402B-8A8B-F7C19E3F12D0}" destId="{6BF76C88-3021-4D1C-B963-810AD01C234B}" srcOrd="0" destOrd="0" presId="urn:microsoft.com/office/officeart/2005/8/layout/matrix1"/>
    <dgm:cxn modelId="{7941D81B-8A27-4B3F-ADDB-58432222A2F1}" type="presParOf" srcId="{968A61BE-750E-402B-8A8B-F7C19E3F12D0}" destId="{35EED2D7-8572-410C-8AC8-6B89BA1E9184}" srcOrd="1" destOrd="0" presId="urn:microsoft.com/office/officeart/2005/8/layout/matrix1"/>
    <dgm:cxn modelId="{4AA13E67-E5EC-43DB-A48A-D2BE99742A8E}" type="presParOf" srcId="{968A61BE-750E-402B-8A8B-F7C19E3F12D0}" destId="{B1746EC4-6BAA-48E3-A55F-32CFDADD7CAA}" srcOrd="2" destOrd="0" presId="urn:microsoft.com/office/officeart/2005/8/layout/matrix1"/>
    <dgm:cxn modelId="{9F608956-5523-49F7-83FB-0A641A091276}" type="presParOf" srcId="{968A61BE-750E-402B-8A8B-F7C19E3F12D0}" destId="{B4F849EE-9C2D-478D-8848-211D86BEBC30}" srcOrd="3" destOrd="0" presId="urn:microsoft.com/office/officeart/2005/8/layout/matrix1"/>
    <dgm:cxn modelId="{804DC40E-4764-4389-9F69-E46A6A724A1B}" type="presParOf" srcId="{968A61BE-750E-402B-8A8B-F7C19E3F12D0}" destId="{8C6203DD-142A-469B-81DD-260B6401B76D}" srcOrd="4" destOrd="0" presId="urn:microsoft.com/office/officeart/2005/8/layout/matrix1"/>
    <dgm:cxn modelId="{10E893DF-22CF-4C54-985F-CE77EC55E06F}" type="presParOf" srcId="{968A61BE-750E-402B-8A8B-F7C19E3F12D0}" destId="{4BFB08A5-8897-471E-B002-31D858C2971C}" srcOrd="5" destOrd="0" presId="urn:microsoft.com/office/officeart/2005/8/layout/matrix1"/>
    <dgm:cxn modelId="{C2E7ACFA-B363-44A2-8715-7196E9C70F97}" type="presParOf" srcId="{968A61BE-750E-402B-8A8B-F7C19E3F12D0}" destId="{9A97AEFB-8EBE-4C0E-BD90-6EA787BBC5B8}" srcOrd="6" destOrd="0" presId="urn:microsoft.com/office/officeart/2005/8/layout/matrix1"/>
    <dgm:cxn modelId="{8201710E-8ED2-4785-9937-76E45C14C2F0}" type="presParOf" srcId="{968A61BE-750E-402B-8A8B-F7C19E3F12D0}" destId="{BEC5BCD7-4CC6-4A1A-82F6-994264F80DEC}" srcOrd="7" destOrd="0" presId="urn:microsoft.com/office/officeart/2005/8/layout/matrix1"/>
    <dgm:cxn modelId="{64EB0AAA-7999-4BBA-86EB-E690E6D24F68}" type="presParOf" srcId="{92282221-BFB9-4A36-8B3F-7728FABAE3DE}" destId="{09DDE356-852E-4DB7-AE9F-D1B4B6DCD69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D35E4-9B20-44DD-A81F-916D6975CC8E}"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s-MX"/>
        </a:p>
      </dgm:t>
    </dgm:pt>
    <dgm:pt modelId="{3BC4DB7C-B484-40FF-AA81-3E67CBF974E2}">
      <dgm:prSet phldrT="[Texto]" custT="1"/>
      <dgm:spPr/>
      <dgm:t>
        <a:bodyPr/>
        <a:lstStyle/>
        <a:p>
          <a:r>
            <a:rPr lang="es-MX" sz="1000" b="1" i="1" dirty="0" smtClean="0">
              <a:latin typeface="+mn-lt"/>
            </a:rPr>
            <a:t>Experiencia y vivencias familiares</a:t>
          </a:r>
          <a:r>
            <a:rPr lang="es-MX" sz="1000" b="1" dirty="0" smtClean="0">
              <a:latin typeface="+mn-lt"/>
            </a:rPr>
            <a:t>:</a:t>
          </a:r>
          <a:endParaRPr lang="es-ES" sz="1000" dirty="0" smtClean="0">
            <a:latin typeface="+mn-lt"/>
          </a:endParaRPr>
        </a:p>
        <a:p>
          <a:r>
            <a:rPr lang="es-MX" sz="1000" b="1" i="1" dirty="0" smtClean="0">
              <a:latin typeface="+mn-lt"/>
            </a:rPr>
            <a:t>Todo</a:t>
          </a:r>
          <a:r>
            <a:rPr lang="es-MX" sz="1000" b="1" dirty="0" smtClean="0">
              <a:latin typeface="+mn-lt"/>
            </a:rPr>
            <a:t> </a:t>
          </a:r>
          <a:r>
            <a:rPr lang="es-MX" sz="1000" dirty="0" smtClean="0">
              <a:latin typeface="+mn-lt"/>
            </a:rPr>
            <a:t>aquello</a:t>
          </a:r>
          <a:r>
            <a:rPr lang="es-MX" sz="1000" b="1" dirty="0" smtClean="0">
              <a:latin typeface="+mn-lt"/>
            </a:rPr>
            <a:t> </a:t>
          </a:r>
          <a:r>
            <a:rPr lang="es-MX" sz="1000" b="1" i="1" dirty="0" smtClean="0">
              <a:latin typeface="+mn-lt"/>
            </a:rPr>
            <a:t>aprendido</a:t>
          </a:r>
          <a:r>
            <a:rPr lang="es-MX" sz="1000" dirty="0" smtClean="0">
              <a:latin typeface="+mn-lt"/>
            </a:rPr>
            <a:t> incluyendo la información recibida durante su</a:t>
          </a:r>
          <a:r>
            <a:rPr lang="es-MX" sz="1000" b="1" i="1" dirty="0" smtClean="0">
              <a:latin typeface="+mn-lt"/>
            </a:rPr>
            <a:t> evolución y desarrollo en la familia y de la cultura en que se educó.</a:t>
          </a:r>
          <a:endParaRPr lang="es-MX" sz="1000" dirty="0"/>
        </a:p>
      </dgm:t>
    </dgm:pt>
    <dgm:pt modelId="{9E2DDDBE-7B2B-4E39-85B4-0D28BBE055ED}" type="parTrans" cxnId="{1A6B6E85-368F-41E3-8B41-D23C16A5BF78}">
      <dgm:prSet/>
      <dgm:spPr/>
      <dgm:t>
        <a:bodyPr/>
        <a:lstStyle/>
        <a:p>
          <a:endParaRPr lang="es-MX"/>
        </a:p>
      </dgm:t>
    </dgm:pt>
    <dgm:pt modelId="{F1CB79B3-B93D-4B3C-B334-729F9D1532A0}" type="sibTrans" cxnId="{1A6B6E85-368F-41E3-8B41-D23C16A5BF7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t>
        <a:bodyPr/>
        <a:lstStyle/>
        <a:p>
          <a:endParaRPr lang="es-MX"/>
        </a:p>
      </dgm:t>
    </dgm:pt>
    <dgm:pt modelId="{B807EED5-7E5A-4A4D-88E1-9F2A5A3AA7C2}">
      <dgm:prSet phldrT="[Texto]" custT="1"/>
      <dgm:spPr/>
      <dgm:t>
        <a:bodyPr/>
        <a:lstStyle/>
        <a:p>
          <a:pPr algn="ctr"/>
          <a:r>
            <a:rPr lang="es-MX" sz="1000" b="1" i="1" dirty="0" smtClean="0">
              <a:latin typeface="+mn-lt"/>
            </a:rPr>
            <a:t>Experiencia y vivencias personales:</a:t>
          </a:r>
          <a:endParaRPr lang="es-MX" sz="1000" dirty="0"/>
        </a:p>
      </dgm:t>
    </dgm:pt>
    <dgm:pt modelId="{5E9B6400-964F-47FE-9D85-BC4403543978}" type="parTrans" cxnId="{E009DA7A-87CB-42F9-B108-7FECF9AC773F}">
      <dgm:prSet/>
      <dgm:spPr/>
      <dgm:t>
        <a:bodyPr/>
        <a:lstStyle/>
        <a:p>
          <a:endParaRPr lang="es-MX"/>
        </a:p>
      </dgm:t>
    </dgm:pt>
    <dgm:pt modelId="{996E74F4-FEE8-413E-86DB-B5FADBFACB46}" type="sibTrans" cxnId="{E009DA7A-87CB-42F9-B108-7FECF9AC773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t>
        <a:bodyPr/>
        <a:lstStyle/>
        <a:p>
          <a:endParaRPr lang="es-MX"/>
        </a:p>
      </dgm:t>
    </dgm:pt>
    <dgm:pt modelId="{DAB8FB33-D79E-4F43-AF73-A03B40A2A1D7}">
      <dgm:prSet phldrT="[Texto]"/>
      <dgm:spPr/>
      <dgm:t>
        <a:bodyPr/>
        <a:lstStyle/>
        <a:p>
          <a:r>
            <a:rPr lang="es-MX" b="0" i="0" dirty="0" smtClean="0">
              <a:latin typeface="+mn-lt"/>
            </a:rPr>
            <a:t>Rasgos y herencia genética:</a:t>
          </a:r>
          <a:endParaRPr lang="es-ES" b="0" i="0" dirty="0" smtClean="0">
            <a:latin typeface="+mn-lt"/>
          </a:endParaRPr>
        </a:p>
        <a:p>
          <a:r>
            <a:rPr lang="es-MX" b="1" i="1" dirty="0" smtClean="0">
              <a:latin typeface="+mn-lt"/>
            </a:rPr>
            <a:t>Rasgos y características que se transmiten por medio de los </a:t>
          </a:r>
          <a:r>
            <a:rPr lang="es-ES" b="1" i="1" dirty="0" smtClean="0">
              <a:latin typeface="+mn-lt"/>
            </a:rPr>
            <a:t>genes familiares.</a:t>
          </a:r>
          <a:endParaRPr lang="es-MX" dirty="0"/>
        </a:p>
      </dgm:t>
    </dgm:pt>
    <dgm:pt modelId="{FB56A28A-E656-4E16-93C6-5A97B64C2222}" type="parTrans" cxnId="{F34D4E1D-4D8D-4124-9311-473B036D4215}">
      <dgm:prSet/>
      <dgm:spPr/>
      <dgm:t>
        <a:bodyPr/>
        <a:lstStyle/>
        <a:p>
          <a:endParaRPr lang="es-MX"/>
        </a:p>
      </dgm:t>
    </dgm:pt>
    <dgm:pt modelId="{AC045C57-1587-47B2-A92A-A2201F4C8A66}" type="sibTrans" cxnId="{F34D4E1D-4D8D-4124-9311-473B036D421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t>
        <a:bodyPr/>
        <a:lstStyle/>
        <a:p>
          <a:endParaRPr lang="es-MX"/>
        </a:p>
      </dgm:t>
    </dgm:pt>
    <dgm:pt modelId="{A68E5D18-5A37-43FF-BCA2-94C5A5AFF758}">
      <dgm:prSet custT="1"/>
      <dgm:spPr/>
      <dgm:t>
        <a:bodyPr/>
        <a:lstStyle/>
        <a:p>
          <a:pPr algn="ctr"/>
          <a:r>
            <a:rPr lang="es-MX" sz="1000" dirty="0" smtClean="0">
              <a:latin typeface="+mn-lt"/>
            </a:rPr>
            <a:t>Lo que la persona ha </a:t>
          </a:r>
          <a:r>
            <a:rPr lang="es-MX" sz="1000" b="1" i="1" dirty="0" smtClean="0">
              <a:latin typeface="+mn-lt"/>
            </a:rPr>
            <a:t>aprendido por sí misma</a:t>
          </a:r>
          <a:r>
            <a:rPr lang="es-MX" sz="1000" dirty="0" smtClean="0">
              <a:latin typeface="+mn-lt"/>
            </a:rPr>
            <a:t>. Es su </a:t>
          </a:r>
          <a:r>
            <a:rPr lang="es-MX" sz="1000" b="1" i="1" dirty="0" smtClean="0">
              <a:latin typeface="+mn-lt"/>
            </a:rPr>
            <a:t>propio sistema de actuar y pensar</a:t>
          </a:r>
          <a:r>
            <a:rPr lang="es-MX" sz="1000" dirty="0" smtClean="0">
              <a:latin typeface="+mn-lt"/>
            </a:rPr>
            <a:t>.</a:t>
          </a:r>
          <a:endParaRPr lang="es-MX" sz="1000" dirty="0">
            <a:latin typeface="+mn-lt"/>
          </a:endParaRPr>
        </a:p>
      </dgm:t>
    </dgm:pt>
    <dgm:pt modelId="{73569C41-D811-420C-BD37-FA23592509B0}" type="parTrans" cxnId="{652CF912-4187-4A49-B4D1-41D8FAA4D65E}">
      <dgm:prSet/>
      <dgm:spPr/>
      <dgm:t>
        <a:bodyPr/>
        <a:lstStyle/>
        <a:p>
          <a:endParaRPr lang="es-MX"/>
        </a:p>
      </dgm:t>
    </dgm:pt>
    <dgm:pt modelId="{C54192FD-71B2-41BA-AB3A-51078C6983E7}" type="sibTrans" cxnId="{652CF912-4187-4A49-B4D1-41D8FAA4D65E}">
      <dgm:prSet/>
      <dgm:spPr/>
      <dgm:t>
        <a:bodyPr/>
        <a:lstStyle/>
        <a:p>
          <a:endParaRPr lang="es-MX"/>
        </a:p>
      </dgm:t>
    </dgm:pt>
    <dgm:pt modelId="{9CDE44CB-9611-427D-963A-D971B10FEAC4}">
      <dgm:prSet/>
      <dgm:spPr/>
      <dgm:t>
        <a:bodyPr/>
        <a:lstStyle/>
        <a:p>
          <a:r>
            <a:rPr lang="es-MX" b="1" i="1" dirty="0" smtClean="0">
              <a:latin typeface="+mn-lt"/>
            </a:rPr>
            <a:t>Características y rasgos personales:</a:t>
          </a:r>
          <a:endParaRPr lang="es-ES" dirty="0" smtClean="0">
            <a:latin typeface="+mn-lt"/>
          </a:endParaRPr>
        </a:p>
        <a:p>
          <a:r>
            <a:rPr lang="es-MX" dirty="0" smtClean="0">
              <a:latin typeface="+mn-lt"/>
            </a:rPr>
            <a:t>Lo que suma físicamente </a:t>
          </a:r>
          <a:r>
            <a:rPr lang="es-MX" b="1" i="1" dirty="0" smtClean="0">
              <a:latin typeface="+mn-lt"/>
            </a:rPr>
            <a:t>sus capacidades y limitaciones</a:t>
          </a:r>
          <a:r>
            <a:rPr lang="es-MX" dirty="0" smtClean="0">
              <a:latin typeface="+mn-lt"/>
            </a:rPr>
            <a:t> así como sus principales </a:t>
          </a:r>
          <a:r>
            <a:rPr lang="es-MX" b="1" i="1" dirty="0" smtClean="0">
              <a:latin typeface="+mn-lt"/>
            </a:rPr>
            <a:t>hábitos y actitudes</a:t>
          </a:r>
          <a:r>
            <a:rPr lang="es-MX" dirty="0" smtClean="0">
              <a:latin typeface="+mn-lt"/>
            </a:rPr>
            <a:t>.</a:t>
          </a:r>
          <a:endParaRPr lang="es-MX" dirty="0"/>
        </a:p>
      </dgm:t>
    </dgm:pt>
    <dgm:pt modelId="{1D463E66-ADCF-4540-8A4C-80D1E6E3B1A6}" type="parTrans" cxnId="{0D322852-9204-43E9-A571-9FC0751FFF19}">
      <dgm:prSet/>
      <dgm:spPr/>
      <dgm:t>
        <a:bodyPr/>
        <a:lstStyle/>
        <a:p>
          <a:endParaRPr lang="es-MX"/>
        </a:p>
      </dgm:t>
    </dgm:pt>
    <dgm:pt modelId="{4A712CB4-47AD-484D-84E5-B1CC04B6A9C4}" type="sibTrans" cxnId="{0D322852-9204-43E9-A571-9FC0751FFF19}">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t>
        <a:bodyPr/>
        <a:lstStyle/>
        <a:p>
          <a:endParaRPr lang="es-MX"/>
        </a:p>
      </dgm:t>
    </dgm:pt>
    <dgm:pt modelId="{64F7393B-1E12-4CA7-BE0C-EAA26F0D28EB}" type="pres">
      <dgm:prSet presAssocID="{223D35E4-9B20-44DD-A81F-916D6975CC8E}" presName="Name0" presStyleCnt="0">
        <dgm:presLayoutVars>
          <dgm:chMax val="21"/>
          <dgm:chPref val="21"/>
        </dgm:presLayoutVars>
      </dgm:prSet>
      <dgm:spPr/>
      <dgm:t>
        <a:bodyPr/>
        <a:lstStyle/>
        <a:p>
          <a:endParaRPr lang="es-MX"/>
        </a:p>
      </dgm:t>
    </dgm:pt>
    <dgm:pt modelId="{A715EEF8-5806-410E-9EC4-F396558CDA31}" type="pres">
      <dgm:prSet presAssocID="{3BC4DB7C-B484-40FF-AA81-3E67CBF974E2}" presName="text1" presStyleCnt="0"/>
      <dgm:spPr/>
    </dgm:pt>
    <dgm:pt modelId="{C19FED65-D464-4D2D-9D99-0865751669BA}" type="pres">
      <dgm:prSet presAssocID="{3BC4DB7C-B484-40FF-AA81-3E67CBF974E2}" presName="textRepeatNode" presStyleLbl="alignNode1" presStyleIdx="0" presStyleCnt="4">
        <dgm:presLayoutVars>
          <dgm:chMax val="0"/>
          <dgm:chPref val="0"/>
          <dgm:bulletEnabled val="1"/>
        </dgm:presLayoutVars>
      </dgm:prSet>
      <dgm:spPr/>
      <dgm:t>
        <a:bodyPr/>
        <a:lstStyle/>
        <a:p>
          <a:endParaRPr lang="es-MX"/>
        </a:p>
      </dgm:t>
    </dgm:pt>
    <dgm:pt modelId="{BF31BC8C-DFD0-45DF-9217-8879C452EE3C}" type="pres">
      <dgm:prSet presAssocID="{3BC4DB7C-B484-40FF-AA81-3E67CBF974E2}" presName="textaccent1" presStyleCnt="0"/>
      <dgm:spPr/>
    </dgm:pt>
    <dgm:pt modelId="{8C0C3BC7-3EEE-46EF-A668-C08F4B50A129}" type="pres">
      <dgm:prSet presAssocID="{3BC4DB7C-B484-40FF-AA81-3E67CBF974E2}" presName="accentRepeatNode" presStyleLbl="solidAlignAcc1" presStyleIdx="0" presStyleCnt="8"/>
      <dgm:spPr/>
    </dgm:pt>
    <dgm:pt modelId="{5D285846-E27F-4C08-BE0E-34D5D01356E8}" type="pres">
      <dgm:prSet presAssocID="{F1CB79B3-B93D-4B3C-B334-729F9D1532A0}" presName="image1" presStyleCnt="0"/>
      <dgm:spPr/>
    </dgm:pt>
    <dgm:pt modelId="{A724660A-CD14-4A51-B1A2-EE336B88E91C}" type="pres">
      <dgm:prSet presAssocID="{F1CB79B3-B93D-4B3C-B334-729F9D1532A0}" presName="imageRepeatNode" presStyleLbl="alignAcc1" presStyleIdx="0" presStyleCnt="4"/>
      <dgm:spPr/>
      <dgm:t>
        <a:bodyPr/>
        <a:lstStyle/>
        <a:p>
          <a:endParaRPr lang="es-MX"/>
        </a:p>
      </dgm:t>
    </dgm:pt>
    <dgm:pt modelId="{A9AA4283-D770-4967-AFD7-846E50A3DCE4}" type="pres">
      <dgm:prSet presAssocID="{F1CB79B3-B93D-4B3C-B334-729F9D1532A0}" presName="imageaccent1" presStyleCnt="0"/>
      <dgm:spPr/>
    </dgm:pt>
    <dgm:pt modelId="{78EC8CDF-0C55-4F83-8C5F-37E5A984F2B1}" type="pres">
      <dgm:prSet presAssocID="{F1CB79B3-B93D-4B3C-B334-729F9D1532A0}" presName="accentRepeatNode" presStyleLbl="solidAlignAcc1" presStyleIdx="1" presStyleCnt="8"/>
      <dgm:spPr/>
    </dgm:pt>
    <dgm:pt modelId="{EFF09400-892E-4F1F-8AD1-C8A9E4A82BA2}" type="pres">
      <dgm:prSet presAssocID="{9CDE44CB-9611-427D-963A-D971B10FEAC4}" presName="text2" presStyleCnt="0"/>
      <dgm:spPr/>
    </dgm:pt>
    <dgm:pt modelId="{0EFAB55F-348F-48E4-9EDB-C9A4F01CF50B}" type="pres">
      <dgm:prSet presAssocID="{9CDE44CB-9611-427D-963A-D971B10FEAC4}" presName="textRepeatNode" presStyleLbl="alignNode1" presStyleIdx="1" presStyleCnt="4">
        <dgm:presLayoutVars>
          <dgm:chMax val="0"/>
          <dgm:chPref val="0"/>
          <dgm:bulletEnabled val="1"/>
        </dgm:presLayoutVars>
      </dgm:prSet>
      <dgm:spPr/>
      <dgm:t>
        <a:bodyPr/>
        <a:lstStyle/>
        <a:p>
          <a:endParaRPr lang="es-MX"/>
        </a:p>
      </dgm:t>
    </dgm:pt>
    <dgm:pt modelId="{17DFE5FE-0A32-4E51-B721-5B9E33643095}" type="pres">
      <dgm:prSet presAssocID="{9CDE44CB-9611-427D-963A-D971B10FEAC4}" presName="textaccent2" presStyleCnt="0"/>
      <dgm:spPr/>
    </dgm:pt>
    <dgm:pt modelId="{CA406F5F-87DA-42BF-B0AA-9D02F33DEF63}" type="pres">
      <dgm:prSet presAssocID="{9CDE44CB-9611-427D-963A-D971B10FEAC4}" presName="accentRepeatNode" presStyleLbl="solidAlignAcc1" presStyleIdx="2" presStyleCnt="8"/>
      <dgm:spPr/>
    </dgm:pt>
    <dgm:pt modelId="{AFB8CDDF-67E3-490F-BC8F-E8867CB17C18}" type="pres">
      <dgm:prSet presAssocID="{4A712CB4-47AD-484D-84E5-B1CC04B6A9C4}" presName="image2" presStyleCnt="0"/>
      <dgm:spPr/>
    </dgm:pt>
    <dgm:pt modelId="{1D117E37-3BB0-49CF-BB4D-41975F0FFE3D}" type="pres">
      <dgm:prSet presAssocID="{4A712CB4-47AD-484D-84E5-B1CC04B6A9C4}" presName="imageRepeatNode" presStyleLbl="alignAcc1" presStyleIdx="1" presStyleCnt="4"/>
      <dgm:spPr/>
      <dgm:t>
        <a:bodyPr/>
        <a:lstStyle/>
        <a:p>
          <a:endParaRPr lang="es-MX"/>
        </a:p>
      </dgm:t>
    </dgm:pt>
    <dgm:pt modelId="{2B75EE84-506C-4D94-AEAA-5F791362F264}" type="pres">
      <dgm:prSet presAssocID="{4A712CB4-47AD-484D-84E5-B1CC04B6A9C4}" presName="imageaccent2" presStyleCnt="0"/>
      <dgm:spPr/>
    </dgm:pt>
    <dgm:pt modelId="{6A438129-8D1D-455A-93DE-CAD7CAD27215}" type="pres">
      <dgm:prSet presAssocID="{4A712CB4-47AD-484D-84E5-B1CC04B6A9C4}" presName="accentRepeatNode" presStyleLbl="solidAlignAcc1" presStyleIdx="3" presStyleCnt="8"/>
      <dgm:spPr/>
    </dgm:pt>
    <dgm:pt modelId="{93C18846-71D8-4F47-9F83-6827901D53A1}" type="pres">
      <dgm:prSet presAssocID="{B807EED5-7E5A-4A4D-88E1-9F2A5A3AA7C2}" presName="text3" presStyleCnt="0"/>
      <dgm:spPr/>
    </dgm:pt>
    <dgm:pt modelId="{1EE68027-983B-41F9-9B80-3919F5132706}" type="pres">
      <dgm:prSet presAssocID="{B807EED5-7E5A-4A4D-88E1-9F2A5A3AA7C2}" presName="textRepeatNode" presStyleLbl="alignNode1" presStyleIdx="2" presStyleCnt="4">
        <dgm:presLayoutVars>
          <dgm:chMax val="0"/>
          <dgm:chPref val="0"/>
          <dgm:bulletEnabled val="1"/>
        </dgm:presLayoutVars>
      </dgm:prSet>
      <dgm:spPr/>
      <dgm:t>
        <a:bodyPr/>
        <a:lstStyle/>
        <a:p>
          <a:endParaRPr lang="es-MX"/>
        </a:p>
      </dgm:t>
    </dgm:pt>
    <dgm:pt modelId="{30E35FAA-3A6F-4BBD-8AD4-347B95D4BDE0}" type="pres">
      <dgm:prSet presAssocID="{B807EED5-7E5A-4A4D-88E1-9F2A5A3AA7C2}" presName="textaccent3" presStyleCnt="0"/>
      <dgm:spPr/>
    </dgm:pt>
    <dgm:pt modelId="{BA6F21C6-73EE-4BD3-BBA8-E17E1144DB72}" type="pres">
      <dgm:prSet presAssocID="{B807EED5-7E5A-4A4D-88E1-9F2A5A3AA7C2}" presName="accentRepeatNode" presStyleLbl="solidAlignAcc1" presStyleIdx="4" presStyleCnt="8"/>
      <dgm:spPr/>
    </dgm:pt>
    <dgm:pt modelId="{144B722A-43B1-4FB5-B65C-18643A749A6A}" type="pres">
      <dgm:prSet presAssocID="{996E74F4-FEE8-413E-86DB-B5FADBFACB46}" presName="image3" presStyleCnt="0"/>
      <dgm:spPr/>
    </dgm:pt>
    <dgm:pt modelId="{A8116A90-1760-4087-B05A-121C3F97D34E}" type="pres">
      <dgm:prSet presAssocID="{996E74F4-FEE8-413E-86DB-B5FADBFACB46}" presName="imageRepeatNode" presStyleLbl="alignAcc1" presStyleIdx="2" presStyleCnt="4" custLinFactNeighborX="567" custLinFactNeighborY="5665"/>
      <dgm:spPr/>
      <dgm:t>
        <a:bodyPr/>
        <a:lstStyle/>
        <a:p>
          <a:endParaRPr lang="es-MX"/>
        </a:p>
      </dgm:t>
    </dgm:pt>
    <dgm:pt modelId="{7ACC6670-6EB1-4E81-B612-38AD71F510E4}" type="pres">
      <dgm:prSet presAssocID="{996E74F4-FEE8-413E-86DB-B5FADBFACB46}" presName="imageaccent3" presStyleCnt="0"/>
      <dgm:spPr/>
    </dgm:pt>
    <dgm:pt modelId="{677FE972-5BE9-4CE3-A6E1-4BEF80511352}" type="pres">
      <dgm:prSet presAssocID="{996E74F4-FEE8-413E-86DB-B5FADBFACB46}" presName="accentRepeatNode" presStyleLbl="solidAlignAcc1" presStyleIdx="5" presStyleCnt="8"/>
      <dgm:spPr/>
    </dgm:pt>
    <dgm:pt modelId="{65DF8970-CB41-444F-AB31-5C2F50E6D6BD}" type="pres">
      <dgm:prSet presAssocID="{DAB8FB33-D79E-4F43-AF73-A03B40A2A1D7}" presName="text4" presStyleCnt="0"/>
      <dgm:spPr/>
    </dgm:pt>
    <dgm:pt modelId="{CF06FED6-E8A9-4257-AE2F-26372E98B03D}" type="pres">
      <dgm:prSet presAssocID="{DAB8FB33-D79E-4F43-AF73-A03B40A2A1D7}" presName="textRepeatNode" presStyleLbl="alignNode1" presStyleIdx="3" presStyleCnt="4">
        <dgm:presLayoutVars>
          <dgm:chMax val="0"/>
          <dgm:chPref val="0"/>
          <dgm:bulletEnabled val="1"/>
        </dgm:presLayoutVars>
      </dgm:prSet>
      <dgm:spPr/>
      <dgm:t>
        <a:bodyPr/>
        <a:lstStyle/>
        <a:p>
          <a:endParaRPr lang="es-MX"/>
        </a:p>
      </dgm:t>
    </dgm:pt>
    <dgm:pt modelId="{95FF8344-A627-4EBE-9DE9-E90515442A6E}" type="pres">
      <dgm:prSet presAssocID="{DAB8FB33-D79E-4F43-AF73-A03B40A2A1D7}" presName="textaccent4" presStyleCnt="0"/>
      <dgm:spPr/>
    </dgm:pt>
    <dgm:pt modelId="{DBFD1592-3015-4197-B99F-E94027B2DDF1}" type="pres">
      <dgm:prSet presAssocID="{DAB8FB33-D79E-4F43-AF73-A03B40A2A1D7}" presName="accentRepeatNode" presStyleLbl="solidAlignAcc1" presStyleIdx="6" presStyleCnt="8"/>
      <dgm:spPr/>
    </dgm:pt>
    <dgm:pt modelId="{352E1332-0FC4-4374-9DED-34D45366341B}" type="pres">
      <dgm:prSet presAssocID="{AC045C57-1587-47B2-A92A-A2201F4C8A66}" presName="image4" presStyleCnt="0"/>
      <dgm:spPr/>
    </dgm:pt>
    <dgm:pt modelId="{E2982862-08CB-4718-8FCA-9638BA37C39A}" type="pres">
      <dgm:prSet presAssocID="{AC045C57-1587-47B2-A92A-A2201F4C8A66}" presName="imageRepeatNode" presStyleLbl="alignAcc1" presStyleIdx="3" presStyleCnt="4"/>
      <dgm:spPr/>
      <dgm:t>
        <a:bodyPr/>
        <a:lstStyle/>
        <a:p>
          <a:endParaRPr lang="es-MX"/>
        </a:p>
      </dgm:t>
    </dgm:pt>
    <dgm:pt modelId="{A6B48F5B-2387-451C-9058-012BCF30374E}" type="pres">
      <dgm:prSet presAssocID="{AC045C57-1587-47B2-A92A-A2201F4C8A66}" presName="imageaccent4" presStyleCnt="0"/>
      <dgm:spPr/>
    </dgm:pt>
    <dgm:pt modelId="{F2AD9665-53C4-4AFD-B6E8-D0693C758C05}" type="pres">
      <dgm:prSet presAssocID="{AC045C57-1587-47B2-A92A-A2201F4C8A66}" presName="accentRepeatNode" presStyleLbl="solidAlignAcc1" presStyleIdx="7" presStyleCnt="8"/>
      <dgm:spPr/>
    </dgm:pt>
  </dgm:ptLst>
  <dgm:cxnLst>
    <dgm:cxn modelId="{0D322852-9204-43E9-A571-9FC0751FFF19}" srcId="{223D35E4-9B20-44DD-A81F-916D6975CC8E}" destId="{9CDE44CB-9611-427D-963A-D971B10FEAC4}" srcOrd="1" destOrd="0" parTransId="{1D463E66-ADCF-4540-8A4C-80D1E6E3B1A6}" sibTransId="{4A712CB4-47AD-484D-84E5-B1CC04B6A9C4}"/>
    <dgm:cxn modelId="{E009DA7A-87CB-42F9-B108-7FECF9AC773F}" srcId="{223D35E4-9B20-44DD-A81F-916D6975CC8E}" destId="{B807EED5-7E5A-4A4D-88E1-9F2A5A3AA7C2}" srcOrd="2" destOrd="0" parTransId="{5E9B6400-964F-47FE-9D85-BC4403543978}" sibTransId="{996E74F4-FEE8-413E-86DB-B5FADBFACB46}"/>
    <dgm:cxn modelId="{B4018CE7-B80D-4850-9922-AE16627F416F}" type="presOf" srcId="{AC045C57-1587-47B2-A92A-A2201F4C8A66}" destId="{E2982862-08CB-4718-8FCA-9638BA37C39A}" srcOrd="0" destOrd="0" presId="urn:microsoft.com/office/officeart/2008/layout/HexagonCluster"/>
    <dgm:cxn modelId="{46C5D958-ECD8-427C-8E10-85A7233E4DE5}" type="presOf" srcId="{F1CB79B3-B93D-4B3C-B334-729F9D1532A0}" destId="{A724660A-CD14-4A51-B1A2-EE336B88E91C}" srcOrd="0" destOrd="0" presId="urn:microsoft.com/office/officeart/2008/layout/HexagonCluster"/>
    <dgm:cxn modelId="{CF71D794-D2D2-4F0B-95BA-644C17E127B5}" type="presOf" srcId="{A68E5D18-5A37-43FF-BCA2-94C5A5AFF758}" destId="{1EE68027-983B-41F9-9B80-3919F5132706}" srcOrd="0" destOrd="1" presId="urn:microsoft.com/office/officeart/2008/layout/HexagonCluster"/>
    <dgm:cxn modelId="{1A6B6E85-368F-41E3-8B41-D23C16A5BF78}" srcId="{223D35E4-9B20-44DD-A81F-916D6975CC8E}" destId="{3BC4DB7C-B484-40FF-AA81-3E67CBF974E2}" srcOrd="0" destOrd="0" parTransId="{9E2DDDBE-7B2B-4E39-85B4-0D28BBE055ED}" sibTransId="{F1CB79B3-B93D-4B3C-B334-729F9D1532A0}"/>
    <dgm:cxn modelId="{BC8E4D06-1857-4561-8010-B9604927E7E5}" type="presOf" srcId="{996E74F4-FEE8-413E-86DB-B5FADBFACB46}" destId="{A8116A90-1760-4087-B05A-121C3F97D34E}" srcOrd="0" destOrd="0" presId="urn:microsoft.com/office/officeart/2008/layout/HexagonCluster"/>
    <dgm:cxn modelId="{FEE288D0-CC6E-40DF-9D26-8C5E5318727F}" type="presOf" srcId="{B807EED5-7E5A-4A4D-88E1-9F2A5A3AA7C2}" destId="{1EE68027-983B-41F9-9B80-3919F5132706}" srcOrd="0" destOrd="0" presId="urn:microsoft.com/office/officeart/2008/layout/HexagonCluster"/>
    <dgm:cxn modelId="{9E17D797-365B-4668-A98B-E5DE5542F481}" type="presOf" srcId="{3BC4DB7C-B484-40FF-AA81-3E67CBF974E2}" destId="{C19FED65-D464-4D2D-9D99-0865751669BA}" srcOrd="0" destOrd="0" presId="urn:microsoft.com/office/officeart/2008/layout/HexagonCluster"/>
    <dgm:cxn modelId="{F34D4E1D-4D8D-4124-9311-473B036D4215}" srcId="{223D35E4-9B20-44DD-A81F-916D6975CC8E}" destId="{DAB8FB33-D79E-4F43-AF73-A03B40A2A1D7}" srcOrd="3" destOrd="0" parTransId="{FB56A28A-E656-4E16-93C6-5A97B64C2222}" sibTransId="{AC045C57-1587-47B2-A92A-A2201F4C8A66}"/>
    <dgm:cxn modelId="{652CF912-4187-4A49-B4D1-41D8FAA4D65E}" srcId="{B807EED5-7E5A-4A4D-88E1-9F2A5A3AA7C2}" destId="{A68E5D18-5A37-43FF-BCA2-94C5A5AFF758}" srcOrd="0" destOrd="0" parTransId="{73569C41-D811-420C-BD37-FA23592509B0}" sibTransId="{C54192FD-71B2-41BA-AB3A-51078C6983E7}"/>
    <dgm:cxn modelId="{1984348C-2BE9-4259-B8E4-73F6CA740328}" type="presOf" srcId="{4A712CB4-47AD-484D-84E5-B1CC04B6A9C4}" destId="{1D117E37-3BB0-49CF-BB4D-41975F0FFE3D}" srcOrd="0" destOrd="0" presId="urn:microsoft.com/office/officeart/2008/layout/HexagonCluster"/>
    <dgm:cxn modelId="{F4554967-6B39-4BCF-817F-47E98A3FE422}" type="presOf" srcId="{223D35E4-9B20-44DD-A81F-916D6975CC8E}" destId="{64F7393B-1E12-4CA7-BE0C-EAA26F0D28EB}" srcOrd="0" destOrd="0" presId="urn:microsoft.com/office/officeart/2008/layout/HexagonCluster"/>
    <dgm:cxn modelId="{900B9CA9-1E45-4983-9F58-B3CFE0A6338C}" type="presOf" srcId="{9CDE44CB-9611-427D-963A-D971B10FEAC4}" destId="{0EFAB55F-348F-48E4-9EDB-C9A4F01CF50B}" srcOrd="0" destOrd="0" presId="urn:microsoft.com/office/officeart/2008/layout/HexagonCluster"/>
    <dgm:cxn modelId="{F16A0CEE-8C70-4842-950D-4ACF7767B670}" type="presOf" srcId="{DAB8FB33-D79E-4F43-AF73-A03B40A2A1D7}" destId="{CF06FED6-E8A9-4257-AE2F-26372E98B03D}" srcOrd="0" destOrd="0" presId="urn:microsoft.com/office/officeart/2008/layout/HexagonCluster"/>
    <dgm:cxn modelId="{99B10E5E-3C85-4DE9-886A-FEFD986B9937}" type="presParOf" srcId="{64F7393B-1E12-4CA7-BE0C-EAA26F0D28EB}" destId="{A715EEF8-5806-410E-9EC4-F396558CDA31}" srcOrd="0" destOrd="0" presId="urn:microsoft.com/office/officeart/2008/layout/HexagonCluster"/>
    <dgm:cxn modelId="{1904B9B5-35E5-4B50-A814-633644B0F62C}" type="presParOf" srcId="{A715EEF8-5806-410E-9EC4-F396558CDA31}" destId="{C19FED65-D464-4D2D-9D99-0865751669BA}" srcOrd="0" destOrd="0" presId="urn:microsoft.com/office/officeart/2008/layout/HexagonCluster"/>
    <dgm:cxn modelId="{9CF6D96A-F7BB-4535-9898-8CB681B8BE1D}" type="presParOf" srcId="{64F7393B-1E12-4CA7-BE0C-EAA26F0D28EB}" destId="{BF31BC8C-DFD0-45DF-9217-8879C452EE3C}" srcOrd="1" destOrd="0" presId="urn:microsoft.com/office/officeart/2008/layout/HexagonCluster"/>
    <dgm:cxn modelId="{D752D1FA-F8F8-467E-9DC6-05DCBB2C1A61}" type="presParOf" srcId="{BF31BC8C-DFD0-45DF-9217-8879C452EE3C}" destId="{8C0C3BC7-3EEE-46EF-A668-C08F4B50A129}" srcOrd="0" destOrd="0" presId="urn:microsoft.com/office/officeart/2008/layout/HexagonCluster"/>
    <dgm:cxn modelId="{9EE31A09-57C7-42B1-A27F-FFF9DCFC9B5B}" type="presParOf" srcId="{64F7393B-1E12-4CA7-BE0C-EAA26F0D28EB}" destId="{5D285846-E27F-4C08-BE0E-34D5D01356E8}" srcOrd="2" destOrd="0" presId="urn:microsoft.com/office/officeart/2008/layout/HexagonCluster"/>
    <dgm:cxn modelId="{12C66E78-04FC-417E-A6D4-3B1C90F6E426}" type="presParOf" srcId="{5D285846-E27F-4C08-BE0E-34D5D01356E8}" destId="{A724660A-CD14-4A51-B1A2-EE336B88E91C}" srcOrd="0" destOrd="0" presId="urn:microsoft.com/office/officeart/2008/layout/HexagonCluster"/>
    <dgm:cxn modelId="{2DB5F642-BF32-462F-82B0-A13A09BB94A4}" type="presParOf" srcId="{64F7393B-1E12-4CA7-BE0C-EAA26F0D28EB}" destId="{A9AA4283-D770-4967-AFD7-846E50A3DCE4}" srcOrd="3" destOrd="0" presId="urn:microsoft.com/office/officeart/2008/layout/HexagonCluster"/>
    <dgm:cxn modelId="{F8A57BF5-8479-4366-8684-4D8DCE772AB6}" type="presParOf" srcId="{A9AA4283-D770-4967-AFD7-846E50A3DCE4}" destId="{78EC8CDF-0C55-4F83-8C5F-37E5A984F2B1}" srcOrd="0" destOrd="0" presId="urn:microsoft.com/office/officeart/2008/layout/HexagonCluster"/>
    <dgm:cxn modelId="{01574AA5-4341-4200-9AC0-C5CD963D9C8C}" type="presParOf" srcId="{64F7393B-1E12-4CA7-BE0C-EAA26F0D28EB}" destId="{EFF09400-892E-4F1F-8AD1-C8A9E4A82BA2}" srcOrd="4" destOrd="0" presId="urn:microsoft.com/office/officeart/2008/layout/HexagonCluster"/>
    <dgm:cxn modelId="{C6E78C8C-D81E-45DF-BD96-023EFEA784FC}" type="presParOf" srcId="{EFF09400-892E-4F1F-8AD1-C8A9E4A82BA2}" destId="{0EFAB55F-348F-48E4-9EDB-C9A4F01CF50B}" srcOrd="0" destOrd="0" presId="urn:microsoft.com/office/officeart/2008/layout/HexagonCluster"/>
    <dgm:cxn modelId="{4171862D-5316-42E0-853D-A0E0D822AA9D}" type="presParOf" srcId="{64F7393B-1E12-4CA7-BE0C-EAA26F0D28EB}" destId="{17DFE5FE-0A32-4E51-B721-5B9E33643095}" srcOrd="5" destOrd="0" presId="urn:microsoft.com/office/officeart/2008/layout/HexagonCluster"/>
    <dgm:cxn modelId="{CD70C9D8-F2EF-410D-9859-3B88850FC898}" type="presParOf" srcId="{17DFE5FE-0A32-4E51-B721-5B9E33643095}" destId="{CA406F5F-87DA-42BF-B0AA-9D02F33DEF63}" srcOrd="0" destOrd="0" presId="urn:microsoft.com/office/officeart/2008/layout/HexagonCluster"/>
    <dgm:cxn modelId="{4C6CD200-C184-45D1-8D03-559ADD52BCF6}" type="presParOf" srcId="{64F7393B-1E12-4CA7-BE0C-EAA26F0D28EB}" destId="{AFB8CDDF-67E3-490F-BC8F-E8867CB17C18}" srcOrd="6" destOrd="0" presId="urn:microsoft.com/office/officeart/2008/layout/HexagonCluster"/>
    <dgm:cxn modelId="{4C16C0D6-D6AF-4D78-93E9-FC0990F79628}" type="presParOf" srcId="{AFB8CDDF-67E3-490F-BC8F-E8867CB17C18}" destId="{1D117E37-3BB0-49CF-BB4D-41975F0FFE3D}" srcOrd="0" destOrd="0" presId="urn:microsoft.com/office/officeart/2008/layout/HexagonCluster"/>
    <dgm:cxn modelId="{047F2186-B242-4587-851A-12612260C274}" type="presParOf" srcId="{64F7393B-1E12-4CA7-BE0C-EAA26F0D28EB}" destId="{2B75EE84-506C-4D94-AEAA-5F791362F264}" srcOrd="7" destOrd="0" presId="urn:microsoft.com/office/officeart/2008/layout/HexagonCluster"/>
    <dgm:cxn modelId="{EB5B6F2A-1629-4CB1-B236-411410CE6EC7}" type="presParOf" srcId="{2B75EE84-506C-4D94-AEAA-5F791362F264}" destId="{6A438129-8D1D-455A-93DE-CAD7CAD27215}" srcOrd="0" destOrd="0" presId="urn:microsoft.com/office/officeart/2008/layout/HexagonCluster"/>
    <dgm:cxn modelId="{1658DB1D-524F-4118-A1B8-EE6CA061807C}" type="presParOf" srcId="{64F7393B-1E12-4CA7-BE0C-EAA26F0D28EB}" destId="{93C18846-71D8-4F47-9F83-6827901D53A1}" srcOrd="8" destOrd="0" presId="urn:microsoft.com/office/officeart/2008/layout/HexagonCluster"/>
    <dgm:cxn modelId="{57CF2666-44B2-47E4-9AEE-89E9AB1CF372}" type="presParOf" srcId="{93C18846-71D8-4F47-9F83-6827901D53A1}" destId="{1EE68027-983B-41F9-9B80-3919F5132706}" srcOrd="0" destOrd="0" presId="urn:microsoft.com/office/officeart/2008/layout/HexagonCluster"/>
    <dgm:cxn modelId="{C8AD210A-AA1D-4F65-BC2B-113F2F89163F}" type="presParOf" srcId="{64F7393B-1E12-4CA7-BE0C-EAA26F0D28EB}" destId="{30E35FAA-3A6F-4BBD-8AD4-347B95D4BDE0}" srcOrd="9" destOrd="0" presId="urn:microsoft.com/office/officeart/2008/layout/HexagonCluster"/>
    <dgm:cxn modelId="{3F230E8A-C90C-42AD-B4D3-6BB32A3A9986}" type="presParOf" srcId="{30E35FAA-3A6F-4BBD-8AD4-347B95D4BDE0}" destId="{BA6F21C6-73EE-4BD3-BBA8-E17E1144DB72}" srcOrd="0" destOrd="0" presId="urn:microsoft.com/office/officeart/2008/layout/HexagonCluster"/>
    <dgm:cxn modelId="{F40B3620-14F1-4A45-B57F-11BC63692A42}" type="presParOf" srcId="{64F7393B-1E12-4CA7-BE0C-EAA26F0D28EB}" destId="{144B722A-43B1-4FB5-B65C-18643A749A6A}" srcOrd="10" destOrd="0" presId="urn:microsoft.com/office/officeart/2008/layout/HexagonCluster"/>
    <dgm:cxn modelId="{13DADAC6-1F3A-46CA-BE91-4C6275A06A6C}" type="presParOf" srcId="{144B722A-43B1-4FB5-B65C-18643A749A6A}" destId="{A8116A90-1760-4087-B05A-121C3F97D34E}" srcOrd="0" destOrd="0" presId="urn:microsoft.com/office/officeart/2008/layout/HexagonCluster"/>
    <dgm:cxn modelId="{70F7466A-6BFB-4389-B5B2-55513811D213}" type="presParOf" srcId="{64F7393B-1E12-4CA7-BE0C-EAA26F0D28EB}" destId="{7ACC6670-6EB1-4E81-B612-38AD71F510E4}" srcOrd="11" destOrd="0" presId="urn:microsoft.com/office/officeart/2008/layout/HexagonCluster"/>
    <dgm:cxn modelId="{CBFAF5F1-6260-4776-B05E-A1DAACFC82DF}" type="presParOf" srcId="{7ACC6670-6EB1-4E81-B612-38AD71F510E4}" destId="{677FE972-5BE9-4CE3-A6E1-4BEF80511352}" srcOrd="0" destOrd="0" presId="urn:microsoft.com/office/officeart/2008/layout/HexagonCluster"/>
    <dgm:cxn modelId="{DA7D151B-57EA-414C-86DE-A756616684F6}" type="presParOf" srcId="{64F7393B-1E12-4CA7-BE0C-EAA26F0D28EB}" destId="{65DF8970-CB41-444F-AB31-5C2F50E6D6BD}" srcOrd="12" destOrd="0" presId="urn:microsoft.com/office/officeart/2008/layout/HexagonCluster"/>
    <dgm:cxn modelId="{E4E3924F-AAA8-4C74-B550-65632DE7DC29}" type="presParOf" srcId="{65DF8970-CB41-444F-AB31-5C2F50E6D6BD}" destId="{CF06FED6-E8A9-4257-AE2F-26372E98B03D}" srcOrd="0" destOrd="0" presId="urn:microsoft.com/office/officeart/2008/layout/HexagonCluster"/>
    <dgm:cxn modelId="{BAC0DD42-E5B8-4B62-B8AC-4758348CBCFD}" type="presParOf" srcId="{64F7393B-1E12-4CA7-BE0C-EAA26F0D28EB}" destId="{95FF8344-A627-4EBE-9DE9-E90515442A6E}" srcOrd="13" destOrd="0" presId="urn:microsoft.com/office/officeart/2008/layout/HexagonCluster"/>
    <dgm:cxn modelId="{379A3B36-BDEB-4444-85B5-44CF0CF1CFD6}" type="presParOf" srcId="{95FF8344-A627-4EBE-9DE9-E90515442A6E}" destId="{DBFD1592-3015-4197-B99F-E94027B2DDF1}" srcOrd="0" destOrd="0" presId="urn:microsoft.com/office/officeart/2008/layout/HexagonCluster"/>
    <dgm:cxn modelId="{A3EC3C34-4834-4452-80B7-82D5C447A803}" type="presParOf" srcId="{64F7393B-1E12-4CA7-BE0C-EAA26F0D28EB}" destId="{352E1332-0FC4-4374-9DED-34D45366341B}" srcOrd="14" destOrd="0" presId="urn:microsoft.com/office/officeart/2008/layout/HexagonCluster"/>
    <dgm:cxn modelId="{6946D2A2-2400-4361-83D7-642B1E302702}" type="presParOf" srcId="{352E1332-0FC4-4374-9DED-34D45366341B}" destId="{E2982862-08CB-4718-8FCA-9638BA37C39A}" srcOrd="0" destOrd="0" presId="urn:microsoft.com/office/officeart/2008/layout/HexagonCluster"/>
    <dgm:cxn modelId="{CBCBB232-7DEB-48B5-8D34-5CB7E94E019A}" type="presParOf" srcId="{64F7393B-1E12-4CA7-BE0C-EAA26F0D28EB}" destId="{A6B48F5B-2387-451C-9058-012BCF30374E}" srcOrd="15" destOrd="0" presId="urn:microsoft.com/office/officeart/2008/layout/HexagonCluster"/>
    <dgm:cxn modelId="{1730F950-79E7-4238-9497-81A03F368B24}" type="presParOf" srcId="{A6B48F5B-2387-451C-9058-012BCF30374E}" destId="{F2AD9665-53C4-4AFD-B6E8-D0693C758C05}"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E0E6A4-4DBD-4643-862E-D414F895F46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MX"/>
        </a:p>
      </dgm:t>
    </dgm:pt>
    <dgm:pt modelId="{E8F5E3A4-1B30-42B0-86C9-552C7AF5E94A}">
      <dgm:prSet phldrT="[Texto]" custT="1"/>
      <dgm:spPr/>
      <dgm:t>
        <a:bodyPr/>
        <a:lstStyle/>
        <a:p>
          <a:r>
            <a:rPr lang="es-ES_tradnl" sz="1000" b="1" u="none" dirty="0" smtClean="0"/>
            <a:t>En la familia</a:t>
          </a:r>
          <a:endParaRPr lang="es-MX" sz="1000" u="none" dirty="0"/>
        </a:p>
      </dgm:t>
    </dgm:pt>
    <dgm:pt modelId="{DCD4E090-4FDB-45B5-9DDA-AD7245248904}" type="parTrans" cxnId="{92F7A672-8293-471C-9AE9-E9808ED75F82}">
      <dgm:prSet/>
      <dgm:spPr/>
      <dgm:t>
        <a:bodyPr/>
        <a:lstStyle/>
        <a:p>
          <a:endParaRPr lang="es-MX"/>
        </a:p>
      </dgm:t>
    </dgm:pt>
    <dgm:pt modelId="{64F27BCE-3D47-40F4-ABC2-F6CDBCEDAFEE}" type="sibTrans" cxnId="{92F7A672-8293-471C-9AE9-E9808ED75F82}">
      <dgm:prSet/>
      <dgm:spPr/>
      <dgm:t>
        <a:bodyPr/>
        <a:lstStyle/>
        <a:p>
          <a:endParaRPr lang="es-MX"/>
        </a:p>
      </dgm:t>
    </dgm:pt>
    <dgm:pt modelId="{A647BB2F-A479-4E97-B8A0-C90EA546AD2C}">
      <dgm:prSet phldrT="[Texto]" custT="1"/>
      <dgm:spPr/>
      <dgm:t>
        <a:bodyPr/>
        <a:lstStyle/>
        <a:p>
          <a:r>
            <a:rPr lang="es-ES_tradnl" sz="1000" b="1" u="none" dirty="0" smtClean="0"/>
            <a:t>En la escuela</a:t>
          </a:r>
          <a:endParaRPr lang="es-MX" sz="1000" u="none" dirty="0"/>
        </a:p>
      </dgm:t>
    </dgm:pt>
    <dgm:pt modelId="{8CC82D57-1EBC-4B14-A627-5B2BCA41B1DF}" type="parTrans" cxnId="{E8CF5F49-42EE-4A97-A215-6AD7DAB9E280}">
      <dgm:prSet/>
      <dgm:spPr/>
      <dgm:t>
        <a:bodyPr/>
        <a:lstStyle/>
        <a:p>
          <a:endParaRPr lang="es-MX"/>
        </a:p>
      </dgm:t>
    </dgm:pt>
    <dgm:pt modelId="{7892885B-38EB-45E7-AD92-280A52F905B0}" type="sibTrans" cxnId="{E8CF5F49-42EE-4A97-A215-6AD7DAB9E280}">
      <dgm:prSet/>
      <dgm:spPr/>
      <dgm:t>
        <a:bodyPr/>
        <a:lstStyle/>
        <a:p>
          <a:endParaRPr lang="es-MX"/>
        </a:p>
      </dgm:t>
    </dgm:pt>
    <dgm:pt modelId="{ACEB6C3B-4BF9-41BB-BAA3-1E0D59B55219}">
      <dgm:prSet phldrT="[Texto]" custT="1"/>
      <dgm:spPr/>
      <dgm:t>
        <a:bodyPr/>
        <a:lstStyle/>
        <a:p>
          <a:r>
            <a:rPr lang="es-ES_tradnl" sz="800" b="1" u="none" dirty="0" smtClean="0"/>
            <a:t>En el trabajo</a:t>
          </a:r>
        </a:p>
        <a:p>
          <a:r>
            <a:rPr lang="es-ES_tradnl" sz="800" b="1" u="none" dirty="0" smtClean="0"/>
            <a:t>En la profesión</a:t>
          </a:r>
          <a:endParaRPr lang="es-MX" sz="800" u="none" dirty="0"/>
        </a:p>
      </dgm:t>
    </dgm:pt>
    <dgm:pt modelId="{8193FCB6-2284-43B3-B48B-247541A68DA4}" type="parTrans" cxnId="{A498DC74-5458-45A6-9500-53EBAEB9DACA}">
      <dgm:prSet/>
      <dgm:spPr/>
      <dgm:t>
        <a:bodyPr/>
        <a:lstStyle/>
        <a:p>
          <a:endParaRPr lang="es-MX"/>
        </a:p>
      </dgm:t>
    </dgm:pt>
    <dgm:pt modelId="{53760BCF-E8CC-4E6C-9144-413930DC9016}" type="sibTrans" cxnId="{A498DC74-5458-45A6-9500-53EBAEB9DACA}">
      <dgm:prSet/>
      <dgm:spPr/>
      <dgm:t>
        <a:bodyPr/>
        <a:lstStyle/>
        <a:p>
          <a:endParaRPr lang="es-MX"/>
        </a:p>
      </dgm:t>
    </dgm:pt>
    <dgm:pt modelId="{6BDFFBFF-50EF-46F6-8188-4E3825B7B628}">
      <dgm:prSet phldrT="[Texto]" custT="1"/>
      <dgm:spPr/>
      <dgm:t>
        <a:bodyPr/>
        <a:lstStyle/>
        <a:p>
          <a:r>
            <a:rPr lang="es-ES_tradnl" sz="1000" b="1" u="none" dirty="0" smtClean="0"/>
            <a:t>En la comunidad</a:t>
          </a:r>
          <a:endParaRPr lang="es-MX" sz="1000" u="none" dirty="0"/>
        </a:p>
      </dgm:t>
    </dgm:pt>
    <dgm:pt modelId="{05463E79-3798-452F-98D7-DC1A33435A86}" type="parTrans" cxnId="{3432ADAB-3836-40E9-ADF3-12547172F8F1}">
      <dgm:prSet/>
      <dgm:spPr/>
      <dgm:t>
        <a:bodyPr/>
        <a:lstStyle/>
        <a:p>
          <a:endParaRPr lang="es-MX"/>
        </a:p>
      </dgm:t>
    </dgm:pt>
    <dgm:pt modelId="{866E15D6-3032-477D-A421-8408B5062FA0}" type="sibTrans" cxnId="{3432ADAB-3836-40E9-ADF3-12547172F8F1}">
      <dgm:prSet/>
      <dgm:spPr/>
      <dgm:t>
        <a:bodyPr/>
        <a:lstStyle/>
        <a:p>
          <a:endParaRPr lang="es-MX"/>
        </a:p>
      </dgm:t>
    </dgm:pt>
    <dgm:pt modelId="{DBF854ED-FF63-4C43-A390-30EAA07546D4}">
      <dgm:prSet phldrT="[Texto]" custT="1"/>
      <dgm:spPr/>
      <dgm:t>
        <a:bodyPr/>
        <a:lstStyle/>
        <a:p>
          <a:r>
            <a:rPr lang="es-MX" sz="1200" b="0" dirty="0" smtClean="0">
              <a:solidFill>
                <a:schemeClr val="bg1">
                  <a:lumMod val="95000"/>
                </a:schemeClr>
              </a:solidFill>
              <a:effectLst/>
            </a:rPr>
            <a:t>Desarrollo </a:t>
          </a:r>
        </a:p>
        <a:p>
          <a:r>
            <a:rPr lang="es-ES_tradnl" sz="1200" b="0" dirty="0" smtClean="0">
              <a:solidFill>
                <a:schemeClr val="bg1">
                  <a:lumMod val="95000"/>
                </a:schemeClr>
              </a:solidFill>
              <a:effectLst/>
            </a:rPr>
            <a:t>personal </a:t>
          </a:r>
        </a:p>
        <a:p>
          <a:r>
            <a:rPr lang="es-ES_tradnl" sz="1200" b="0" dirty="0" smtClean="0">
              <a:solidFill>
                <a:schemeClr val="bg1">
                  <a:lumMod val="95000"/>
                </a:schemeClr>
              </a:solidFill>
              <a:effectLst/>
            </a:rPr>
            <a:t>Y social</a:t>
          </a:r>
          <a:endParaRPr lang="es-MX" sz="1200" b="0" dirty="0">
            <a:solidFill>
              <a:schemeClr val="bg1">
                <a:lumMod val="95000"/>
              </a:schemeClr>
            </a:solidFill>
            <a:effectLst/>
          </a:endParaRPr>
        </a:p>
      </dgm:t>
    </dgm:pt>
    <dgm:pt modelId="{2480D237-3EF1-4A24-8A23-B401DE5B9C5B}" type="sibTrans" cxnId="{2611587A-DCBF-494E-B45E-08920449D259}">
      <dgm:prSet/>
      <dgm:spPr/>
      <dgm:t>
        <a:bodyPr/>
        <a:lstStyle/>
        <a:p>
          <a:endParaRPr lang="es-MX"/>
        </a:p>
      </dgm:t>
    </dgm:pt>
    <dgm:pt modelId="{EB3BCC93-B832-44B8-993F-43A78F574061}" type="parTrans" cxnId="{2611587A-DCBF-494E-B45E-08920449D259}">
      <dgm:prSet/>
      <dgm:spPr/>
      <dgm:t>
        <a:bodyPr/>
        <a:lstStyle/>
        <a:p>
          <a:endParaRPr lang="es-MX"/>
        </a:p>
      </dgm:t>
    </dgm:pt>
    <dgm:pt modelId="{C7C194D6-08B4-4041-85B2-81BC0E44E166}" type="pres">
      <dgm:prSet presAssocID="{DFE0E6A4-4DBD-4643-862E-D414F895F46C}" presName="Name0" presStyleCnt="0">
        <dgm:presLayoutVars>
          <dgm:chMax val="1"/>
          <dgm:dir/>
          <dgm:animLvl val="ctr"/>
          <dgm:resizeHandles val="exact"/>
        </dgm:presLayoutVars>
      </dgm:prSet>
      <dgm:spPr/>
      <dgm:t>
        <a:bodyPr/>
        <a:lstStyle/>
        <a:p>
          <a:endParaRPr lang="es-MX"/>
        </a:p>
      </dgm:t>
    </dgm:pt>
    <dgm:pt modelId="{773C23E4-0C26-4B5E-A168-C488758F0C8E}" type="pres">
      <dgm:prSet presAssocID="{DBF854ED-FF63-4C43-A390-30EAA07546D4}" presName="centerShape" presStyleLbl="node0" presStyleIdx="0" presStyleCnt="1"/>
      <dgm:spPr/>
      <dgm:t>
        <a:bodyPr/>
        <a:lstStyle/>
        <a:p>
          <a:endParaRPr lang="es-MX"/>
        </a:p>
      </dgm:t>
    </dgm:pt>
    <dgm:pt modelId="{CF52EEE8-0401-4AB1-8C19-58D5FDA17F95}" type="pres">
      <dgm:prSet presAssocID="{E8F5E3A4-1B30-42B0-86C9-552C7AF5E94A}" presName="node" presStyleLbl="node1" presStyleIdx="0" presStyleCnt="4" custScaleX="119469" custScaleY="110663">
        <dgm:presLayoutVars>
          <dgm:bulletEnabled val="1"/>
        </dgm:presLayoutVars>
      </dgm:prSet>
      <dgm:spPr/>
      <dgm:t>
        <a:bodyPr/>
        <a:lstStyle/>
        <a:p>
          <a:endParaRPr lang="es-MX"/>
        </a:p>
      </dgm:t>
    </dgm:pt>
    <dgm:pt modelId="{E283FCAD-35EA-4B2C-B052-F6810ADD0C26}" type="pres">
      <dgm:prSet presAssocID="{E8F5E3A4-1B30-42B0-86C9-552C7AF5E94A}" presName="dummy" presStyleCnt="0"/>
      <dgm:spPr/>
    </dgm:pt>
    <dgm:pt modelId="{069C4C60-E033-4A2A-8C25-B9C288DD1AB4}" type="pres">
      <dgm:prSet presAssocID="{64F27BCE-3D47-40F4-ABC2-F6CDBCEDAFEE}" presName="sibTrans" presStyleLbl="sibTrans2D1" presStyleIdx="0" presStyleCnt="4" custLinFactNeighborX="726"/>
      <dgm:spPr/>
      <dgm:t>
        <a:bodyPr/>
        <a:lstStyle/>
        <a:p>
          <a:endParaRPr lang="es-MX"/>
        </a:p>
      </dgm:t>
    </dgm:pt>
    <dgm:pt modelId="{6B249559-E9A5-4C35-8161-23AFC32AF6B3}" type="pres">
      <dgm:prSet presAssocID="{A647BB2F-A479-4E97-B8A0-C90EA546AD2C}" presName="node" presStyleLbl="node1" presStyleIdx="1" presStyleCnt="4" custScaleX="115782" custScaleY="119026">
        <dgm:presLayoutVars>
          <dgm:bulletEnabled val="1"/>
        </dgm:presLayoutVars>
      </dgm:prSet>
      <dgm:spPr/>
      <dgm:t>
        <a:bodyPr/>
        <a:lstStyle/>
        <a:p>
          <a:endParaRPr lang="es-MX"/>
        </a:p>
      </dgm:t>
    </dgm:pt>
    <dgm:pt modelId="{5755E87A-2419-4663-B84F-FC3FBB1B6BA4}" type="pres">
      <dgm:prSet presAssocID="{A647BB2F-A479-4E97-B8A0-C90EA546AD2C}" presName="dummy" presStyleCnt="0"/>
      <dgm:spPr/>
    </dgm:pt>
    <dgm:pt modelId="{8E04D20E-BC85-4B1E-B37E-E72028A4134A}" type="pres">
      <dgm:prSet presAssocID="{7892885B-38EB-45E7-AD92-280A52F905B0}" presName="sibTrans" presStyleLbl="sibTrans2D1" presStyleIdx="1" presStyleCnt="4"/>
      <dgm:spPr/>
      <dgm:t>
        <a:bodyPr/>
        <a:lstStyle/>
        <a:p>
          <a:endParaRPr lang="es-MX"/>
        </a:p>
      </dgm:t>
    </dgm:pt>
    <dgm:pt modelId="{30B302A6-A33B-463F-A3A1-E1DAA4E7DDCD}" type="pres">
      <dgm:prSet presAssocID="{ACEB6C3B-4BF9-41BB-BAA3-1E0D59B55219}" presName="node" presStyleLbl="node1" presStyleIdx="2" presStyleCnt="4" custScaleX="108149" custScaleY="101697">
        <dgm:presLayoutVars>
          <dgm:bulletEnabled val="1"/>
        </dgm:presLayoutVars>
      </dgm:prSet>
      <dgm:spPr/>
      <dgm:t>
        <a:bodyPr/>
        <a:lstStyle/>
        <a:p>
          <a:endParaRPr lang="es-MX"/>
        </a:p>
      </dgm:t>
    </dgm:pt>
    <dgm:pt modelId="{5F569EC2-6381-4BC2-9732-F0E4B44059A7}" type="pres">
      <dgm:prSet presAssocID="{ACEB6C3B-4BF9-41BB-BAA3-1E0D59B55219}" presName="dummy" presStyleCnt="0"/>
      <dgm:spPr/>
    </dgm:pt>
    <dgm:pt modelId="{A874A9A6-4027-4971-BDE1-F4DD052BEFBD}" type="pres">
      <dgm:prSet presAssocID="{53760BCF-E8CC-4E6C-9144-413930DC9016}" presName="sibTrans" presStyleLbl="sibTrans2D1" presStyleIdx="2" presStyleCnt="4"/>
      <dgm:spPr/>
      <dgm:t>
        <a:bodyPr/>
        <a:lstStyle/>
        <a:p>
          <a:endParaRPr lang="es-MX"/>
        </a:p>
      </dgm:t>
    </dgm:pt>
    <dgm:pt modelId="{D6FE25D0-CC66-4992-AE03-2985066FC60C}" type="pres">
      <dgm:prSet presAssocID="{6BDFFBFF-50EF-46F6-8188-4E3825B7B628}" presName="node" presStyleLbl="node1" presStyleIdx="3" presStyleCnt="4" custScaleX="120657" custScaleY="119026">
        <dgm:presLayoutVars>
          <dgm:bulletEnabled val="1"/>
        </dgm:presLayoutVars>
      </dgm:prSet>
      <dgm:spPr/>
      <dgm:t>
        <a:bodyPr/>
        <a:lstStyle/>
        <a:p>
          <a:endParaRPr lang="es-MX"/>
        </a:p>
      </dgm:t>
    </dgm:pt>
    <dgm:pt modelId="{D67A817B-67C1-4391-A5D5-31F043A6F81E}" type="pres">
      <dgm:prSet presAssocID="{6BDFFBFF-50EF-46F6-8188-4E3825B7B628}" presName="dummy" presStyleCnt="0"/>
      <dgm:spPr/>
    </dgm:pt>
    <dgm:pt modelId="{9F3FFF8D-5B31-4118-961A-2A4352B62983}" type="pres">
      <dgm:prSet presAssocID="{866E15D6-3032-477D-A421-8408B5062FA0}" presName="sibTrans" presStyleLbl="sibTrans2D1" presStyleIdx="3" presStyleCnt="4"/>
      <dgm:spPr/>
      <dgm:t>
        <a:bodyPr/>
        <a:lstStyle/>
        <a:p>
          <a:endParaRPr lang="es-MX"/>
        </a:p>
      </dgm:t>
    </dgm:pt>
  </dgm:ptLst>
  <dgm:cxnLst>
    <dgm:cxn modelId="{EEBCBC43-7E46-48D8-AC2B-C3BDD5968E9A}" type="presOf" srcId="{7892885B-38EB-45E7-AD92-280A52F905B0}" destId="{8E04D20E-BC85-4B1E-B37E-E72028A4134A}" srcOrd="0" destOrd="0" presId="urn:microsoft.com/office/officeart/2005/8/layout/radial6"/>
    <dgm:cxn modelId="{A498DC74-5458-45A6-9500-53EBAEB9DACA}" srcId="{DBF854ED-FF63-4C43-A390-30EAA07546D4}" destId="{ACEB6C3B-4BF9-41BB-BAA3-1E0D59B55219}" srcOrd="2" destOrd="0" parTransId="{8193FCB6-2284-43B3-B48B-247541A68DA4}" sibTransId="{53760BCF-E8CC-4E6C-9144-413930DC9016}"/>
    <dgm:cxn modelId="{57D091A5-A108-4E0C-A71F-7A95BDBDD02F}" type="presOf" srcId="{DFE0E6A4-4DBD-4643-862E-D414F895F46C}" destId="{C7C194D6-08B4-4041-85B2-81BC0E44E166}" srcOrd="0" destOrd="0" presId="urn:microsoft.com/office/officeart/2005/8/layout/radial6"/>
    <dgm:cxn modelId="{2611587A-DCBF-494E-B45E-08920449D259}" srcId="{DFE0E6A4-4DBD-4643-862E-D414F895F46C}" destId="{DBF854ED-FF63-4C43-A390-30EAA07546D4}" srcOrd="0" destOrd="0" parTransId="{EB3BCC93-B832-44B8-993F-43A78F574061}" sibTransId="{2480D237-3EF1-4A24-8A23-B401DE5B9C5B}"/>
    <dgm:cxn modelId="{E8CF5F49-42EE-4A97-A215-6AD7DAB9E280}" srcId="{DBF854ED-FF63-4C43-A390-30EAA07546D4}" destId="{A647BB2F-A479-4E97-B8A0-C90EA546AD2C}" srcOrd="1" destOrd="0" parTransId="{8CC82D57-1EBC-4B14-A627-5B2BCA41B1DF}" sibTransId="{7892885B-38EB-45E7-AD92-280A52F905B0}"/>
    <dgm:cxn modelId="{024BB5E0-A801-4454-BCA4-0B7414CDD793}" type="presOf" srcId="{64F27BCE-3D47-40F4-ABC2-F6CDBCEDAFEE}" destId="{069C4C60-E033-4A2A-8C25-B9C288DD1AB4}" srcOrd="0" destOrd="0" presId="urn:microsoft.com/office/officeart/2005/8/layout/radial6"/>
    <dgm:cxn modelId="{02CFC242-0E12-4F4D-922B-F53DAB79EF4B}" type="presOf" srcId="{866E15D6-3032-477D-A421-8408B5062FA0}" destId="{9F3FFF8D-5B31-4118-961A-2A4352B62983}" srcOrd="0" destOrd="0" presId="urn:microsoft.com/office/officeart/2005/8/layout/radial6"/>
    <dgm:cxn modelId="{D19EC905-C743-42E0-84C3-3AF1B1A48B3C}" type="presOf" srcId="{6BDFFBFF-50EF-46F6-8188-4E3825B7B628}" destId="{D6FE25D0-CC66-4992-AE03-2985066FC60C}" srcOrd="0" destOrd="0" presId="urn:microsoft.com/office/officeart/2005/8/layout/radial6"/>
    <dgm:cxn modelId="{5E4817EB-4F4E-48CA-8763-B6184D920158}" type="presOf" srcId="{ACEB6C3B-4BF9-41BB-BAA3-1E0D59B55219}" destId="{30B302A6-A33B-463F-A3A1-E1DAA4E7DDCD}" srcOrd="0" destOrd="0" presId="urn:microsoft.com/office/officeart/2005/8/layout/radial6"/>
    <dgm:cxn modelId="{F005753A-D708-44A9-AFB4-5BAEE671F6BD}" type="presOf" srcId="{A647BB2F-A479-4E97-B8A0-C90EA546AD2C}" destId="{6B249559-E9A5-4C35-8161-23AFC32AF6B3}" srcOrd="0" destOrd="0" presId="urn:microsoft.com/office/officeart/2005/8/layout/radial6"/>
    <dgm:cxn modelId="{92F7A672-8293-471C-9AE9-E9808ED75F82}" srcId="{DBF854ED-FF63-4C43-A390-30EAA07546D4}" destId="{E8F5E3A4-1B30-42B0-86C9-552C7AF5E94A}" srcOrd="0" destOrd="0" parTransId="{DCD4E090-4FDB-45B5-9DDA-AD7245248904}" sibTransId="{64F27BCE-3D47-40F4-ABC2-F6CDBCEDAFEE}"/>
    <dgm:cxn modelId="{5CD2ED10-8812-4B51-8B59-8591546A9B66}" type="presOf" srcId="{53760BCF-E8CC-4E6C-9144-413930DC9016}" destId="{A874A9A6-4027-4971-BDE1-F4DD052BEFBD}" srcOrd="0" destOrd="0" presId="urn:microsoft.com/office/officeart/2005/8/layout/radial6"/>
    <dgm:cxn modelId="{3432ADAB-3836-40E9-ADF3-12547172F8F1}" srcId="{DBF854ED-FF63-4C43-A390-30EAA07546D4}" destId="{6BDFFBFF-50EF-46F6-8188-4E3825B7B628}" srcOrd="3" destOrd="0" parTransId="{05463E79-3798-452F-98D7-DC1A33435A86}" sibTransId="{866E15D6-3032-477D-A421-8408B5062FA0}"/>
    <dgm:cxn modelId="{93AF6C56-BDF4-4444-AFCB-C1916585C774}" type="presOf" srcId="{E8F5E3A4-1B30-42B0-86C9-552C7AF5E94A}" destId="{CF52EEE8-0401-4AB1-8C19-58D5FDA17F95}" srcOrd="0" destOrd="0" presId="urn:microsoft.com/office/officeart/2005/8/layout/radial6"/>
    <dgm:cxn modelId="{867C3A83-FB3F-44DC-8AE5-8F12754E5DB0}" type="presOf" srcId="{DBF854ED-FF63-4C43-A390-30EAA07546D4}" destId="{773C23E4-0C26-4B5E-A168-C488758F0C8E}" srcOrd="0" destOrd="0" presId="urn:microsoft.com/office/officeart/2005/8/layout/radial6"/>
    <dgm:cxn modelId="{92E21810-A00C-4CAF-93AC-F3B9091B537A}" type="presParOf" srcId="{C7C194D6-08B4-4041-85B2-81BC0E44E166}" destId="{773C23E4-0C26-4B5E-A168-C488758F0C8E}" srcOrd="0" destOrd="0" presId="urn:microsoft.com/office/officeart/2005/8/layout/radial6"/>
    <dgm:cxn modelId="{23926C0D-F264-4809-9084-A251FFE3C51C}" type="presParOf" srcId="{C7C194D6-08B4-4041-85B2-81BC0E44E166}" destId="{CF52EEE8-0401-4AB1-8C19-58D5FDA17F95}" srcOrd="1" destOrd="0" presId="urn:microsoft.com/office/officeart/2005/8/layout/radial6"/>
    <dgm:cxn modelId="{E90ABBD6-8A90-41B1-8CB4-4F88790D5EA2}" type="presParOf" srcId="{C7C194D6-08B4-4041-85B2-81BC0E44E166}" destId="{E283FCAD-35EA-4B2C-B052-F6810ADD0C26}" srcOrd="2" destOrd="0" presId="urn:microsoft.com/office/officeart/2005/8/layout/radial6"/>
    <dgm:cxn modelId="{04A6CB64-082C-46BB-94F0-427A811B0CA0}" type="presParOf" srcId="{C7C194D6-08B4-4041-85B2-81BC0E44E166}" destId="{069C4C60-E033-4A2A-8C25-B9C288DD1AB4}" srcOrd="3" destOrd="0" presId="urn:microsoft.com/office/officeart/2005/8/layout/radial6"/>
    <dgm:cxn modelId="{1844FE0F-63A1-44D5-8AEB-A3CC7FB0107A}" type="presParOf" srcId="{C7C194D6-08B4-4041-85B2-81BC0E44E166}" destId="{6B249559-E9A5-4C35-8161-23AFC32AF6B3}" srcOrd="4" destOrd="0" presId="urn:microsoft.com/office/officeart/2005/8/layout/radial6"/>
    <dgm:cxn modelId="{DFCDCF09-A463-4601-A77F-9B3C50465807}" type="presParOf" srcId="{C7C194D6-08B4-4041-85B2-81BC0E44E166}" destId="{5755E87A-2419-4663-B84F-FC3FBB1B6BA4}" srcOrd="5" destOrd="0" presId="urn:microsoft.com/office/officeart/2005/8/layout/radial6"/>
    <dgm:cxn modelId="{15748F4F-C456-473F-ACAA-B92F2612FE34}" type="presParOf" srcId="{C7C194D6-08B4-4041-85B2-81BC0E44E166}" destId="{8E04D20E-BC85-4B1E-B37E-E72028A4134A}" srcOrd="6" destOrd="0" presId="urn:microsoft.com/office/officeart/2005/8/layout/radial6"/>
    <dgm:cxn modelId="{54C64CEA-FAA4-47F5-B87A-0ECB1885B8DB}" type="presParOf" srcId="{C7C194D6-08B4-4041-85B2-81BC0E44E166}" destId="{30B302A6-A33B-463F-A3A1-E1DAA4E7DDCD}" srcOrd="7" destOrd="0" presId="urn:microsoft.com/office/officeart/2005/8/layout/radial6"/>
    <dgm:cxn modelId="{12E69507-22B9-4487-AEE8-5AAE037EF264}" type="presParOf" srcId="{C7C194D6-08B4-4041-85B2-81BC0E44E166}" destId="{5F569EC2-6381-4BC2-9732-F0E4B44059A7}" srcOrd="8" destOrd="0" presId="urn:microsoft.com/office/officeart/2005/8/layout/radial6"/>
    <dgm:cxn modelId="{4C8E4499-71BC-4D6D-AD5C-553D7BE351D4}" type="presParOf" srcId="{C7C194D6-08B4-4041-85B2-81BC0E44E166}" destId="{A874A9A6-4027-4971-BDE1-F4DD052BEFBD}" srcOrd="9" destOrd="0" presId="urn:microsoft.com/office/officeart/2005/8/layout/radial6"/>
    <dgm:cxn modelId="{E842E504-208B-4956-92CA-E8456BCBCBF1}" type="presParOf" srcId="{C7C194D6-08B4-4041-85B2-81BC0E44E166}" destId="{D6FE25D0-CC66-4992-AE03-2985066FC60C}" srcOrd="10" destOrd="0" presId="urn:microsoft.com/office/officeart/2005/8/layout/radial6"/>
    <dgm:cxn modelId="{913EA2E4-AFBF-40CA-B655-A957645C1702}" type="presParOf" srcId="{C7C194D6-08B4-4041-85B2-81BC0E44E166}" destId="{D67A817B-67C1-4391-A5D5-31F043A6F81E}" srcOrd="11" destOrd="0" presId="urn:microsoft.com/office/officeart/2005/8/layout/radial6"/>
    <dgm:cxn modelId="{7A030626-2F84-4606-B855-C28D32370031}" type="presParOf" srcId="{C7C194D6-08B4-4041-85B2-81BC0E44E166}" destId="{9F3FFF8D-5B31-4118-961A-2A4352B6298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CD35CC-EF75-4C2B-8690-EB02A7829EC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MX"/>
        </a:p>
      </dgm:t>
    </dgm:pt>
    <dgm:pt modelId="{AC10AE53-1BEF-4D50-B6CC-0BF7A5B04D42}">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800" b="1" dirty="0" smtClean="0"/>
            <a:t>El proceso creativo </a:t>
          </a:r>
          <a:r>
            <a:rPr lang="es-MX" sz="1800" dirty="0" smtClean="0"/>
            <a:t>esta conformado por </a:t>
          </a:r>
          <a:r>
            <a:rPr lang="es-MX" sz="1800" u="sng" dirty="0" smtClean="0"/>
            <a:t>tres tipos de inteligencia</a:t>
          </a:r>
          <a:endParaRPr lang="es-MX" sz="1800" u="sng" dirty="0"/>
        </a:p>
      </dgm:t>
    </dgm:pt>
    <dgm:pt modelId="{4DEDC079-25B0-425F-B7A8-299052DA77DE}" type="parTrans" cxnId="{219487FC-821D-49B6-BE74-FDC04A2BBF38}">
      <dgm:prSet/>
      <dgm:spPr/>
      <dgm:t>
        <a:bodyPr/>
        <a:lstStyle/>
        <a:p>
          <a:endParaRPr lang="es-MX"/>
        </a:p>
      </dgm:t>
    </dgm:pt>
    <dgm:pt modelId="{0D0E34AD-6759-4CAE-A1B4-0784E5B1C72C}" type="sibTrans" cxnId="{219487FC-821D-49B6-BE74-FDC04A2BBF38}">
      <dgm:prSet/>
      <dgm:spPr/>
      <dgm:t>
        <a:bodyPr/>
        <a:lstStyle/>
        <a:p>
          <a:endParaRPr lang="es-MX"/>
        </a:p>
      </dgm:t>
    </dgm:pt>
    <dgm:pt modelId="{E8E7CC88-D9FD-43CE-BFE4-05F557D0978F}">
      <dgm:prSet custT="1">
        <dgm:style>
          <a:lnRef idx="1">
            <a:schemeClr val="accent4"/>
          </a:lnRef>
          <a:fillRef idx="2">
            <a:schemeClr val="accent4"/>
          </a:fillRef>
          <a:effectRef idx="1">
            <a:schemeClr val="accent4"/>
          </a:effectRef>
          <a:fontRef idx="minor">
            <a:schemeClr val="dk1"/>
          </a:fontRef>
        </dgm:style>
      </dgm:prSet>
      <dgm:spPr/>
      <dgm:t>
        <a:bodyPr/>
        <a:lstStyle/>
        <a:p>
          <a:pPr algn="ctr"/>
          <a:r>
            <a:rPr lang="es-ES" sz="2000" b="1" i="1" dirty="0" smtClean="0"/>
            <a:t>La creativa</a:t>
          </a:r>
          <a:endParaRPr lang="es-ES" sz="2000" b="1" dirty="0" smtClean="0"/>
        </a:p>
        <a:p>
          <a:pPr algn="ctr"/>
          <a:r>
            <a:rPr lang="es-ES" sz="1300" dirty="0" smtClean="0"/>
            <a:t>Es la capacidad para ir más allá de lo dado y engendrar ideas nuevas e interesantes</a:t>
          </a:r>
        </a:p>
      </dgm:t>
    </dgm:pt>
    <dgm:pt modelId="{A92BF4D1-5533-4F9C-9FC9-9160179BC94E}" type="parTrans" cxnId="{74173F46-E070-40DA-9A93-C2DE6EED4E9E}">
      <dgm:prSet/>
      <dgm:spPr/>
      <dgm:t>
        <a:bodyPr/>
        <a:lstStyle/>
        <a:p>
          <a:endParaRPr lang="es-MX"/>
        </a:p>
      </dgm:t>
    </dgm:pt>
    <dgm:pt modelId="{050D6625-63D7-4959-B5FA-EB33BDEA6CB1}" type="sibTrans" cxnId="{74173F46-E070-40DA-9A93-C2DE6EED4E9E}">
      <dgm:prSet/>
      <dgm:spPr/>
      <dgm:t>
        <a:bodyPr/>
        <a:lstStyle/>
        <a:p>
          <a:endParaRPr lang="es-MX"/>
        </a:p>
      </dgm:t>
    </dgm:pt>
    <dgm:pt modelId="{F453923A-753C-4759-B539-D1E237E1B3E5}">
      <dgm:prSet custT="1">
        <dgm:style>
          <a:lnRef idx="1">
            <a:schemeClr val="accent3"/>
          </a:lnRef>
          <a:fillRef idx="2">
            <a:schemeClr val="accent3"/>
          </a:fillRef>
          <a:effectRef idx="1">
            <a:schemeClr val="accent3"/>
          </a:effectRef>
          <a:fontRef idx="minor">
            <a:schemeClr val="dk1"/>
          </a:fontRef>
        </dgm:style>
      </dgm:prSet>
      <dgm:spPr/>
      <dgm:t>
        <a:bodyPr/>
        <a:lstStyle/>
        <a:p>
          <a:r>
            <a:rPr lang="es-ES" sz="2000" b="1" i="1" dirty="0" smtClean="0"/>
            <a:t>La analítica</a:t>
          </a:r>
          <a:r>
            <a:rPr lang="es-ES" sz="2000" dirty="0" smtClean="0"/>
            <a:t> </a:t>
          </a:r>
        </a:p>
        <a:p>
          <a:r>
            <a:rPr lang="es-ES" sz="1300" dirty="0" smtClean="0"/>
            <a:t>Es la capacidad para analizar y evaluar ideas, resolver problemas y tomar decisiones.</a:t>
          </a:r>
        </a:p>
      </dgm:t>
    </dgm:pt>
    <dgm:pt modelId="{D5DD1FFF-13C2-47F8-9C6D-B341A378B587}" type="parTrans" cxnId="{E99BA81D-A9EC-4E39-9FB3-EB93496B83E0}">
      <dgm:prSet/>
      <dgm:spPr/>
      <dgm:t>
        <a:bodyPr/>
        <a:lstStyle/>
        <a:p>
          <a:endParaRPr lang="es-MX"/>
        </a:p>
      </dgm:t>
    </dgm:pt>
    <dgm:pt modelId="{C476358F-1DDC-43EB-B2D3-A2858495419E}" type="sibTrans" cxnId="{E99BA81D-A9EC-4E39-9FB3-EB93496B83E0}">
      <dgm:prSet/>
      <dgm:spPr/>
      <dgm:t>
        <a:bodyPr/>
        <a:lstStyle/>
        <a:p>
          <a:endParaRPr lang="es-MX"/>
        </a:p>
      </dgm:t>
    </dgm:pt>
    <dgm:pt modelId="{A7DFF468-FBBA-4CEC-8860-14EFD41D4130}">
      <dgm:prSet custT="1">
        <dgm:style>
          <a:lnRef idx="1">
            <a:schemeClr val="accent6"/>
          </a:lnRef>
          <a:fillRef idx="2">
            <a:schemeClr val="accent6"/>
          </a:fillRef>
          <a:effectRef idx="1">
            <a:schemeClr val="accent6"/>
          </a:effectRef>
          <a:fontRef idx="minor">
            <a:schemeClr val="dk1"/>
          </a:fontRef>
        </dgm:style>
      </dgm:prSet>
      <dgm:spPr/>
      <dgm:t>
        <a:bodyPr/>
        <a:lstStyle/>
        <a:p>
          <a:pPr algn="ctr"/>
          <a:r>
            <a:rPr lang="es-ES" sz="2000" b="1" i="1" dirty="0" smtClean="0"/>
            <a:t>La práctica</a:t>
          </a:r>
        </a:p>
        <a:p>
          <a:pPr algn="ctr"/>
          <a:r>
            <a:rPr lang="es-ES" sz="1300" dirty="0" smtClean="0"/>
            <a:t>Es la capacidad para traducir la teoría en la práctica y las teorías abstractas en realizaciones prácticas.</a:t>
          </a:r>
          <a:endParaRPr lang="es-ES" sz="1300" dirty="0"/>
        </a:p>
      </dgm:t>
    </dgm:pt>
    <dgm:pt modelId="{D8EFA167-F789-4BA7-9690-FAEC8AB53107}" type="parTrans" cxnId="{6D86FB32-23B7-411B-826A-AE5C944784F0}">
      <dgm:prSet/>
      <dgm:spPr/>
      <dgm:t>
        <a:bodyPr/>
        <a:lstStyle/>
        <a:p>
          <a:endParaRPr lang="es-MX"/>
        </a:p>
      </dgm:t>
    </dgm:pt>
    <dgm:pt modelId="{3EE6CF08-7156-4FEA-93CF-C11AB519DA2F}" type="sibTrans" cxnId="{6D86FB32-23B7-411B-826A-AE5C944784F0}">
      <dgm:prSet/>
      <dgm:spPr/>
      <dgm:t>
        <a:bodyPr/>
        <a:lstStyle/>
        <a:p>
          <a:endParaRPr lang="es-MX"/>
        </a:p>
      </dgm:t>
    </dgm:pt>
    <dgm:pt modelId="{253D4C1B-0070-4F65-BA8D-F707DA76D800}" type="pres">
      <dgm:prSet presAssocID="{27CD35CC-EF75-4C2B-8690-EB02A7829EC6}" presName="cycle" presStyleCnt="0">
        <dgm:presLayoutVars>
          <dgm:chMax val="1"/>
          <dgm:dir/>
          <dgm:animLvl val="ctr"/>
          <dgm:resizeHandles val="exact"/>
        </dgm:presLayoutVars>
      </dgm:prSet>
      <dgm:spPr/>
      <dgm:t>
        <a:bodyPr/>
        <a:lstStyle/>
        <a:p>
          <a:endParaRPr lang="es-MX"/>
        </a:p>
      </dgm:t>
    </dgm:pt>
    <dgm:pt modelId="{31D1996D-F610-48F5-BECD-57528DF73C44}" type="pres">
      <dgm:prSet presAssocID="{AC10AE53-1BEF-4D50-B6CC-0BF7A5B04D42}" presName="centerShape" presStyleLbl="node0" presStyleIdx="0" presStyleCnt="1"/>
      <dgm:spPr/>
      <dgm:t>
        <a:bodyPr/>
        <a:lstStyle/>
        <a:p>
          <a:endParaRPr lang="es-MX"/>
        </a:p>
      </dgm:t>
    </dgm:pt>
    <dgm:pt modelId="{67E438B4-58BE-4B91-908A-0E5A37FC7FBC}" type="pres">
      <dgm:prSet presAssocID="{D8EFA167-F789-4BA7-9690-FAEC8AB53107}" presName="parTrans" presStyleLbl="bgSibTrans2D1" presStyleIdx="0" presStyleCnt="3"/>
      <dgm:spPr/>
      <dgm:t>
        <a:bodyPr/>
        <a:lstStyle/>
        <a:p>
          <a:endParaRPr lang="es-MX"/>
        </a:p>
      </dgm:t>
    </dgm:pt>
    <dgm:pt modelId="{447A8F7E-DC0E-4267-9AC3-1BCBEC47B1D9}" type="pres">
      <dgm:prSet presAssocID="{A7DFF468-FBBA-4CEC-8860-14EFD41D4130}" presName="node" presStyleLbl="node1" presStyleIdx="0" presStyleCnt="3">
        <dgm:presLayoutVars>
          <dgm:bulletEnabled val="1"/>
        </dgm:presLayoutVars>
      </dgm:prSet>
      <dgm:spPr/>
      <dgm:t>
        <a:bodyPr/>
        <a:lstStyle/>
        <a:p>
          <a:endParaRPr lang="es-MX"/>
        </a:p>
      </dgm:t>
    </dgm:pt>
    <dgm:pt modelId="{396E6205-9DF8-41C3-950A-30433DB17E70}" type="pres">
      <dgm:prSet presAssocID="{D5DD1FFF-13C2-47F8-9C6D-B341A378B587}" presName="parTrans" presStyleLbl="bgSibTrans2D1" presStyleIdx="1" presStyleCnt="3"/>
      <dgm:spPr/>
      <dgm:t>
        <a:bodyPr/>
        <a:lstStyle/>
        <a:p>
          <a:endParaRPr lang="es-MX"/>
        </a:p>
      </dgm:t>
    </dgm:pt>
    <dgm:pt modelId="{78D47733-5AD0-402A-A85B-950B928D578E}" type="pres">
      <dgm:prSet presAssocID="{F453923A-753C-4759-B539-D1E237E1B3E5}" presName="node" presStyleLbl="node1" presStyleIdx="1" presStyleCnt="3">
        <dgm:presLayoutVars>
          <dgm:bulletEnabled val="1"/>
        </dgm:presLayoutVars>
      </dgm:prSet>
      <dgm:spPr/>
      <dgm:t>
        <a:bodyPr/>
        <a:lstStyle/>
        <a:p>
          <a:endParaRPr lang="es-MX"/>
        </a:p>
      </dgm:t>
    </dgm:pt>
    <dgm:pt modelId="{0D34B27E-9B9E-4D99-BF41-EF7344CE2750}" type="pres">
      <dgm:prSet presAssocID="{A92BF4D1-5533-4F9C-9FC9-9160179BC94E}" presName="parTrans" presStyleLbl="bgSibTrans2D1" presStyleIdx="2" presStyleCnt="3"/>
      <dgm:spPr/>
      <dgm:t>
        <a:bodyPr/>
        <a:lstStyle/>
        <a:p>
          <a:endParaRPr lang="es-MX"/>
        </a:p>
      </dgm:t>
    </dgm:pt>
    <dgm:pt modelId="{1341050A-EF96-4F1E-AB83-6A75063F762C}" type="pres">
      <dgm:prSet presAssocID="{E8E7CC88-D9FD-43CE-BFE4-05F557D0978F}" presName="node" presStyleLbl="node1" presStyleIdx="2" presStyleCnt="3">
        <dgm:presLayoutVars>
          <dgm:bulletEnabled val="1"/>
        </dgm:presLayoutVars>
      </dgm:prSet>
      <dgm:spPr/>
      <dgm:t>
        <a:bodyPr/>
        <a:lstStyle/>
        <a:p>
          <a:endParaRPr lang="es-MX"/>
        </a:p>
      </dgm:t>
    </dgm:pt>
  </dgm:ptLst>
  <dgm:cxnLst>
    <dgm:cxn modelId="{2AF3E4D2-DE74-476C-A3F3-A13ECEF1F743}" type="presOf" srcId="{AC10AE53-1BEF-4D50-B6CC-0BF7A5B04D42}" destId="{31D1996D-F610-48F5-BECD-57528DF73C44}" srcOrd="0" destOrd="0" presId="urn:microsoft.com/office/officeart/2005/8/layout/radial4"/>
    <dgm:cxn modelId="{A8A26D3D-1A37-4996-B8EA-1851DF90FAE7}" type="presOf" srcId="{A7DFF468-FBBA-4CEC-8860-14EFD41D4130}" destId="{447A8F7E-DC0E-4267-9AC3-1BCBEC47B1D9}" srcOrd="0" destOrd="0" presId="urn:microsoft.com/office/officeart/2005/8/layout/radial4"/>
    <dgm:cxn modelId="{219487FC-821D-49B6-BE74-FDC04A2BBF38}" srcId="{27CD35CC-EF75-4C2B-8690-EB02A7829EC6}" destId="{AC10AE53-1BEF-4D50-B6CC-0BF7A5B04D42}" srcOrd="0" destOrd="0" parTransId="{4DEDC079-25B0-425F-B7A8-299052DA77DE}" sibTransId="{0D0E34AD-6759-4CAE-A1B4-0784E5B1C72C}"/>
    <dgm:cxn modelId="{2DFA46C7-10E4-413A-AA0A-604C38B3F6CA}" type="presOf" srcId="{E8E7CC88-D9FD-43CE-BFE4-05F557D0978F}" destId="{1341050A-EF96-4F1E-AB83-6A75063F762C}" srcOrd="0" destOrd="0" presId="urn:microsoft.com/office/officeart/2005/8/layout/radial4"/>
    <dgm:cxn modelId="{74173F46-E070-40DA-9A93-C2DE6EED4E9E}" srcId="{AC10AE53-1BEF-4D50-B6CC-0BF7A5B04D42}" destId="{E8E7CC88-D9FD-43CE-BFE4-05F557D0978F}" srcOrd="2" destOrd="0" parTransId="{A92BF4D1-5533-4F9C-9FC9-9160179BC94E}" sibTransId="{050D6625-63D7-4959-B5FA-EB33BDEA6CB1}"/>
    <dgm:cxn modelId="{C59AB04E-7BDA-4895-B4FD-2A5868ED1369}" type="presOf" srcId="{F453923A-753C-4759-B539-D1E237E1B3E5}" destId="{78D47733-5AD0-402A-A85B-950B928D578E}" srcOrd="0" destOrd="0" presId="urn:microsoft.com/office/officeart/2005/8/layout/radial4"/>
    <dgm:cxn modelId="{AC4B0FD9-CA4D-446F-A5FF-DE3FFEA906ED}" type="presOf" srcId="{27CD35CC-EF75-4C2B-8690-EB02A7829EC6}" destId="{253D4C1B-0070-4F65-BA8D-F707DA76D800}" srcOrd="0" destOrd="0" presId="urn:microsoft.com/office/officeart/2005/8/layout/radial4"/>
    <dgm:cxn modelId="{A284F6F3-1602-46B2-BFD7-041080BB689F}" type="presOf" srcId="{D8EFA167-F789-4BA7-9690-FAEC8AB53107}" destId="{67E438B4-58BE-4B91-908A-0E5A37FC7FBC}" srcOrd="0" destOrd="0" presId="urn:microsoft.com/office/officeart/2005/8/layout/radial4"/>
    <dgm:cxn modelId="{095D4373-279B-4BFA-A6D0-A2FCD87898F8}" type="presOf" srcId="{D5DD1FFF-13C2-47F8-9C6D-B341A378B587}" destId="{396E6205-9DF8-41C3-950A-30433DB17E70}" srcOrd="0" destOrd="0" presId="urn:microsoft.com/office/officeart/2005/8/layout/radial4"/>
    <dgm:cxn modelId="{B0617D5B-AA89-47E5-9ED6-3013EF79178B}" type="presOf" srcId="{A92BF4D1-5533-4F9C-9FC9-9160179BC94E}" destId="{0D34B27E-9B9E-4D99-BF41-EF7344CE2750}" srcOrd="0" destOrd="0" presId="urn:microsoft.com/office/officeart/2005/8/layout/radial4"/>
    <dgm:cxn modelId="{6D86FB32-23B7-411B-826A-AE5C944784F0}" srcId="{AC10AE53-1BEF-4D50-B6CC-0BF7A5B04D42}" destId="{A7DFF468-FBBA-4CEC-8860-14EFD41D4130}" srcOrd="0" destOrd="0" parTransId="{D8EFA167-F789-4BA7-9690-FAEC8AB53107}" sibTransId="{3EE6CF08-7156-4FEA-93CF-C11AB519DA2F}"/>
    <dgm:cxn modelId="{E99BA81D-A9EC-4E39-9FB3-EB93496B83E0}" srcId="{AC10AE53-1BEF-4D50-B6CC-0BF7A5B04D42}" destId="{F453923A-753C-4759-B539-D1E237E1B3E5}" srcOrd="1" destOrd="0" parTransId="{D5DD1FFF-13C2-47F8-9C6D-B341A378B587}" sibTransId="{C476358F-1DDC-43EB-B2D3-A2858495419E}"/>
    <dgm:cxn modelId="{9325EB5D-438F-4AA6-8C43-2818328FBCDF}" type="presParOf" srcId="{253D4C1B-0070-4F65-BA8D-F707DA76D800}" destId="{31D1996D-F610-48F5-BECD-57528DF73C44}" srcOrd="0" destOrd="0" presId="urn:microsoft.com/office/officeart/2005/8/layout/radial4"/>
    <dgm:cxn modelId="{5B04EA0C-7548-4455-A8DD-AF28A7528BFA}" type="presParOf" srcId="{253D4C1B-0070-4F65-BA8D-F707DA76D800}" destId="{67E438B4-58BE-4B91-908A-0E5A37FC7FBC}" srcOrd="1" destOrd="0" presId="urn:microsoft.com/office/officeart/2005/8/layout/radial4"/>
    <dgm:cxn modelId="{A96F10C2-2141-4682-BD0B-092B66772C38}" type="presParOf" srcId="{253D4C1B-0070-4F65-BA8D-F707DA76D800}" destId="{447A8F7E-DC0E-4267-9AC3-1BCBEC47B1D9}" srcOrd="2" destOrd="0" presId="urn:microsoft.com/office/officeart/2005/8/layout/radial4"/>
    <dgm:cxn modelId="{CE58E314-0CED-4A77-8745-C90B9776A300}" type="presParOf" srcId="{253D4C1B-0070-4F65-BA8D-F707DA76D800}" destId="{396E6205-9DF8-41C3-950A-30433DB17E70}" srcOrd="3" destOrd="0" presId="urn:microsoft.com/office/officeart/2005/8/layout/radial4"/>
    <dgm:cxn modelId="{868EB9E6-7053-4C6F-AE41-E3FD8B40A983}" type="presParOf" srcId="{253D4C1B-0070-4F65-BA8D-F707DA76D800}" destId="{78D47733-5AD0-402A-A85B-950B928D578E}" srcOrd="4" destOrd="0" presId="urn:microsoft.com/office/officeart/2005/8/layout/radial4"/>
    <dgm:cxn modelId="{B9FFF32E-4765-4E37-AD4E-707BA9ADAAB7}" type="presParOf" srcId="{253D4C1B-0070-4F65-BA8D-F707DA76D800}" destId="{0D34B27E-9B9E-4D99-BF41-EF7344CE2750}" srcOrd="5" destOrd="0" presId="urn:microsoft.com/office/officeart/2005/8/layout/radial4"/>
    <dgm:cxn modelId="{DFDFFDC0-2009-4397-8C13-1FA400DE0C18}" type="presParOf" srcId="{253D4C1B-0070-4F65-BA8D-F707DA76D800}" destId="{1341050A-EF96-4F1E-AB83-6A75063F762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56DA1E-DE51-4546-8408-2F29A154EFCD}" type="doc">
      <dgm:prSet loTypeId="urn:microsoft.com/office/officeart/2005/8/layout/gear1" loCatId="cycle" qsTypeId="urn:microsoft.com/office/officeart/2005/8/quickstyle/simple1" qsCatId="simple" csTypeId="urn:microsoft.com/office/officeart/2005/8/colors/colorful5" csCatId="colorful" phldr="1"/>
      <dgm:spPr/>
      <dgm:t>
        <a:bodyPr/>
        <a:lstStyle/>
        <a:p>
          <a:endParaRPr lang="es-MX"/>
        </a:p>
      </dgm:t>
    </dgm:pt>
    <dgm:pt modelId="{3743BA03-1579-42DD-9DBE-37F53A7AB145}">
      <dgm:prSet phldrT="[Texto]" custT="1"/>
      <dgm:spPr/>
      <dgm:t>
        <a:bodyPr/>
        <a:lstStyle/>
        <a:p>
          <a:r>
            <a:rPr lang="es-MX" sz="1200" b="1" dirty="0" smtClean="0"/>
            <a:t>3</a:t>
          </a:r>
        </a:p>
        <a:p>
          <a:r>
            <a:rPr lang="es-MX" sz="1200" b="1" dirty="0" smtClean="0"/>
            <a:t>ILUMINACIÓN</a:t>
          </a:r>
          <a:endParaRPr lang="es-MX" sz="1200" b="1" dirty="0"/>
        </a:p>
      </dgm:t>
    </dgm:pt>
    <dgm:pt modelId="{73A22BC0-A2D4-4D07-8BED-56418517E42F}" type="parTrans" cxnId="{1A32AE32-510F-4863-A2C7-10239FC82C6D}">
      <dgm:prSet/>
      <dgm:spPr/>
      <dgm:t>
        <a:bodyPr/>
        <a:lstStyle/>
        <a:p>
          <a:endParaRPr lang="es-MX"/>
        </a:p>
      </dgm:t>
    </dgm:pt>
    <dgm:pt modelId="{917E0C68-025C-4870-85D3-A2D01045C492}" type="sibTrans" cxnId="{1A32AE32-510F-4863-A2C7-10239FC82C6D}">
      <dgm:prSet/>
      <dgm:spPr/>
      <dgm:t>
        <a:bodyPr/>
        <a:lstStyle/>
        <a:p>
          <a:endParaRPr lang="es-MX"/>
        </a:p>
      </dgm:t>
    </dgm:pt>
    <dgm:pt modelId="{0FE7C367-1E10-4E8B-8B8D-23C0A2B749ED}">
      <dgm:prSet phldrT="[Texto]" custT="1"/>
      <dgm:spPr/>
      <dgm:t>
        <a:bodyPr/>
        <a:lstStyle/>
        <a:p>
          <a:r>
            <a:rPr lang="es-MX" sz="1200" b="1" dirty="0" smtClean="0"/>
            <a:t>2</a:t>
          </a:r>
        </a:p>
        <a:p>
          <a:r>
            <a:rPr lang="es-MX" sz="1200" b="1" dirty="0" smtClean="0"/>
            <a:t>INCUBACIÓN</a:t>
          </a:r>
        </a:p>
      </dgm:t>
    </dgm:pt>
    <dgm:pt modelId="{4755E6CB-84D4-45CC-AA02-E4095ACDED79}" type="parTrans" cxnId="{D206E7ED-A048-419B-8C38-76E176F4346E}">
      <dgm:prSet/>
      <dgm:spPr/>
      <dgm:t>
        <a:bodyPr/>
        <a:lstStyle/>
        <a:p>
          <a:endParaRPr lang="es-MX"/>
        </a:p>
      </dgm:t>
    </dgm:pt>
    <dgm:pt modelId="{5FB6179B-C687-4685-875B-9B445F9DC21A}" type="sibTrans" cxnId="{D206E7ED-A048-419B-8C38-76E176F4346E}">
      <dgm:prSet/>
      <dgm:spPr/>
      <dgm:t>
        <a:bodyPr/>
        <a:lstStyle/>
        <a:p>
          <a:endParaRPr lang="es-MX"/>
        </a:p>
      </dgm:t>
    </dgm:pt>
    <dgm:pt modelId="{056A1C04-700A-4255-8558-575C35866D21}">
      <dgm:prSet phldrT="[Texto]" custT="1"/>
      <dgm:spPr/>
      <dgm:t>
        <a:bodyPr/>
        <a:lstStyle/>
        <a:p>
          <a:r>
            <a:rPr lang="es-MX" sz="1200" b="1" dirty="0" smtClean="0"/>
            <a:t>1</a:t>
          </a:r>
        </a:p>
        <a:p>
          <a:r>
            <a:rPr lang="es-MX" sz="1200" b="1" dirty="0" smtClean="0"/>
            <a:t>PREPARACIÓN</a:t>
          </a:r>
        </a:p>
        <a:p>
          <a:endParaRPr lang="es-MX" sz="1200" b="1" dirty="0"/>
        </a:p>
      </dgm:t>
    </dgm:pt>
    <dgm:pt modelId="{4A5DF8BD-2DFC-4645-8208-941F9305A58E}" type="parTrans" cxnId="{3F927230-33FF-4174-AD94-84B3F4409E68}">
      <dgm:prSet/>
      <dgm:spPr/>
      <dgm:t>
        <a:bodyPr/>
        <a:lstStyle/>
        <a:p>
          <a:endParaRPr lang="es-MX"/>
        </a:p>
      </dgm:t>
    </dgm:pt>
    <dgm:pt modelId="{03A729AB-41ED-4D0B-B689-DEC12C98919F}" type="sibTrans" cxnId="{3F927230-33FF-4174-AD94-84B3F4409E68}">
      <dgm:prSet/>
      <dgm:spPr/>
      <dgm:t>
        <a:bodyPr/>
        <a:lstStyle/>
        <a:p>
          <a:endParaRPr lang="es-MX"/>
        </a:p>
      </dgm:t>
    </dgm:pt>
    <dgm:pt modelId="{094BA0F8-EEFA-44C7-9545-600FFE46F725}">
      <dgm:prSet phldrT="[Texto]"/>
      <dgm:spPr/>
      <dgm:t>
        <a:bodyPr/>
        <a:lstStyle/>
        <a:p>
          <a:endParaRPr lang="es-MX" dirty="0"/>
        </a:p>
      </dgm:t>
    </dgm:pt>
    <dgm:pt modelId="{64FB9206-A21B-48EC-A983-FBA41C63E178}" type="parTrans" cxnId="{2E768D9F-F337-4DAE-B181-BEB2BE660F09}">
      <dgm:prSet/>
      <dgm:spPr/>
      <dgm:t>
        <a:bodyPr/>
        <a:lstStyle/>
        <a:p>
          <a:endParaRPr lang="es-MX"/>
        </a:p>
      </dgm:t>
    </dgm:pt>
    <dgm:pt modelId="{B9134B2C-5F2F-46BB-8D47-BEB912E899D8}" type="sibTrans" cxnId="{2E768D9F-F337-4DAE-B181-BEB2BE660F09}">
      <dgm:prSet/>
      <dgm:spPr/>
      <dgm:t>
        <a:bodyPr/>
        <a:lstStyle/>
        <a:p>
          <a:endParaRPr lang="es-MX"/>
        </a:p>
      </dgm:t>
    </dgm:pt>
    <dgm:pt modelId="{D3B5A506-0B62-43DF-99CF-7C0D61731201}">
      <dgm:prSet phldrT="[Texto]" custT="1"/>
      <dgm:spPr/>
      <dgm:t>
        <a:bodyPr/>
        <a:lstStyle/>
        <a:p>
          <a:endParaRPr lang="es-MX" sz="1200" b="1" dirty="0"/>
        </a:p>
      </dgm:t>
    </dgm:pt>
    <dgm:pt modelId="{672C17F8-3E46-4D4D-BB32-7709506AF61A}" type="parTrans" cxnId="{684D5E5A-DC2D-457F-884B-42AD90E9320A}">
      <dgm:prSet/>
      <dgm:spPr/>
      <dgm:t>
        <a:bodyPr/>
        <a:lstStyle/>
        <a:p>
          <a:endParaRPr lang="es-MX"/>
        </a:p>
      </dgm:t>
    </dgm:pt>
    <dgm:pt modelId="{E1624D91-3B00-49D3-9E81-953E8D0040C3}" type="sibTrans" cxnId="{684D5E5A-DC2D-457F-884B-42AD90E9320A}">
      <dgm:prSet/>
      <dgm:spPr/>
      <dgm:t>
        <a:bodyPr/>
        <a:lstStyle/>
        <a:p>
          <a:endParaRPr lang="es-MX"/>
        </a:p>
      </dgm:t>
    </dgm:pt>
    <dgm:pt modelId="{4BBF6E5D-345C-49F4-891C-4E094B9E8CBC}" type="pres">
      <dgm:prSet presAssocID="{D256DA1E-DE51-4546-8408-2F29A154EFCD}" presName="composite" presStyleCnt="0">
        <dgm:presLayoutVars>
          <dgm:chMax val="3"/>
          <dgm:animLvl val="lvl"/>
          <dgm:resizeHandles val="exact"/>
        </dgm:presLayoutVars>
      </dgm:prSet>
      <dgm:spPr/>
      <dgm:t>
        <a:bodyPr/>
        <a:lstStyle/>
        <a:p>
          <a:endParaRPr lang="es-MX"/>
        </a:p>
      </dgm:t>
    </dgm:pt>
    <dgm:pt modelId="{330DEB90-7FD8-49AB-9846-05FE6D815DA9}" type="pres">
      <dgm:prSet presAssocID="{3743BA03-1579-42DD-9DBE-37F53A7AB145}" presName="gear1" presStyleLbl="node1" presStyleIdx="0" presStyleCnt="3">
        <dgm:presLayoutVars>
          <dgm:chMax val="1"/>
          <dgm:bulletEnabled val="1"/>
        </dgm:presLayoutVars>
      </dgm:prSet>
      <dgm:spPr/>
      <dgm:t>
        <a:bodyPr/>
        <a:lstStyle/>
        <a:p>
          <a:endParaRPr lang="es-MX"/>
        </a:p>
      </dgm:t>
    </dgm:pt>
    <dgm:pt modelId="{A3AD6DF8-B074-40EC-AE9A-7341AFE9D61D}" type="pres">
      <dgm:prSet presAssocID="{3743BA03-1579-42DD-9DBE-37F53A7AB145}" presName="gear1srcNode" presStyleLbl="node1" presStyleIdx="0" presStyleCnt="3"/>
      <dgm:spPr/>
      <dgm:t>
        <a:bodyPr/>
        <a:lstStyle/>
        <a:p>
          <a:endParaRPr lang="es-MX"/>
        </a:p>
      </dgm:t>
    </dgm:pt>
    <dgm:pt modelId="{00075A52-8373-495A-BD20-D82B65BB03E6}" type="pres">
      <dgm:prSet presAssocID="{3743BA03-1579-42DD-9DBE-37F53A7AB145}" presName="gear1dstNode" presStyleLbl="node1" presStyleIdx="0" presStyleCnt="3"/>
      <dgm:spPr/>
      <dgm:t>
        <a:bodyPr/>
        <a:lstStyle/>
        <a:p>
          <a:endParaRPr lang="es-MX"/>
        </a:p>
      </dgm:t>
    </dgm:pt>
    <dgm:pt modelId="{5D31AFA0-0B4B-47E4-A354-2E970521CC59}" type="pres">
      <dgm:prSet presAssocID="{0FE7C367-1E10-4E8B-8B8D-23C0A2B749ED}" presName="gear2" presStyleLbl="node1" presStyleIdx="1" presStyleCnt="3" custScaleX="105630">
        <dgm:presLayoutVars>
          <dgm:chMax val="1"/>
          <dgm:bulletEnabled val="1"/>
        </dgm:presLayoutVars>
      </dgm:prSet>
      <dgm:spPr/>
      <dgm:t>
        <a:bodyPr/>
        <a:lstStyle/>
        <a:p>
          <a:endParaRPr lang="es-MX"/>
        </a:p>
      </dgm:t>
    </dgm:pt>
    <dgm:pt modelId="{2C8CCF05-0515-4AED-A0E6-1ADBACC84C09}" type="pres">
      <dgm:prSet presAssocID="{0FE7C367-1E10-4E8B-8B8D-23C0A2B749ED}" presName="gear2srcNode" presStyleLbl="node1" presStyleIdx="1" presStyleCnt="3"/>
      <dgm:spPr/>
      <dgm:t>
        <a:bodyPr/>
        <a:lstStyle/>
        <a:p>
          <a:endParaRPr lang="es-MX"/>
        </a:p>
      </dgm:t>
    </dgm:pt>
    <dgm:pt modelId="{5F38F85E-BB82-4E9E-9C06-468A24F80777}" type="pres">
      <dgm:prSet presAssocID="{0FE7C367-1E10-4E8B-8B8D-23C0A2B749ED}" presName="gear2dstNode" presStyleLbl="node1" presStyleIdx="1" presStyleCnt="3"/>
      <dgm:spPr/>
      <dgm:t>
        <a:bodyPr/>
        <a:lstStyle/>
        <a:p>
          <a:endParaRPr lang="es-MX"/>
        </a:p>
      </dgm:t>
    </dgm:pt>
    <dgm:pt modelId="{CB64E00F-7D4E-4E93-BFCB-BF7A7EFE5901}" type="pres">
      <dgm:prSet presAssocID="{056A1C04-700A-4255-8558-575C35866D21}" presName="gear3" presStyleLbl="node1" presStyleIdx="2" presStyleCnt="3" custScaleX="104991" custScaleY="101301"/>
      <dgm:spPr/>
      <dgm:t>
        <a:bodyPr/>
        <a:lstStyle/>
        <a:p>
          <a:endParaRPr lang="es-MX"/>
        </a:p>
      </dgm:t>
    </dgm:pt>
    <dgm:pt modelId="{E17C2A3F-FC7E-4C4D-9869-43573ED57B98}" type="pres">
      <dgm:prSet presAssocID="{056A1C04-700A-4255-8558-575C35866D21}" presName="gear3tx" presStyleLbl="node1" presStyleIdx="2" presStyleCnt="3">
        <dgm:presLayoutVars>
          <dgm:chMax val="1"/>
          <dgm:bulletEnabled val="1"/>
        </dgm:presLayoutVars>
      </dgm:prSet>
      <dgm:spPr/>
      <dgm:t>
        <a:bodyPr/>
        <a:lstStyle/>
        <a:p>
          <a:endParaRPr lang="es-MX"/>
        </a:p>
      </dgm:t>
    </dgm:pt>
    <dgm:pt modelId="{419630EC-53F8-4F5B-BF43-1D9E7A745F97}" type="pres">
      <dgm:prSet presAssocID="{056A1C04-700A-4255-8558-575C35866D21}" presName="gear3srcNode" presStyleLbl="node1" presStyleIdx="2" presStyleCnt="3"/>
      <dgm:spPr/>
      <dgm:t>
        <a:bodyPr/>
        <a:lstStyle/>
        <a:p>
          <a:endParaRPr lang="es-MX"/>
        </a:p>
      </dgm:t>
    </dgm:pt>
    <dgm:pt modelId="{D1000249-F8F2-4F90-BAA3-87517B3DCA38}" type="pres">
      <dgm:prSet presAssocID="{056A1C04-700A-4255-8558-575C35866D21}" presName="gear3dstNode" presStyleLbl="node1" presStyleIdx="2" presStyleCnt="3"/>
      <dgm:spPr/>
      <dgm:t>
        <a:bodyPr/>
        <a:lstStyle/>
        <a:p>
          <a:endParaRPr lang="es-MX"/>
        </a:p>
      </dgm:t>
    </dgm:pt>
    <dgm:pt modelId="{89C5E3D7-0C27-4CDB-AF65-3312CFCDE577}" type="pres">
      <dgm:prSet presAssocID="{917E0C68-025C-4870-85D3-A2D01045C492}" presName="connector1" presStyleLbl="sibTrans2D1" presStyleIdx="0" presStyleCnt="3"/>
      <dgm:spPr/>
      <dgm:t>
        <a:bodyPr/>
        <a:lstStyle/>
        <a:p>
          <a:endParaRPr lang="es-MX"/>
        </a:p>
      </dgm:t>
    </dgm:pt>
    <dgm:pt modelId="{994D2496-F305-45D8-9F6F-00771F793245}" type="pres">
      <dgm:prSet presAssocID="{5FB6179B-C687-4685-875B-9B445F9DC21A}" presName="connector2" presStyleLbl="sibTrans2D1" presStyleIdx="1" presStyleCnt="3"/>
      <dgm:spPr/>
      <dgm:t>
        <a:bodyPr/>
        <a:lstStyle/>
        <a:p>
          <a:endParaRPr lang="es-MX"/>
        </a:p>
      </dgm:t>
    </dgm:pt>
    <dgm:pt modelId="{AC964461-FB16-407E-A390-EC48E97DEDA5}" type="pres">
      <dgm:prSet presAssocID="{03A729AB-41ED-4D0B-B689-DEC12C98919F}" presName="connector3" presStyleLbl="sibTrans2D1" presStyleIdx="2" presStyleCnt="3"/>
      <dgm:spPr/>
      <dgm:t>
        <a:bodyPr/>
        <a:lstStyle/>
        <a:p>
          <a:endParaRPr lang="es-MX"/>
        </a:p>
      </dgm:t>
    </dgm:pt>
  </dgm:ptLst>
  <dgm:cxnLst>
    <dgm:cxn modelId="{0A31E3AB-A851-4630-9B68-07FA0A8069D4}" type="presOf" srcId="{0FE7C367-1E10-4E8B-8B8D-23C0A2B749ED}" destId="{5D31AFA0-0B4B-47E4-A354-2E970521CC59}" srcOrd="0" destOrd="0" presId="urn:microsoft.com/office/officeart/2005/8/layout/gear1"/>
    <dgm:cxn modelId="{C9A09B51-E7F4-46C9-B84F-81BDEC2157AC}" type="presOf" srcId="{3743BA03-1579-42DD-9DBE-37F53A7AB145}" destId="{00075A52-8373-495A-BD20-D82B65BB03E6}" srcOrd="2" destOrd="0" presId="urn:microsoft.com/office/officeart/2005/8/layout/gear1"/>
    <dgm:cxn modelId="{22FC5226-5F68-4B06-80BE-E0A4C85C35C7}" type="presOf" srcId="{03A729AB-41ED-4D0B-B689-DEC12C98919F}" destId="{AC964461-FB16-407E-A390-EC48E97DEDA5}" srcOrd="0" destOrd="0" presId="urn:microsoft.com/office/officeart/2005/8/layout/gear1"/>
    <dgm:cxn modelId="{D206E7ED-A048-419B-8C38-76E176F4346E}" srcId="{D256DA1E-DE51-4546-8408-2F29A154EFCD}" destId="{0FE7C367-1E10-4E8B-8B8D-23C0A2B749ED}" srcOrd="1" destOrd="0" parTransId="{4755E6CB-84D4-45CC-AA02-E4095ACDED79}" sibTransId="{5FB6179B-C687-4685-875B-9B445F9DC21A}"/>
    <dgm:cxn modelId="{026A02FF-C079-4C43-B0EE-EFA79ADA014A}" type="presOf" srcId="{056A1C04-700A-4255-8558-575C35866D21}" destId="{CB64E00F-7D4E-4E93-BFCB-BF7A7EFE5901}" srcOrd="0" destOrd="0" presId="urn:microsoft.com/office/officeart/2005/8/layout/gear1"/>
    <dgm:cxn modelId="{2A47D947-95C9-4729-8556-F41E5624790F}" type="presOf" srcId="{D256DA1E-DE51-4546-8408-2F29A154EFCD}" destId="{4BBF6E5D-345C-49F4-891C-4E094B9E8CBC}" srcOrd="0" destOrd="0" presId="urn:microsoft.com/office/officeart/2005/8/layout/gear1"/>
    <dgm:cxn modelId="{7A515393-E155-489B-92F5-7BE7890D4261}" type="presOf" srcId="{056A1C04-700A-4255-8558-575C35866D21}" destId="{419630EC-53F8-4F5B-BF43-1D9E7A745F97}" srcOrd="2" destOrd="0" presId="urn:microsoft.com/office/officeart/2005/8/layout/gear1"/>
    <dgm:cxn modelId="{FD3CF639-6395-46BA-AD5C-0779D10A1252}" type="presOf" srcId="{0FE7C367-1E10-4E8B-8B8D-23C0A2B749ED}" destId="{5F38F85E-BB82-4E9E-9C06-468A24F80777}" srcOrd="2" destOrd="0" presId="urn:microsoft.com/office/officeart/2005/8/layout/gear1"/>
    <dgm:cxn modelId="{B00DE8CE-2FDC-486F-8D31-15C412E2FB5C}" type="presOf" srcId="{056A1C04-700A-4255-8558-575C35866D21}" destId="{E17C2A3F-FC7E-4C4D-9869-43573ED57B98}" srcOrd="1" destOrd="0" presId="urn:microsoft.com/office/officeart/2005/8/layout/gear1"/>
    <dgm:cxn modelId="{684D5E5A-DC2D-457F-884B-42AD90E9320A}" srcId="{D256DA1E-DE51-4546-8408-2F29A154EFCD}" destId="{D3B5A506-0B62-43DF-99CF-7C0D61731201}" srcOrd="3" destOrd="0" parTransId="{672C17F8-3E46-4D4D-BB32-7709506AF61A}" sibTransId="{E1624D91-3B00-49D3-9E81-953E8D0040C3}"/>
    <dgm:cxn modelId="{77792964-C087-40DE-B722-16A1D5BEAEDA}" type="presOf" srcId="{917E0C68-025C-4870-85D3-A2D01045C492}" destId="{89C5E3D7-0C27-4CDB-AF65-3312CFCDE577}" srcOrd="0" destOrd="0" presId="urn:microsoft.com/office/officeart/2005/8/layout/gear1"/>
    <dgm:cxn modelId="{2E768D9F-F337-4DAE-B181-BEB2BE660F09}" srcId="{D256DA1E-DE51-4546-8408-2F29A154EFCD}" destId="{094BA0F8-EEFA-44C7-9545-600FFE46F725}" srcOrd="4" destOrd="0" parTransId="{64FB9206-A21B-48EC-A983-FBA41C63E178}" sibTransId="{B9134B2C-5F2F-46BB-8D47-BEB912E899D8}"/>
    <dgm:cxn modelId="{3F927230-33FF-4174-AD94-84B3F4409E68}" srcId="{D256DA1E-DE51-4546-8408-2F29A154EFCD}" destId="{056A1C04-700A-4255-8558-575C35866D21}" srcOrd="2" destOrd="0" parTransId="{4A5DF8BD-2DFC-4645-8208-941F9305A58E}" sibTransId="{03A729AB-41ED-4D0B-B689-DEC12C98919F}"/>
    <dgm:cxn modelId="{2B94BF79-F2B4-4ED3-A8E2-83FF2611BCA6}" type="presOf" srcId="{3743BA03-1579-42DD-9DBE-37F53A7AB145}" destId="{330DEB90-7FD8-49AB-9846-05FE6D815DA9}" srcOrd="0" destOrd="0" presId="urn:microsoft.com/office/officeart/2005/8/layout/gear1"/>
    <dgm:cxn modelId="{0FD703C9-95C9-4CE4-B35A-4DD0F39759D6}" type="presOf" srcId="{3743BA03-1579-42DD-9DBE-37F53A7AB145}" destId="{A3AD6DF8-B074-40EC-AE9A-7341AFE9D61D}" srcOrd="1" destOrd="0" presId="urn:microsoft.com/office/officeart/2005/8/layout/gear1"/>
    <dgm:cxn modelId="{1A32AE32-510F-4863-A2C7-10239FC82C6D}" srcId="{D256DA1E-DE51-4546-8408-2F29A154EFCD}" destId="{3743BA03-1579-42DD-9DBE-37F53A7AB145}" srcOrd="0" destOrd="0" parTransId="{73A22BC0-A2D4-4D07-8BED-56418517E42F}" sibTransId="{917E0C68-025C-4870-85D3-A2D01045C492}"/>
    <dgm:cxn modelId="{D415FBDA-4867-4AD6-BACF-638BE025B02D}" type="presOf" srcId="{5FB6179B-C687-4685-875B-9B445F9DC21A}" destId="{994D2496-F305-45D8-9F6F-00771F793245}" srcOrd="0" destOrd="0" presId="urn:microsoft.com/office/officeart/2005/8/layout/gear1"/>
    <dgm:cxn modelId="{B8A8BFC0-8659-4537-8A6D-8F59A963FDFC}" type="presOf" srcId="{056A1C04-700A-4255-8558-575C35866D21}" destId="{D1000249-F8F2-4F90-BAA3-87517B3DCA38}" srcOrd="3" destOrd="0" presId="urn:microsoft.com/office/officeart/2005/8/layout/gear1"/>
    <dgm:cxn modelId="{215C3BE4-6141-489D-A66A-F1FDE8B9DD59}" type="presOf" srcId="{0FE7C367-1E10-4E8B-8B8D-23C0A2B749ED}" destId="{2C8CCF05-0515-4AED-A0E6-1ADBACC84C09}" srcOrd="1" destOrd="0" presId="urn:microsoft.com/office/officeart/2005/8/layout/gear1"/>
    <dgm:cxn modelId="{F71E5CFA-B6D4-4A38-A544-3DBD04FB6DAC}" type="presParOf" srcId="{4BBF6E5D-345C-49F4-891C-4E094B9E8CBC}" destId="{330DEB90-7FD8-49AB-9846-05FE6D815DA9}" srcOrd="0" destOrd="0" presId="urn:microsoft.com/office/officeart/2005/8/layout/gear1"/>
    <dgm:cxn modelId="{A69B258C-9799-45CD-9C6C-18CAD0F7C09C}" type="presParOf" srcId="{4BBF6E5D-345C-49F4-891C-4E094B9E8CBC}" destId="{A3AD6DF8-B074-40EC-AE9A-7341AFE9D61D}" srcOrd="1" destOrd="0" presId="urn:microsoft.com/office/officeart/2005/8/layout/gear1"/>
    <dgm:cxn modelId="{D0A50E87-F1DB-4466-AD7B-DCBB795A9089}" type="presParOf" srcId="{4BBF6E5D-345C-49F4-891C-4E094B9E8CBC}" destId="{00075A52-8373-495A-BD20-D82B65BB03E6}" srcOrd="2" destOrd="0" presId="urn:microsoft.com/office/officeart/2005/8/layout/gear1"/>
    <dgm:cxn modelId="{752D6663-26DB-4339-8E2E-E12EF4A25C2E}" type="presParOf" srcId="{4BBF6E5D-345C-49F4-891C-4E094B9E8CBC}" destId="{5D31AFA0-0B4B-47E4-A354-2E970521CC59}" srcOrd="3" destOrd="0" presId="urn:microsoft.com/office/officeart/2005/8/layout/gear1"/>
    <dgm:cxn modelId="{07C79A93-0C2F-46C5-A01F-A1EE1D223887}" type="presParOf" srcId="{4BBF6E5D-345C-49F4-891C-4E094B9E8CBC}" destId="{2C8CCF05-0515-4AED-A0E6-1ADBACC84C09}" srcOrd="4" destOrd="0" presId="urn:microsoft.com/office/officeart/2005/8/layout/gear1"/>
    <dgm:cxn modelId="{5B921825-2B91-4F34-96FC-0090F7631EF8}" type="presParOf" srcId="{4BBF6E5D-345C-49F4-891C-4E094B9E8CBC}" destId="{5F38F85E-BB82-4E9E-9C06-468A24F80777}" srcOrd="5" destOrd="0" presId="urn:microsoft.com/office/officeart/2005/8/layout/gear1"/>
    <dgm:cxn modelId="{FA8C33A2-27F0-4E12-8F08-732350904176}" type="presParOf" srcId="{4BBF6E5D-345C-49F4-891C-4E094B9E8CBC}" destId="{CB64E00F-7D4E-4E93-BFCB-BF7A7EFE5901}" srcOrd="6" destOrd="0" presId="urn:microsoft.com/office/officeart/2005/8/layout/gear1"/>
    <dgm:cxn modelId="{E696CCDD-4104-4AA1-A4FC-3D1637DFEBD0}" type="presParOf" srcId="{4BBF6E5D-345C-49F4-891C-4E094B9E8CBC}" destId="{E17C2A3F-FC7E-4C4D-9869-43573ED57B98}" srcOrd="7" destOrd="0" presId="urn:microsoft.com/office/officeart/2005/8/layout/gear1"/>
    <dgm:cxn modelId="{28A53A4A-911F-49E9-92A2-D508D1F189FE}" type="presParOf" srcId="{4BBF6E5D-345C-49F4-891C-4E094B9E8CBC}" destId="{419630EC-53F8-4F5B-BF43-1D9E7A745F97}" srcOrd="8" destOrd="0" presId="urn:microsoft.com/office/officeart/2005/8/layout/gear1"/>
    <dgm:cxn modelId="{8C0AC9CB-DD66-474E-A4C4-CEFB6F1A6F43}" type="presParOf" srcId="{4BBF6E5D-345C-49F4-891C-4E094B9E8CBC}" destId="{D1000249-F8F2-4F90-BAA3-87517B3DCA38}" srcOrd="9" destOrd="0" presId="urn:microsoft.com/office/officeart/2005/8/layout/gear1"/>
    <dgm:cxn modelId="{E5257EAB-EC60-493B-A4E9-479FDF51F426}" type="presParOf" srcId="{4BBF6E5D-345C-49F4-891C-4E094B9E8CBC}" destId="{89C5E3D7-0C27-4CDB-AF65-3312CFCDE577}" srcOrd="10" destOrd="0" presId="urn:microsoft.com/office/officeart/2005/8/layout/gear1"/>
    <dgm:cxn modelId="{E9179A74-D341-47B2-A6C0-4309415D0030}" type="presParOf" srcId="{4BBF6E5D-345C-49F4-891C-4E094B9E8CBC}" destId="{994D2496-F305-45D8-9F6F-00771F793245}" srcOrd="11" destOrd="0" presId="urn:microsoft.com/office/officeart/2005/8/layout/gear1"/>
    <dgm:cxn modelId="{E9161533-E80B-4757-993E-A122BD89812D}" type="presParOf" srcId="{4BBF6E5D-345C-49F4-891C-4E094B9E8CBC}" destId="{AC964461-FB16-407E-A390-EC48E97DEDA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030AA0-491E-4561-A68C-3A52744A70C6}"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MX"/>
        </a:p>
      </dgm:t>
    </dgm:pt>
    <dgm:pt modelId="{CFA02835-6450-4BFC-9F8B-B3F99B450349}">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MX" sz="1200" dirty="0" smtClean="0"/>
            <a:t>En este espacio se busca</a:t>
          </a:r>
          <a:endParaRPr lang="es-MX" sz="1200" dirty="0"/>
        </a:p>
      </dgm:t>
    </dgm:pt>
    <dgm:pt modelId="{C65140FD-268B-4E3A-A7AA-67CF0C46997F}" type="parTrans" cxnId="{DE2EC15F-4053-4DD7-A3B7-6EFA2B118162}">
      <dgm:prSet>
        <dgm:style>
          <a:lnRef idx="2">
            <a:schemeClr val="accent2"/>
          </a:lnRef>
          <a:fillRef idx="0">
            <a:schemeClr val="accent2"/>
          </a:fillRef>
          <a:effectRef idx="1">
            <a:schemeClr val="accent2"/>
          </a:effectRef>
          <a:fontRef idx="minor">
            <a:schemeClr val="tx1"/>
          </a:fontRef>
        </dgm:style>
      </dgm:prSet>
      <dgm:spPr/>
      <dgm:t>
        <a:bodyPr/>
        <a:lstStyle/>
        <a:p>
          <a:endParaRPr lang="es-MX" sz="1200"/>
        </a:p>
      </dgm:t>
    </dgm:pt>
    <dgm:pt modelId="{B90265D3-A739-4D77-B289-5B52450AC2E4}" type="sibTrans" cxnId="{DE2EC15F-4053-4DD7-A3B7-6EFA2B118162}">
      <dgm:prSet/>
      <dgm:spPr/>
      <dgm:t>
        <a:bodyPr/>
        <a:lstStyle/>
        <a:p>
          <a:endParaRPr lang="es-MX" sz="1200"/>
        </a:p>
      </dgm:t>
    </dgm:pt>
    <dgm:pt modelId="{9A23F696-9549-43A3-A804-1424386B2BB8}">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MX" sz="1200" dirty="0" smtClean="0"/>
            <a:t>*Integrar nuevos esquemas </a:t>
          </a:r>
          <a:endParaRPr lang="es-MX" sz="1200" dirty="0"/>
        </a:p>
      </dgm:t>
    </dgm:pt>
    <dgm:pt modelId="{ED222C51-29A6-4E00-8398-11CC8E2F3C37}" type="parTrans" cxnId="{4720A7F8-71FD-4BE8-8353-9A8D3681E2E0}">
      <dgm:prSet>
        <dgm:style>
          <a:lnRef idx="2">
            <a:schemeClr val="accent6"/>
          </a:lnRef>
          <a:fillRef idx="0">
            <a:schemeClr val="accent6"/>
          </a:fillRef>
          <a:effectRef idx="1">
            <a:schemeClr val="accent6"/>
          </a:effectRef>
          <a:fontRef idx="minor">
            <a:schemeClr val="tx1"/>
          </a:fontRef>
        </dgm:style>
      </dgm:prSet>
      <dgm:spPr/>
      <dgm:t>
        <a:bodyPr/>
        <a:lstStyle/>
        <a:p>
          <a:endParaRPr lang="es-MX" sz="1200"/>
        </a:p>
      </dgm:t>
    </dgm:pt>
    <dgm:pt modelId="{BBC847C1-873E-4BDF-A77F-3E174DAE385D}" type="sibTrans" cxnId="{4720A7F8-71FD-4BE8-8353-9A8D3681E2E0}">
      <dgm:prSet/>
      <dgm:spPr/>
      <dgm:t>
        <a:bodyPr/>
        <a:lstStyle/>
        <a:p>
          <a:endParaRPr lang="es-MX" sz="1200"/>
        </a:p>
      </dgm:t>
    </dgm:pt>
    <dgm:pt modelId="{177317F8-531E-4962-A4E5-B4E28ED7C095}">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MX" sz="1200" dirty="0" smtClean="0"/>
            <a:t>*Establecer un contacto con la opción elegida</a:t>
          </a:r>
          <a:endParaRPr lang="es-MX" sz="1200" dirty="0"/>
        </a:p>
      </dgm:t>
    </dgm:pt>
    <dgm:pt modelId="{6EBF1B3A-B27B-47EA-A7CC-9906315BDE73}" type="parTrans" cxnId="{95596D6B-EE5C-438F-8A59-7A1B6B817C7D}">
      <dgm:prSet>
        <dgm:style>
          <a:lnRef idx="2">
            <a:schemeClr val="accent6"/>
          </a:lnRef>
          <a:fillRef idx="0">
            <a:schemeClr val="accent6"/>
          </a:fillRef>
          <a:effectRef idx="1">
            <a:schemeClr val="accent6"/>
          </a:effectRef>
          <a:fontRef idx="minor">
            <a:schemeClr val="tx1"/>
          </a:fontRef>
        </dgm:style>
      </dgm:prSet>
      <dgm:spPr/>
      <dgm:t>
        <a:bodyPr/>
        <a:lstStyle/>
        <a:p>
          <a:endParaRPr lang="es-MX" sz="1200"/>
        </a:p>
      </dgm:t>
    </dgm:pt>
    <dgm:pt modelId="{0FC9CD64-FF12-40B5-9EB1-CF69F27F5C4A}" type="sibTrans" cxnId="{95596D6B-EE5C-438F-8A59-7A1B6B817C7D}">
      <dgm:prSet/>
      <dgm:spPr/>
      <dgm:t>
        <a:bodyPr/>
        <a:lstStyle/>
        <a:p>
          <a:endParaRPr lang="es-MX" sz="1200"/>
        </a:p>
      </dgm:t>
    </dgm:pt>
    <dgm:pt modelId="{A2C3E7F0-76F5-420C-BBB7-3F8A0128E73B}">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MX" sz="1200" dirty="0" smtClean="0"/>
            <a:t>*Considerar el efecto del cambio en el resto de los subsistemas </a:t>
          </a:r>
          <a:endParaRPr lang="es-MX" sz="1200" dirty="0"/>
        </a:p>
      </dgm:t>
    </dgm:pt>
    <dgm:pt modelId="{C153D36E-096C-4048-87AB-059867C60F44}" type="parTrans" cxnId="{0234BCB0-251D-4204-BED0-F83C0388BCAC}">
      <dgm:prSet>
        <dgm:style>
          <a:lnRef idx="2">
            <a:schemeClr val="accent6"/>
          </a:lnRef>
          <a:fillRef idx="0">
            <a:schemeClr val="accent6"/>
          </a:fillRef>
          <a:effectRef idx="1">
            <a:schemeClr val="accent6"/>
          </a:effectRef>
          <a:fontRef idx="minor">
            <a:schemeClr val="tx1"/>
          </a:fontRef>
        </dgm:style>
      </dgm:prSet>
      <dgm:spPr/>
      <dgm:t>
        <a:bodyPr/>
        <a:lstStyle/>
        <a:p>
          <a:endParaRPr lang="es-MX" sz="1200"/>
        </a:p>
      </dgm:t>
    </dgm:pt>
    <dgm:pt modelId="{113F4BF1-6897-45A3-8DE4-5435BA4D2E41}" type="sibTrans" cxnId="{0234BCB0-251D-4204-BED0-F83C0388BCAC}">
      <dgm:prSet/>
      <dgm:spPr/>
      <dgm:t>
        <a:bodyPr/>
        <a:lstStyle/>
        <a:p>
          <a:endParaRPr lang="es-MX" sz="1200"/>
        </a:p>
      </dgm:t>
    </dgm:pt>
    <dgm:pt modelId="{20575871-C0C5-4057-90A2-1C468265BAA1}">
      <dgm:prSet custT="1">
        <dgm:style>
          <a:lnRef idx="1">
            <a:schemeClr val="accent6"/>
          </a:lnRef>
          <a:fillRef idx="2">
            <a:schemeClr val="accent6"/>
          </a:fillRef>
          <a:effectRef idx="1">
            <a:schemeClr val="accent6"/>
          </a:effectRef>
          <a:fontRef idx="minor">
            <a:schemeClr val="dk1"/>
          </a:fontRef>
        </dgm:style>
      </dgm:prSet>
      <dgm:spPr/>
      <dgm:t>
        <a:bodyPr/>
        <a:lstStyle/>
        <a:p>
          <a:r>
            <a:rPr lang="es-MX" sz="1200" dirty="0" smtClean="0"/>
            <a:t>Es la inquietud por:</a:t>
          </a:r>
          <a:endParaRPr lang="es-MX" sz="1200" dirty="0"/>
        </a:p>
      </dgm:t>
    </dgm:pt>
    <dgm:pt modelId="{DE9C5A28-A2CD-4CDD-BD10-CF1B33A1C74B}" type="parTrans" cxnId="{CA049815-90C4-418B-869D-9EBF16C52692}">
      <dgm:prSet>
        <dgm:style>
          <a:lnRef idx="2">
            <a:schemeClr val="accent2"/>
          </a:lnRef>
          <a:fillRef idx="0">
            <a:schemeClr val="accent2"/>
          </a:fillRef>
          <a:effectRef idx="1">
            <a:schemeClr val="accent2"/>
          </a:effectRef>
          <a:fontRef idx="minor">
            <a:schemeClr val="tx1"/>
          </a:fontRef>
        </dgm:style>
      </dgm:prSet>
      <dgm:spPr/>
      <dgm:t>
        <a:bodyPr/>
        <a:lstStyle/>
        <a:p>
          <a:endParaRPr lang="es-MX" sz="1200"/>
        </a:p>
      </dgm:t>
    </dgm:pt>
    <dgm:pt modelId="{93E00E7E-DD1B-4F48-BB82-370B10ADEF96}" type="sibTrans" cxnId="{CA049815-90C4-418B-869D-9EBF16C52692}">
      <dgm:prSet/>
      <dgm:spPr/>
      <dgm:t>
        <a:bodyPr/>
        <a:lstStyle/>
        <a:p>
          <a:endParaRPr lang="es-MX" sz="1200"/>
        </a:p>
      </dgm:t>
    </dgm:pt>
    <dgm:pt modelId="{0192FEE9-5792-47CC-AE06-18EB2B03F3D3}">
      <dgm:prSet custT="1">
        <dgm:style>
          <a:lnRef idx="1">
            <a:schemeClr val="accent3"/>
          </a:lnRef>
          <a:fillRef idx="2">
            <a:schemeClr val="accent3"/>
          </a:fillRef>
          <a:effectRef idx="1">
            <a:schemeClr val="accent3"/>
          </a:effectRef>
          <a:fontRef idx="minor">
            <a:schemeClr val="dk1"/>
          </a:fontRef>
        </dgm:style>
      </dgm:prSet>
      <dgm:spPr/>
      <dgm:t>
        <a:bodyPr/>
        <a:lstStyle/>
        <a:p>
          <a:r>
            <a:rPr lang="es-MX" sz="1200" dirty="0" smtClean="0"/>
            <a:t>*Abandonar viejas estructuras</a:t>
          </a:r>
          <a:endParaRPr lang="es-MX" sz="1200" dirty="0"/>
        </a:p>
      </dgm:t>
    </dgm:pt>
    <dgm:pt modelId="{29A42E32-99F1-45E5-A66E-3407022EB52C}" type="parTrans" cxnId="{7899225A-55EA-4721-B0D1-504F966E32BE}">
      <dgm:prSet>
        <dgm:style>
          <a:lnRef idx="2">
            <a:schemeClr val="accent6"/>
          </a:lnRef>
          <a:fillRef idx="0">
            <a:schemeClr val="accent6"/>
          </a:fillRef>
          <a:effectRef idx="1">
            <a:schemeClr val="accent6"/>
          </a:effectRef>
          <a:fontRef idx="minor">
            <a:schemeClr val="tx1"/>
          </a:fontRef>
        </dgm:style>
      </dgm:prSet>
      <dgm:spPr/>
      <dgm:t>
        <a:bodyPr/>
        <a:lstStyle/>
        <a:p>
          <a:endParaRPr lang="es-MX" sz="1200"/>
        </a:p>
      </dgm:t>
    </dgm:pt>
    <dgm:pt modelId="{5806800C-00A5-4B24-85FB-00F886C40CE2}" type="sibTrans" cxnId="{7899225A-55EA-4721-B0D1-504F966E32BE}">
      <dgm:prSet/>
      <dgm:spPr/>
      <dgm:t>
        <a:bodyPr/>
        <a:lstStyle/>
        <a:p>
          <a:endParaRPr lang="es-MX" sz="1200"/>
        </a:p>
      </dgm:t>
    </dgm:pt>
    <dgm:pt modelId="{1F751148-45AB-42CC-8F49-FC2A161BC7A6}">
      <dgm:prSet custT="1">
        <dgm:style>
          <a:lnRef idx="1">
            <a:schemeClr val="accent6"/>
          </a:lnRef>
          <a:fillRef idx="2">
            <a:schemeClr val="accent6"/>
          </a:fillRef>
          <a:effectRef idx="1">
            <a:schemeClr val="accent6"/>
          </a:effectRef>
          <a:fontRef idx="minor">
            <a:schemeClr val="dk1"/>
          </a:fontRef>
        </dgm:style>
      </dgm:prSet>
      <dgm:spPr/>
      <dgm:t>
        <a:bodyPr/>
        <a:lstStyle/>
        <a:p>
          <a:r>
            <a:rPr lang="es-MX" sz="1200" dirty="0" smtClean="0"/>
            <a:t>Es una necesidad de: </a:t>
          </a:r>
          <a:endParaRPr lang="es-MX" sz="1200" dirty="0"/>
        </a:p>
      </dgm:t>
    </dgm:pt>
    <dgm:pt modelId="{F80E0E6F-BD78-42E6-8DE3-7008C7A6B366}" type="parTrans" cxnId="{5643CD61-43CC-447F-A7C9-4B6D8782ED6E}">
      <dgm:prSet>
        <dgm:style>
          <a:lnRef idx="2">
            <a:schemeClr val="accent2"/>
          </a:lnRef>
          <a:fillRef idx="0">
            <a:schemeClr val="accent2"/>
          </a:fillRef>
          <a:effectRef idx="1">
            <a:schemeClr val="accent2"/>
          </a:effectRef>
          <a:fontRef idx="minor">
            <a:schemeClr val="tx1"/>
          </a:fontRef>
        </dgm:style>
      </dgm:prSet>
      <dgm:spPr/>
      <dgm:t>
        <a:bodyPr/>
        <a:lstStyle/>
        <a:p>
          <a:endParaRPr lang="es-MX" sz="1200"/>
        </a:p>
      </dgm:t>
    </dgm:pt>
    <dgm:pt modelId="{38D431D8-83AD-4943-9B7F-6ED1AE7C8DCB}" type="sibTrans" cxnId="{5643CD61-43CC-447F-A7C9-4B6D8782ED6E}">
      <dgm:prSet/>
      <dgm:spPr/>
      <dgm:t>
        <a:bodyPr/>
        <a:lstStyle/>
        <a:p>
          <a:endParaRPr lang="es-MX" sz="1200"/>
        </a:p>
      </dgm:t>
    </dgm:pt>
    <dgm:pt modelId="{030DA900-5B28-439E-AD69-CABF93664270}">
      <dgm:prSet custT="1">
        <dgm:style>
          <a:lnRef idx="1">
            <a:schemeClr val="accent3"/>
          </a:lnRef>
          <a:fillRef idx="2">
            <a:schemeClr val="accent3"/>
          </a:fillRef>
          <a:effectRef idx="1">
            <a:schemeClr val="accent3"/>
          </a:effectRef>
          <a:fontRef idx="minor">
            <a:schemeClr val="dk1"/>
          </a:fontRef>
        </dgm:style>
      </dgm:prSet>
      <dgm:spPr/>
      <dgm:t>
        <a:bodyPr/>
        <a:lstStyle/>
        <a:p>
          <a:r>
            <a:rPr lang="es-MX" sz="1200" dirty="0" smtClean="0"/>
            <a:t>*Generar información</a:t>
          </a:r>
          <a:endParaRPr lang="es-MX" sz="1200" dirty="0"/>
        </a:p>
      </dgm:t>
    </dgm:pt>
    <dgm:pt modelId="{8EC75DB3-40B5-4838-B863-A96F2432D680}" type="parTrans" cxnId="{9E77B2BD-6FA7-48C4-8CD9-4304E23EB079}">
      <dgm:prSet>
        <dgm:style>
          <a:lnRef idx="2">
            <a:schemeClr val="accent6"/>
          </a:lnRef>
          <a:fillRef idx="0">
            <a:schemeClr val="accent6"/>
          </a:fillRef>
          <a:effectRef idx="1">
            <a:schemeClr val="accent6"/>
          </a:effectRef>
          <a:fontRef idx="minor">
            <a:schemeClr val="tx1"/>
          </a:fontRef>
        </dgm:style>
      </dgm:prSet>
      <dgm:spPr/>
      <dgm:t>
        <a:bodyPr/>
        <a:lstStyle/>
        <a:p>
          <a:endParaRPr lang="es-MX" sz="1200"/>
        </a:p>
      </dgm:t>
    </dgm:pt>
    <dgm:pt modelId="{B9473E26-3D41-4DB1-A104-FC2314C5ED8D}" type="sibTrans" cxnId="{9E77B2BD-6FA7-48C4-8CD9-4304E23EB079}">
      <dgm:prSet/>
      <dgm:spPr/>
      <dgm:t>
        <a:bodyPr/>
        <a:lstStyle/>
        <a:p>
          <a:endParaRPr lang="es-MX" sz="1200"/>
        </a:p>
      </dgm:t>
    </dgm:pt>
    <dgm:pt modelId="{3D95B441-6BEC-4E49-9136-7F6123DCAF7F}">
      <dgm:prSet custT="1">
        <dgm:style>
          <a:lnRef idx="1">
            <a:schemeClr val="accent1"/>
          </a:lnRef>
          <a:fillRef idx="2">
            <a:schemeClr val="accent1"/>
          </a:fillRef>
          <a:effectRef idx="1">
            <a:schemeClr val="accent1"/>
          </a:effectRef>
          <a:fontRef idx="minor">
            <a:schemeClr val="dk1"/>
          </a:fontRef>
        </dgm:style>
      </dgm:prSet>
      <dgm:spPr/>
      <dgm:t>
        <a:bodyPr/>
        <a:lstStyle/>
        <a:p>
          <a:r>
            <a:rPr lang="es-MX" sz="1200" dirty="0" smtClean="0"/>
            <a:t>*satisfacer nuevas necesidades</a:t>
          </a:r>
          <a:endParaRPr lang="es-MX" sz="1200" dirty="0"/>
        </a:p>
      </dgm:t>
    </dgm:pt>
    <dgm:pt modelId="{9FA58908-2B7C-4155-8922-634178EF3EF1}" type="parTrans" cxnId="{00EAAB06-4F82-4F88-BCDD-DC524E5D6276}">
      <dgm:prSet>
        <dgm:style>
          <a:lnRef idx="2">
            <a:schemeClr val="accent6"/>
          </a:lnRef>
          <a:fillRef idx="0">
            <a:schemeClr val="accent6"/>
          </a:fillRef>
          <a:effectRef idx="1">
            <a:schemeClr val="accent6"/>
          </a:effectRef>
          <a:fontRef idx="minor">
            <a:schemeClr val="tx1"/>
          </a:fontRef>
        </dgm:style>
      </dgm:prSet>
      <dgm:spPr/>
      <dgm:t>
        <a:bodyPr/>
        <a:lstStyle/>
        <a:p>
          <a:endParaRPr lang="es-MX" sz="1200"/>
        </a:p>
      </dgm:t>
    </dgm:pt>
    <dgm:pt modelId="{37EDB368-27F1-4CB8-B334-31DCE5178680}" type="sibTrans" cxnId="{00EAAB06-4F82-4F88-BCDD-DC524E5D6276}">
      <dgm:prSet/>
      <dgm:spPr/>
      <dgm:t>
        <a:bodyPr/>
        <a:lstStyle/>
        <a:p>
          <a:endParaRPr lang="es-MX" sz="1200"/>
        </a:p>
      </dgm:t>
    </dgm:pt>
    <dgm:pt modelId="{D3E67DCD-6AA6-4B35-9C45-9E9980368B09}">
      <dgm:prSet custT="1">
        <dgm:style>
          <a:lnRef idx="1">
            <a:schemeClr val="accent1"/>
          </a:lnRef>
          <a:fillRef idx="2">
            <a:schemeClr val="accent1"/>
          </a:fillRef>
          <a:effectRef idx="1">
            <a:schemeClr val="accent1"/>
          </a:effectRef>
          <a:fontRef idx="minor">
            <a:schemeClr val="dk1"/>
          </a:fontRef>
        </dgm:style>
      </dgm:prSet>
      <dgm:spPr/>
      <dgm:t>
        <a:bodyPr/>
        <a:lstStyle/>
        <a:p>
          <a:r>
            <a:rPr lang="es-MX" sz="1200" dirty="0" smtClean="0"/>
            <a:t>* lograr la situación deseada</a:t>
          </a:r>
          <a:endParaRPr lang="es-MX" sz="1200" dirty="0"/>
        </a:p>
      </dgm:t>
    </dgm:pt>
    <dgm:pt modelId="{A91951FE-10D8-4F2F-BE27-29A33F1AC10F}" type="parTrans" cxnId="{2CD19531-C091-4269-AE14-53B9CCDE873A}">
      <dgm:prSet>
        <dgm:style>
          <a:lnRef idx="2">
            <a:schemeClr val="accent6"/>
          </a:lnRef>
          <a:fillRef idx="0">
            <a:schemeClr val="accent6"/>
          </a:fillRef>
          <a:effectRef idx="1">
            <a:schemeClr val="accent6"/>
          </a:effectRef>
          <a:fontRef idx="minor">
            <a:schemeClr val="tx1"/>
          </a:fontRef>
        </dgm:style>
      </dgm:prSet>
      <dgm:spPr/>
      <dgm:t>
        <a:bodyPr/>
        <a:lstStyle/>
        <a:p>
          <a:endParaRPr lang="es-MX" sz="1200"/>
        </a:p>
      </dgm:t>
    </dgm:pt>
    <dgm:pt modelId="{2E73C970-E3CD-4897-B0E9-618A6FF81616}" type="sibTrans" cxnId="{2CD19531-C091-4269-AE14-53B9CCDE873A}">
      <dgm:prSet/>
      <dgm:spPr/>
      <dgm:t>
        <a:bodyPr/>
        <a:lstStyle/>
        <a:p>
          <a:endParaRPr lang="es-MX" sz="1200"/>
        </a:p>
      </dgm:t>
    </dgm:pt>
    <dgm:pt modelId="{098A4724-75A3-433B-B37D-F199794F7779}">
      <dgm:prSet custT="1">
        <dgm:style>
          <a:lnRef idx="1">
            <a:schemeClr val="accent5"/>
          </a:lnRef>
          <a:fillRef idx="2">
            <a:schemeClr val="accent5"/>
          </a:fillRef>
          <a:effectRef idx="1">
            <a:schemeClr val="accent5"/>
          </a:effectRef>
          <a:fontRef idx="minor">
            <a:schemeClr val="dk1"/>
          </a:fontRef>
        </dgm:style>
      </dgm:prSet>
      <dgm:spPr/>
      <dgm:t>
        <a:bodyPr/>
        <a:lstStyle/>
        <a:p>
          <a:r>
            <a:rPr lang="es-MX" sz="1200" dirty="0" smtClean="0"/>
            <a:t>Etapas del cambio</a:t>
          </a:r>
          <a:endParaRPr lang="es-MX" sz="1200" dirty="0"/>
        </a:p>
      </dgm:t>
    </dgm:pt>
    <dgm:pt modelId="{990D1676-AD04-453B-94A4-DAB446558361}" type="sibTrans" cxnId="{BE678332-428E-48CC-BFA3-998E6147AF6B}">
      <dgm:prSet/>
      <dgm:spPr/>
      <dgm:t>
        <a:bodyPr/>
        <a:lstStyle/>
        <a:p>
          <a:endParaRPr lang="es-MX" sz="1200"/>
        </a:p>
      </dgm:t>
    </dgm:pt>
    <dgm:pt modelId="{ED94FC73-D8E0-494B-9315-CC13E7D86427}" type="parTrans" cxnId="{BE678332-428E-48CC-BFA3-998E6147AF6B}">
      <dgm:prSet/>
      <dgm:spPr/>
      <dgm:t>
        <a:bodyPr/>
        <a:lstStyle/>
        <a:p>
          <a:endParaRPr lang="es-MX" sz="1200"/>
        </a:p>
      </dgm:t>
    </dgm:pt>
    <dgm:pt modelId="{C7440846-873C-495E-AA35-61A9494932E7}">
      <dgm:prSet custT="1">
        <dgm:style>
          <a:lnRef idx="1">
            <a:schemeClr val="accent2"/>
          </a:lnRef>
          <a:fillRef idx="2">
            <a:schemeClr val="accent2"/>
          </a:fillRef>
          <a:effectRef idx="1">
            <a:schemeClr val="accent2"/>
          </a:effectRef>
          <a:fontRef idx="minor">
            <a:schemeClr val="dk1"/>
          </a:fontRef>
        </dgm:style>
      </dgm:prSet>
      <dgm:spPr/>
      <dgm:t>
        <a:bodyPr/>
        <a:lstStyle/>
        <a:p>
          <a:r>
            <a:rPr lang="es-MX" sz="1200" dirty="0" smtClean="0"/>
            <a:t>Descongelación</a:t>
          </a:r>
          <a:endParaRPr lang="es-MX" sz="1200" dirty="0"/>
        </a:p>
      </dgm:t>
    </dgm:pt>
    <dgm:pt modelId="{714007B9-FF39-4B11-BB6F-82ACC06AA6D3}" type="parTrans" cxnId="{587EC616-D4B5-4ACD-858A-52EC263FF2E9}">
      <dgm:prSet>
        <dgm:style>
          <a:lnRef idx="2">
            <a:schemeClr val="accent5"/>
          </a:lnRef>
          <a:fillRef idx="0">
            <a:schemeClr val="accent5"/>
          </a:fillRef>
          <a:effectRef idx="1">
            <a:schemeClr val="accent5"/>
          </a:effectRef>
          <a:fontRef idx="minor">
            <a:schemeClr val="tx1"/>
          </a:fontRef>
        </dgm:style>
      </dgm:prSet>
      <dgm:spPr/>
      <dgm:t>
        <a:bodyPr/>
        <a:lstStyle/>
        <a:p>
          <a:endParaRPr lang="es-MX" sz="1200"/>
        </a:p>
      </dgm:t>
    </dgm:pt>
    <dgm:pt modelId="{0C56DF7E-5FE1-4908-A245-6BE1488C0EFD}" type="sibTrans" cxnId="{587EC616-D4B5-4ACD-858A-52EC263FF2E9}">
      <dgm:prSet/>
      <dgm:spPr/>
      <dgm:t>
        <a:bodyPr/>
        <a:lstStyle/>
        <a:p>
          <a:endParaRPr lang="es-MX" sz="1200"/>
        </a:p>
      </dgm:t>
    </dgm:pt>
    <dgm:pt modelId="{4EEC365C-AEA9-48EB-B34D-255A58320A72}">
      <dgm:prSet custT="1">
        <dgm:style>
          <a:lnRef idx="1">
            <a:schemeClr val="accent2"/>
          </a:lnRef>
          <a:fillRef idx="2">
            <a:schemeClr val="accent2"/>
          </a:fillRef>
          <a:effectRef idx="1">
            <a:schemeClr val="accent2"/>
          </a:effectRef>
          <a:fontRef idx="minor">
            <a:schemeClr val="dk1"/>
          </a:fontRef>
        </dgm:style>
      </dgm:prSet>
      <dgm:spPr/>
      <dgm:t>
        <a:bodyPr/>
        <a:lstStyle/>
        <a:p>
          <a:r>
            <a:rPr lang="es-MX" sz="1200" dirty="0" smtClean="0"/>
            <a:t>Movimiento </a:t>
          </a:r>
          <a:endParaRPr lang="es-MX" sz="1200" dirty="0"/>
        </a:p>
      </dgm:t>
    </dgm:pt>
    <dgm:pt modelId="{D4A75B3E-1DBA-4AA4-BA73-6DFD3C47E84C}" type="parTrans" cxnId="{D01EF857-08BE-4E82-BF74-3816B6397B94}">
      <dgm:prSet>
        <dgm:style>
          <a:lnRef idx="2">
            <a:schemeClr val="accent5"/>
          </a:lnRef>
          <a:fillRef idx="0">
            <a:schemeClr val="accent5"/>
          </a:fillRef>
          <a:effectRef idx="1">
            <a:schemeClr val="accent5"/>
          </a:effectRef>
          <a:fontRef idx="minor">
            <a:schemeClr val="tx1"/>
          </a:fontRef>
        </dgm:style>
      </dgm:prSet>
      <dgm:spPr/>
      <dgm:t>
        <a:bodyPr/>
        <a:lstStyle/>
        <a:p>
          <a:endParaRPr lang="es-MX" sz="1200"/>
        </a:p>
      </dgm:t>
    </dgm:pt>
    <dgm:pt modelId="{F256946D-2A4A-4AC8-B091-C35A84E7A472}" type="sibTrans" cxnId="{D01EF857-08BE-4E82-BF74-3816B6397B94}">
      <dgm:prSet/>
      <dgm:spPr/>
      <dgm:t>
        <a:bodyPr/>
        <a:lstStyle/>
        <a:p>
          <a:endParaRPr lang="es-MX" sz="1200"/>
        </a:p>
      </dgm:t>
    </dgm:pt>
    <dgm:pt modelId="{470D833B-DB56-425E-8AFF-DD16612E33C5}">
      <dgm:prSet custT="1">
        <dgm:style>
          <a:lnRef idx="1">
            <a:schemeClr val="accent3"/>
          </a:lnRef>
          <a:fillRef idx="2">
            <a:schemeClr val="accent3"/>
          </a:fillRef>
          <a:effectRef idx="1">
            <a:schemeClr val="accent3"/>
          </a:effectRef>
          <a:fontRef idx="minor">
            <a:schemeClr val="dk1"/>
          </a:fontRef>
        </dgm:style>
      </dgm:prSet>
      <dgm:spPr/>
      <dgm:t>
        <a:bodyPr/>
        <a:lstStyle/>
        <a:p>
          <a:r>
            <a:rPr lang="es-MX" sz="1200" dirty="0" smtClean="0"/>
            <a:t>*Buscar alternativas</a:t>
          </a:r>
          <a:endParaRPr lang="es-MX" sz="1200" dirty="0"/>
        </a:p>
      </dgm:t>
    </dgm:pt>
    <dgm:pt modelId="{9B7990AC-0C7E-470B-8ACD-5732316A466B}" type="parTrans" cxnId="{A9D9F05F-84B8-4D32-A074-4CCF20215E59}">
      <dgm:prSet>
        <dgm:style>
          <a:lnRef idx="2">
            <a:schemeClr val="accent6"/>
          </a:lnRef>
          <a:fillRef idx="0">
            <a:schemeClr val="accent6"/>
          </a:fillRef>
          <a:effectRef idx="1">
            <a:schemeClr val="accent6"/>
          </a:effectRef>
          <a:fontRef idx="minor">
            <a:schemeClr val="tx1"/>
          </a:fontRef>
        </dgm:style>
      </dgm:prSet>
      <dgm:spPr/>
      <dgm:t>
        <a:bodyPr/>
        <a:lstStyle/>
        <a:p>
          <a:endParaRPr lang="es-MX" sz="1200"/>
        </a:p>
      </dgm:t>
    </dgm:pt>
    <dgm:pt modelId="{388485B8-EDBF-4E62-A659-924973956E97}" type="sibTrans" cxnId="{A9D9F05F-84B8-4D32-A074-4CCF20215E59}">
      <dgm:prSet/>
      <dgm:spPr/>
      <dgm:t>
        <a:bodyPr/>
        <a:lstStyle/>
        <a:p>
          <a:endParaRPr lang="es-MX" sz="1200"/>
        </a:p>
      </dgm:t>
    </dgm:pt>
    <dgm:pt modelId="{45ACE820-C8B7-4F98-8D4A-BACAB667906F}">
      <dgm:prSet custT="1">
        <dgm:style>
          <a:lnRef idx="1">
            <a:schemeClr val="accent3"/>
          </a:lnRef>
          <a:fillRef idx="2">
            <a:schemeClr val="accent3"/>
          </a:fillRef>
          <a:effectRef idx="1">
            <a:schemeClr val="accent3"/>
          </a:effectRef>
          <a:fontRef idx="minor">
            <a:schemeClr val="dk1"/>
          </a:fontRef>
        </dgm:style>
      </dgm:prSet>
      <dgm:spPr/>
      <dgm:t>
        <a:bodyPr/>
        <a:lstStyle/>
        <a:p>
          <a:r>
            <a:rPr lang="es-MX" sz="1200" dirty="0" smtClean="0"/>
            <a:t>*Adoptar nuevos esquemas para lograr la adaptación</a:t>
          </a:r>
          <a:endParaRPr lang="es-MX" sz="1200" dirty="0"/>
        </a:p>
      </dgm:t>
    </dgm:pt>
    <dgm:pt modelId="{417CC3EF-B940-4871-8EA2-5B817FCAD81F}" type="parTrans" cxnId="{58ADA763-C83F-4226-AA8A-F672BA991E6E}">
      <dgm:prSet>
        <dgm:style>
          <a:lnRef idx="2">
            <a:schemeClr val="accent6"/>
          </a:lnRef>
          <a:fillRef idx="0">
            <a:schemeClr val="accent6"/>
          </a:fillRef>
          <a:effectRef idx="1">
            <a:schemeClr val="accent6"/>
          </a:effectRef>
          <a:fontRef idx="minor">
            <a:schemeClr val="tx1"/>
          </a:fontRef>
        </dgm:style>
      </dgm:prSet>
      <dgm:spPr/>
      <dgm:t>
        <a:bodyPr/>
        <a:lstStyle/>
        <a:p>
          <a:endParaRPr lang="es-MX" sz="1200"/>
        </a:p>
      </dgm:t>
    </dgm:pt>
    <dgm:pt modelId="{F957C859-84BB-4E89-9EF1-1F37FE31BC82}" type="sibTrans" cxnId="{58ADA763-C83F-4226-AA8A-F672BA991E6E}">
      <dgm:prSet/>
      <dgm:spPr/>
      <dgm:t>
        <a:bodyPr/>
        <a:lstStyle/>
        <a:p>
          <a:endParaRPr lang="es-MX" sz="1200"/>
        </a:p>
      </dgm:t>
    </dgm:pt>
    <dgm:pt modelId="{01A8DA42-FE64-452F-9207-4697C3B37A78}">
      <dgm:prSet custT="1">
        <dgm:style>
          <a:lnRef idx="1">
            <a:schemeClr val="accent2"/>
          </a:lnRef>
          <a:fillRef idx="2">
            <a:schemeClr val="accent2"/>
          </a:fillRef>
          <a:effectRef idx="1">
            <a:schemeClr val="accent2"/>
          </a:effectRef>
          <a:fontRef idx="minor">
            <a:schemeClr val="dk1"/>
          </a:fontRef>
        </dgm:style>
      </dgm:prSet>
      <dgm:spPr/>
      <dgm:t>
        <a:bodyPr/>
        <a:lstStyle/>
        <a:p>
          <a:r>
            <a:rPr lang="es-MX" sz="1200" dirty="0" smtClean="0"/>
            <a:t>Re descongelación </a:t>
          </a:r>
          <a:endParaRPr lang="es-MX" sz="1200" dirty="0"/>
        </a:p>
      </dgm:t>
    </dgm:pt>
    <dgm:pt modelId="{B5D07140-51B3-4997-AB07-46AC9AA9EB4E}" type="parTrans" cxnId="{4E292900-9C5C-469F-A302-5BB951E96280}">
      <dgm:prSet>
        <dgm:style>
          <a:lnRef idx="2">
            <a:schemeClr val="accent5"/>
          </a:lnRef>
          <a:fillRef idx="0">
            <a:schemeClr val="accent5"/>
          </a:fillRef>
          <a:effectRef idx="1">
            <a:schemeClr val="accent5"/>
          </a:effectRef>
          <a:fontRef idx="minor">
            <a:schemeClr val="tx1"/>
          </a:fontRef>
        </dgm:style>
      </dgm:prSet>
      <dgm:spPr/>
      <dgm:t>
        <a:bodyPr/>
        <a:lstStyle/>
        <a:p>
          <a:endParaRPr lang="es-MX" sz="1200"/>
        </a:p>
      </dgm:t>
    </dgm:pt>
    <dgm:pt modelId="{7F0390B3-1ADC-4DB7-8428-1DD18472D23D}" type="sibTrans" cxnId="{4E292900-9C5C-469F-A302-5BB951E96280}">
      <dgm:prSet/>
      <dgm:spPr/>
      <dgm:t>
        <a:bodyPr/>
        <a:lstStyle/>
        <a:p>
          <a:endParaRPr lang="es-MX" sz="1200"/>
        </a:p>
      </dgm:t>
    </dgm:pt>
    <dgm:pt modelId="{4D140783-04ED-4ABF-B17C-FC3A09937B5B}" type="pres">
      <dgm:prSet presAssocID="{1B030AA0-491E-4561-A68C-3A52744A70C6}" presName="hierChild1" presStyleCnt="0">
        <dgm:presLayoutVars>
          <dgm:orgChart val="1"/>
          <dgm:chPref val="1"/>
          <dgm:dir/>
          <dgm:animOne val="branch"/>
          <dgm:animLvl val="lvl"/>
          <dgm:resizeHandles/>
        </dgm:presLayoutVars>
      </dgm:prSet>
      <dgm:spPr/>
      <dgm:t>
        <a:bodyPr/>
        <a:lstStyle/>
        <a:p>
          <a:endParaRPr lang="es-MX"/>
        </a:p>
      </dgm:t>
    </dgm:pt>
    <dgm:pt modelId="{BCBD02A9-1994-44B4-8B70-BB977987E0DA}" type="pres">
      <dgm:prSet presAssocID="{098A4724-75A3-433B-B37D-F199794F7779}" presName="hierRoot1" presStyleCnt="0">
        <dgm:presLayoutVars>
          <dgm:hierBranch val="init"/>
        </dgm:presLayoutVars>
      </dgm:prSet>
      <dgm:spPr/>
    </dgm:pt>
    <dgm:pt modelId="{6C4A396A-831D-4991-A64B-12DAF75C1AB4}" type="pres">
      <dgm:prSet presAssocID="{098A4724-75A3-433B-B37D-F199794F7779}" presName="rootComposite1" presStyleCnt="0"/>
      <dgm:spPr/>
    </dgm:pt>
    <dgm:pt modelId="{F219A1F2-22A9-4B86-B8DF-5199A3D9D719}" type="pres">
      <dgm:prSet presAssocID="{098A4724-75A3-433B-B37D-F199794F7779}" presName="rootText1" presStyleLbl="node0" presStyleIdx="0" presStyleCnt="1">
        <dgm:presLayoutVars>
          <dgm:chPref val="3"/>
        </dgm:presLayoutVars>
      </dgm:prSet>
      <dgm:spPr>
        <a:prstGeom prst="hexagon">
          <a:avLst/>
        </a:prstGeom>
      </dgm:spPr>
      <dgm:t>
        <a:bodyPr/>
        <a:lstStyle/>
        <a:p>
          <a:endParaRPr lang="es-MX"/>
        </a:p>
      </dgm:t>
    </dgm:pt>
    <dgm:pt modelId="{091F64E8-7CB9-4DC8-B472-2C6F6CD44F12}" type="pres">
      <dgm:prSet presAssocID="{098A4724-75A3-433B-B37D-F199794F7779}" presName="rootConnector1" presStyleLbl="node1" presStyleIdx="0" presStyleCnt="0"/>
      <dgm:spPr/>
      <dgm:t>
        <a:bodyPr/>
        <a:lstStyle/>
        <a:p>
          <a:endParaRPr lang="es-MX"/>
        </a:p>
      </dgm:t>
    </dgm:pt>
    <dgm:pt modelId="{0C8B1EDC-D5BD-4400-973D-DE439964DA8A}" type="pres">
      <dgm:prSet presAssocID="{098A4724-75A3-433B-B37D-F199794F7779}" presName="hierChild2" presStyleCnt="0"/>
      <dgm:spPr/>
    </dgm:pt>
    <dgm:pt modelId="{980191A4-3515-473B-A4B8-28948EBD20E2}" type="pres">
      <dgm:prSet presAssocID="{714007B9-FF39-4B11-BB6F-82ACC06AA6D3}" presName="Name64" presStyleLbl="parChTrans1D2" presStyleIdx="0" presStyleCnt="3"/>
      <dgm:spPr/>
      <dgm:t>
        <a:bodyPr/>
        <a:lstStyle/>
        <a:p>
          <a:endParaRPr lang="es-MX"/>
        </a:p>
      </dgm:t>
    </dgm:pt>
    <dgm:pt modelId="{0D909F59-A419-4796-A338-92F6AFDE29B5}" type="pres">
      <dgm:prSet presAssocID="{C7440846-873C-495E-AA35-61A9494932E7}" presName="hierRoot2" presStyleCnt="0">
        <dgm:presLayoutVars>
          <dgm:hierBranch val="init"/>
        </dgm:presLayoutVars>
      </dgm:prSet>
      <dgm:spPr/>
    </dgm:pt>
    <dgm:pt modelId="{D35D8B81-0A88-4257-B16E-815852D7F1F9}" type="pres">
      <dgm:prSet presAssocID="{C7440846-873C-495E-AA35-61A9494932E7}" presName="rootComposite" presStyleCnt="0"/>
      <dgm:spPr/>
    </dgm:pt>
    <dgm:pt modelId="{0725E6C3-BD34-4569-89B7-16A2ADD87937}" type="pres">
      <dgm:prSet presAssocID="{C7440846-873C-495E-AA35-61A9494932E7}" presName="rootText" presStyleLbl="node2" presStyleIdx="0" presStyleCnt="3">
        <dgm:presLayoutVars>
          <dgm:chPref val="3"/>
        </dgm:presLayoutVars>
      </dgm:prSet>
      <dgm:spPr>
        <a:prstGeom prst="hexagon">
          <a:avLst/>
        </a:prstGeom>
      </dgm:spPr>
      <dgm:t>
        <a:bodyPr/>
        <a:lstStyle/>
        <a:p>
          <a:endParaRPr lang="es-MX"/>
        </a:p>
      </dgm:t>
    </dgm:pt>
    <dgm:pt modelId="{7FF17DED-F459-4B61-9993-315E80EF557D}" type="pres">
      <dgm:prSet presAssocID="{C7440846-873C-495E-AA35-61A9494932E7}" presName="rootConnector" presStyleLbl="node2" presStyleIdx="0" presStyleCnt="3"/>
      <dgm:spPr/>
      <dgm:t>
        <a:bodyPr/>
        <a:lstStyle/>
        <a:p>
          <a:endParaRPr lang="es-MX"/>
        </a:p>
      </dgm:t>
    </dgm:pt>
    <dgm:pt modelId="{1BF2442C-68F6-4FFC-B1EC-578F8EEA8FFF}" type="pres">
      <dgm:prSet presAssocID="{C7440846-873C-495E-AA35-61A9494932E7}" presName="hierChild4" presStyleCnt="0"/>
      <dgm:spPr/>
    </dgm:pt>
    <dgm:pt modelId="{1E757DFE-AF51-4254-8EB1-FE2FFB48171F}" type="pres">
      <dgm:prSet presAssocID="{DE9C5A28-A2CD-4CDD-BD10-CF1B33A1C74B}" presName="Name64" presStyleLbl="parChTrans1D3" presStyleIdx="0" presStyleCnt="3"/>
      <dgm:spPr/>
      <dgm:t>
        <a:bodyPr/>
        <a:lstStyle/>
        <a:p>
          <a:endParaRPr lang="es-MX"/>
        </a:p>
      </dgm:t>
    </dgm:pt>
    <dgm:pt modelId="{074A5E34-A5FE-4379-8F07-2436B244A0DF}" type="pres">
      <dgm:prSet presAssocID="{20575871-C0C5-4057-90A2-1C468265BAA1}" presName="hierRoot2" presStyleCnt="0">
        <dgm:presLayoutVars>
          <dgm:hierBranch val="init"/>
        </dgm:presLayoutVars>
      </dgm:prSet>
      <dgm:spPr/>
    </dgm:pt>
    <dgm:pt modelId="{803522E4-1876-4235-ACB3-F73FB7B9B2F7}" type="pres">
      <dgm:prSet presAssocID="{20575871-C0C5-4057-90A2-1C468265BAA1}" presName="rootComposite" presStyleCnt="0"/>
      <dgm:spPr/>
    </dgm:pt>
    <dgm:pt modelId="{9DD86EAD-F055-44DA-978F-DFDD773D11B7}" type="pres">
      <dgm:prSet presAssocID="{20575871-C0C5-4057-90A2-1C468265BAA1}" presName="rootText" presStyleLbl="node3" presStyleIdx="0" presStyleCnt="3" custScaleX="120000">
        <dgm:presLayoutVars>
          <dgm:chPref val="3"/>
        </dgm:presLayoutVars>
      </dgm:prSet>
      <dgm:spPr>
        <a:prstGeom prst="flowChartTerminator">
          <a:avLst/>
        </a:prstGeom>
      </dgm:spPr>
      <dgm:t>
        <a:bodyPr/>
        <a:lstStyle/>
        <a:p>
          <a:endParaRPr lang="es-MX"/>
        </a:p>
      </dgm:t>
    </dgm:pt>
    <dgm:pt modelId="{42272C1B-53A2-4963-8400-B1A26373779B}" type="pres">
      <dgm:prSet presAssocID="{20575871-C0C5-4057-90A2-1C468265BAA1}" presName="rootConnector" presStyleLbl="node3" presStyleIdx="0" presStyleCnt="3"/>
      <dgm:spPr/>
      <dgm:t>
        <a:bodyPr/>
        <a:lstStyle/>
        <a:p>
          <a:endParaRPr lang="es-MX"/>
        </a:p>
      </dgm:t>
    </dgm:pt>
    <dgm:pt modelId="{8F371003-4A6F-4D85-92B6-6ED9C166BF22}" type="pres">
      <dgm:prSet presAssocID="{20575871-C0C5-4057-90A2-1C468265BAA1}" presName="hierChild4" presStyleCnt="0"/>
      <dgm:spPr/>
    </dgm:pt>
    <dgm:pt modelId="{4394B1C0-DC3E-4206-B581-2E6F21974EC0}" type="pres">
      <dgm:prSet presAssocID="{9FA58908-2B7C-4155-8922-634178EF3EF1}" presName="Name64" presStyleLbl="parChTrans1D4" presStyleIdx="0" presStyleCnt="9"/>
      <dgm:spPr/>
      <dgm:t>
        <a:bodyPr/>
        <a:lstStyle/>
        <a:p>
          <a:endParaRPr lang="es-MX"/>
        </a:p>
      </dgm:t>
    </dgm:pt>
    <dgm:pt modelId="{482FE8F5-0C71-4E96-906F-A170DF50D804}" type="pres">
      <dgm:prSet presAssocID="{3D95B441-6BEC-4E49-9136-7F6123DCAF7F}" presName="hierRoot2" presStyleCnt="0">
        <dgm:presLayoutVars>
          <dgm:hierBranch val="init"/>
        </dgm:presLayoutVars>
      </dgm:prSet>
      <dgm:spPr/>
    </dgm:pt>
    <dgm:pt modelId="{A6278AE9-143F-4181-B07D-C9AC84D986B9}" type="pres">
      <dgm:prSet presAssocID="{3D95B441-6BEC-4E49-9136-7F6123DCAF7F}" presName="rootComposite" presStyleCnt="0"/>
      <dgm:spPr/>
    </dgm:pt>
    <dgm:pt modelId="{6188A81D-CA16-49AF-B6A0-C71D5214CB4A}" type="pres">
      <dgm:prSet presAssocID="{3D95B441-6BEC-4E49-9136-7F6123DCAF7F}" presName="rootText" presStyleLbl="node4" presStyleIdx="0" presStyleCnt="9">
        <dgm:presLayoutVars>
          <dgm:chPref val="3"/>
        </dgm:presLayoutVars>
      </dgm:prSet>
      <dgm:spPr>
        <a:prstGeom prst="flowChartAlternateProcess">
          <a:avLst/>
        </a:prstGeom>
      </dgm:spPr>
      <dgm:t>
        <a:bodyPr/>
        <a:lstStyle/>
        <a:p>
          <a:endParaRPr lang="es-MX"/>
        </a:p>
      </dgm:t>
    </dgm:pt>
    <dgm:pt modelId="{C87D8549-E89B-47C0-823F-384143002683}" type="pres">
      <dgm:prSet presAssocID="{3D95B441-6BEC-4E49-9136-7F6123DCAF7F}" presName="rootConnector" presStyleLbl="node4" presStyleIdx="0" presStyleCnt="9"/>
      <dgm:spPr/>
      <dgm:t>
        <a:bodyPr/>
        <a:lstStyle/>
        <a:p>
          <a:endParaRPr lang="es-MX"/>
        </a:p>
      </dgm:t>
    </dgm:pt>
    <dgm:pt modelId="{25A93B5F-F63B-438B-96E3-CD408F9C2D55}" type="pres">
      <dgm:prSet presAssocID="{3D95B441-6BEC-4E49-9136-7F6123DCAF7F}" presName="hierChild4" presStyleCnt="0"/>
      <dgm:spPr/>
    </dgm:pt>
    <dgm:pt modelId="{23EBDC34-2828-4C6D-8EC0-A2ED4C94D884}" type="pres">
      <dgm:prSet presAssocID="{3D95B441-6BEC-4E49-9136-7F6123DCAF7F}" presName="hierChild5" presStyleCnt="0"/>
      <dgm:spPr/>
    </dgm:pt>
    <dgm:pt modelId="{AF5B0DC8-DC43-426A-8ADB-E86A5E4B73E8}" type="pres">
      <dgm:prSet presAssocID="{A91951FE-10D8-4F2F-BE27-29A33F1AC10F}" presName="Name64" presStyleLbl="parChTrans1D4" presStyleIdx="1" presStyleCnt="9"/>
      <dgm:spPr/>
      <dgm:t>
        <a:bodyPr/>
        <a:lstStyle/>
        <a:p>
          <a:endParaRPr lang="es-MX"/>
        </a:p>
      </dgm:t>
    </dgm:pt>
    <dgm:pt modelId="{D5CC4763-C8D1-4778-B17A-E9BCD4B3E33A}" type="pres">
      <dgm:prSet presAssocID="{D3E67DCD-6AA6-4B35-9C45-9E9980368B09}" presName="hierRoot2" presStyleCnt="0">
        <dgm:presLayoutVars>
          <dgm:hierBranch val="init"/>
        </dgm:presLayoutVars>
      </dgm:prSet>
      <dgm:spPr/>
    </dgm:pt>
    <dgm:pt modelId="{ECD91CF3-609D-477C-8DA2-D8660525ECE0}" type="pres">
      <dgm:prSet presAssocID="{D3E67DCD-6AA6-4B35-9C45-9E9980368B09}" presName="rootComposite" presStyleCnt="0"/>
      <dgm:spPr/>
    </dgm:pt>
    <dgm:pt modelId="{DA8EC996-D63C-4B56-9B71-A8B1BB40AA4F}" type="pres">
      <dgm:prSet presAssocID="{D3E67DCD-6AA6-4B35-9C45-9E9980368B09}" presName="rootText" presStyleLbl="node4" presStyleIdx="1" presStyleCnt="9">
        <dgm:presLayoutVars>
          <dgm:chPref val="3"/>
        </dgm:presLayoutVars>
      </dgm:prSet>
      <dgm:spPr>
        <a:prstGeom prst="roundRect">
          <a:avLst/>
        </a:prstGeom>
      </dgm:spPr>
      <dgm:t>
        <a:bodyPr/>
        <a:lstStyle/>
        <a:p>
          <a:endParaRPr lang="es-MX"/>
        </a:p>
      </dgm:t>
    </dgm:pt>
    <dgm:pt modelId="{732C2643-31B2-4B6A-A871-40FAD925D756}" type="pres">
      <dgm:prSet presAssocID="{D3E67DCD-6AA6-4B35-9C45-9E9980368B09}" presName="rootConnector" presStyleLbl="node4" presStyleIdx="1" presStyleCnt="9"/>
      <dgm:spPr/>
      <dgm:t>
        <a:bodyPr/>
        <a:lstStyle/>
        <a:p>
          <a:endParaRPr lang="es-MX"/>
        </a:p>
      </dgm:t>
    </dgm:pt>
    <dgm:pt modelId="{DD4CD0BF-4A37-4752-8A4A-30B5699E926D}" type="pres">
      <dgm:prSet presAssocID="{D3E67DCD-6AA6-4B35-9C45-9E9980368B09}" presName="hierChild4" presStyleCnt="0"/>
      <dgm:spPr/>
    </dgm:pt>
    <dgm:pt modelId="{B3B792FE-9582-40AC-BDC2-3471A33B6069}" type="pres">
      <dgm:prSet presAssocID="{D3E67DCD-6AA6-4B35-9C45-9E9980368B09}" presName="hierChild5" presStyleCnt="0"/>
      <dgm:spPr/>
    </dgm:pt>
    <dgm:pt modelId="{6179A9CB-4481-4388-A633-071B52FDE675}" type="pres">
      <dgm:prSet presAssocID="{20575871-C0C5-4057-90A2-1C468265BAA1}" presName="hierChild5" presStyleCnt="0"/>
      <dgm:spPr/>
    </dgm:pt>
    <dgm:pt modelId="{36781E89-2930-405D-8CD6-D5410B6ED9D0}" type="pres">
      <dgm:prSet presAssocID="{C7440846-873C-495E-AA35-61A9494932E7}" presName="hierChild5" presStyleCnt="0"/>
      <dgm:spPr/>
    </dgm:pt>
    <dgm:pt modelId="{794311A0-6BB1-47C6-B839-B1CE048CF6AF}" type="pres">
      <dgm:prSet presAssocID="{D4A75B3E-1DBA-4AA4-BA73-6DFD3C47E84C}" presName="Name64" presStyleLbl="parChTrans1D2" presStyleIdx="1" presStyleCnt="3"/>
      <dgm:spPr/>
      <dgm:t>
        <a:bodyPr/>
        <a:lstStyle/>
        <a:p>
          <a:endParaRPr lang="es-MX"/>
        </a:p>
      </dgm:t>
    </dgm:pt>
    <dgm:pt modelId="{AEE90738-1DEF-4000-83AF-16587E72B6BB}" type="pres">
      <dgm:prSet presAssocID="{4EEC365C-AEA9-48EB-B34D-255A58320A72}" presName="hierRoot2" presStyleCnt="0">
        <dgm:presLayoutVars>
          <dgm:hierBranch val="init"/>
        </dgm:presLayoutVars>
      </dgm:prSet>
      <dgm:spPr/>
    </dgm:pt>
    <dgm:pt modelId="{A2F3D811-13BF-4897-9E99-2B7E8677A753}" type="pres">
      <dgm:prSet presAssocID="{4EEC365C-AEA9-48EB-B34D-255A58320A72}" presName="rootComposite" presStyleCnt="0"/>
      <dgm:spPr/>
    </dgm:pt>
    <dgm:pt modelId="{EEAB8C27-38E6-40BE-8E4E-6F8BC88723DC}" type="pres">
      <dgm:prSet presAssocID="{4EEC365C-AEA9-48EB-B34D-255A58320A72}" presName="rootText" presStyleLbl="node2" presStyleIdx="1" presStyleCnt="3">
        <dgm:presLayoutVars>
          <dgm:chPref val="3"/>
        </dgm:presLayoutVars>
      </dgm:prSet>
      <dgm:spPr>
        <a:prstGeom prst="hexagon">
          <a:avLst/>
        </a:prstGeom>
      </dgm:spPr>
      <dgm:t>
        <a:bodyPr/>
        <a:lstStyle/>
        <a:p>
          <a:endParaRPr lang="es-MX"/>
        </a:p>
      </dgm:t>
    </dgm:pt>
    <dgm:pt modelId="{8D0F263B-B11F-4F27-AA5E-3B8DF7EEB9E2}" type="pres">
      <dgm:prSet presAssocID="{4EEC365C-AEA9-48EB-B34D-255A58320A72}" presName="rootConnector" presStyleLbl="node2" presStyleIdx="1" presStyleCnt="3"/>
      <dgm:spPr/>
      <dgm:t>
        <a:bodyPr/>
        <a:lstStyle/>
        <a:p>
          <a:endParaRPr lang="es-MX"/>
        </a:p>
      </dgm:t>
    </dgm:pt>
    <dgm:pt modelId="{A0459AD7-A4DB-4E2A-9259-A41D17BE1F85}" type="pres">
      <dgm:prSet presAssocID="{4EEC365C-AEA9-48EB-B34D-255A58320A72}" presName="hierChild4" presStyleCnt="0"/>
      <dgm:spPr/>
    </dgm:pt>
    <dgm:pt modelId="{17FD98D0-01DB-406F-95F5-1294A3813832}" type="pres">
      <dgm:prSet presAssocID="{F80E0E6F-BD78-42E6-8DE3-7008C7A6B366}" presName="Name64" presStyleLbl="parChTrans1D3" presStyleIdx="1" presStyleCnt="3"/>
      <dgm:spPr/>
      <dgm:t>
        <a:bodyPr/>
        <a:lstStyle/>
        <a:p>
          <a:endParaRPr lang="es-MX"/>
        </a:p>
      </dgm:t>
    </dgm:pt>
    <dgm:pt modelId="{4BA72746-AE0F-40C7-9731-F282720785C3}" type="pres">
      <dgm:prSet presAssocID="{1F751148-45AB-42CC-8F49-FC2A161BC7A6}" presName="hierRoot2" presStyleCnt="0">
        <dgm:presLayoutVars>
          <dgm:hierBranch val="init"/>
        </dgm:presLayoutVars>
      </dgm:prSet>
      <dgm:spPr/>
    </dgm:pt>
    <dgm:pt modelId="{7CD168D5-F062-4CAB-BE9F-BA879CDAB689}" type="pres">
      <dgm:prSet presAssocID="{1F751148-45AB-42CC-8F49-FC2A161BC7A6}" presName="rootComposite" presStyleCnt="0"/>
      <dgm:spPr/>
    </dgm:pt>
    <dgm:pt modelId="{C1BB6D7D-B4E7-400B-8387-99A252FCE4D2}" type="pres">
      <dgm:prSet presAssocID="{1F751148-45AB-42CC-8F49-FC2A161BC7A6}" presName="rootText" presStyleLbl="node3" presStyleIdx="1" presStyleCnt="3" custScaleX="124852">
        <dgm:presLayoutVars>
          <dgm:chPref val="3"/>
        </dgm:presLayoutVars>
      </dgm:prSet>
      <dgm:spPr>
        <a:prstGeom prst="flowChartTerminator">
          <a:avLst/>
        </a:prstGeom>
      </dgm:spPr>
      <dgm:t>
        <a:bodyPr/>
        <a:lstStyle/>
        <a:p>
          <a:endParaRPr lang="es-MX"/>
        </a:p>
      </dgm:t>
    </dgm:pt>
    <dgm:pt modelId="{E1180E8F-49BA-40D9-806E-082384B5C91D}" type="pres">
      <dgm:prSet presAssocID="{1F751148-45AB-42CC-8F49-FC2A161BC7A6}" presName="rootConnector" presStyleLbl="node3" presStyleIdx="1" presStyleCnt="3"/>
      <dgm:spPr/>
      <dgm:t>
        <a:bodyPr/>
        <a:lstStyle/>
        <a:p>
          <a:endParaRPr lang="es-MX"/>
        </a:p>
      </dgm:t>
    </dgm:pt>
    <dgm:pt modelId="{079E3C74-79D4-48CE-840B-7D9DDFFA42B2}" type="pres">
      <dgm:prSet presAssocID="{1F751148-45AB-42CC-8F49-FC2A161BC7A6}" presName="hierChild4" presStyleCnt="0"/>
      <dgm:spPr/>
    </dgm:pt>
    <dgm:pt modelId="{6F49AE9D-3879-4C1B-8202-C0F2B6173ECC}" type="pres">
      <dgm:prSet presAssocID="{8EC75DB3-40B5-4838-B863-A96F2432D680}" presName="Name64" presStyleLbl="parChTrans1D4" presStyleIdx="2" presStyleCnt="9"/>
      <dgm:spPr/>
      <dgm:t>
        <a:bodyPr/>
        <a:lstStyle/>
        <a:p>
          <a:endParaRPr lang="es-MX"/>
        </a:p>
      </dgm:t>
    </dgm:pt>
    <dgm:pt modelId="{D750EFBD-54E2-4949-A212-FF2D371120AB}" type="pres">
      <dgm:prSet presAssocID="{030DA900-5B28-439E-AD69-CABF93664270}" presName="hierRoot2" presStyleCnt="0">
        <dgm:presLayoutVars>
          <dgm:hierBranch val="init"/>
        </dgm:presLayoutVars>
      </dgm:prSet>
      <dgm:spPr/>
    </dgm:pt>
    <dgm:pt modelId="{33BC2682-B6AA-4D2B-B885-3BDAEE9D52DB}" type="pres">
      <dgm:prSet presAssocID="{030DA900-5B28-439E-AD69-CABF93664270}" presName="rootComposite" presStyleCnt="0"/>
      <dgm:spPr/>
    </dgm:pt>
    <dgm:pt modelId="{F20E1535-5996-4E81-B6E6-6EE47E25B79E}" type="pres">
      <dgm:prSet presAssocID="{030DA900-5B28-439E-AD69-CABF93664270}" presName="rootText" presStyleLbl="node4" presStyleIdx="2" presStyleCnt="9">
        <dgm:presLayoutVars>
          <dgm:chPref val="3"/>
        </dgm:presLayoutVars>
      </dgm:prSet>
      <dgm:spPr>
        <a:prstGeom prst="roundRect">
          <a:avLst/>
        </a:prstGeom>
      </dgm:spPr>
      <dgm:t>
        <a:bodyPr/>
        <a:lstStyle/>
        <a:p>
          <a:endParaRPr lang="es-MX"/>
        </a:p>
      </dgm:t>
    </dgm:pt>
    <dgm:pt modelId="{6B47EDA3-9E80-4E02-A62E-4FC9EC4EA5AE}" type="pres">
      <dgm:prSet presAssocID="{030DA900-5B28-439E-AD69-CABF93664270}" presName="rootConnector" presStyleLbl="node4" presStyleIdx="2" presStyleCnt="9"/>
      <dgm:spPr/>
      <dgm:t>
        <a:bodyPr/>
        <a:lstStyle/>
        <a:p>
          <a:endParaRPr lang="es-MX"/>
        </a:p>
      </dgm:t>
    </dgm:pt>
    <dgm:pt modelId="{581CFD87-70E6-4AF6-BB36-92ACD9514356}" type="pres">
      <dgm:prSet presAssocID="{030DA900-5B28-439E-AD69-CABF93664270}" presName="hierChild4" presStyleCnt="0"/>
      <dgm:spPr/>
    </dgm:pt>
    <dgm:pt modelId="{106354FE-E6BD-44F5-8C32-C327C653827B}" type="pres">
      <dgm:prSet presAssocID="{030DA900-5B28-439E-AD69-CABF93664270}" presName="hierChild5" presStyleCnt="0"/>
      <dgm:spPr/>
    </dgm:pt>
    <dgm:pt modelId="{027D16A7-0A3A-4E6A-9930-3EDA2DF65EB9}" type="pres">
      <dgm:prSet presAssocID="{9B7990AC-0C7E-470B-8ACD-5732316A466B}" presName="Name64" presStyleLbl="parChTrans1D4" presStyleIdx="3" presStyleCnt="9"/>
      <dgm:spPr/>
      <dgm:t>
        <a:bodyPr/>
        <a:lstStyle/>
        <a:p>
          <a:endParaRPr lang="es-MX"/>
        </a:p>
      </dgm:t>
    </dgm:pt>
    <dgm:pt modelId="{5BF9C24E-E1C4-499B-9C89-B8D43B5E9CC8}" type="pres">
      <dgm:prSet presAssocID="{470D833B-DB56-425E-8AFF-DD16612E33C5}" presName="hierRoot2" presStyleCnt="0">
        <dgm:presLayoutVars>
          <dgm:hierBranch val="init"/>
        </dgm:presLayoutVars>
      </dgm:prSet>
      <dgm:spPr/>
    </dgm:pt>
    <dgm:pt modelId="{50457C41-ACAA-4ED9-B70A-5FF1BAAA357C}" type="pres">
      <dgm:prSet presAssocID="{470D833B-DB56-425E-8AFF-DD16612E33C5}" presName="rootComposite" presStyleCnt="0"/>
      <dgm:spPr/>
    </dgm:pt>
    <dgm:pt modelId="{9F9D2E82-7195-464D-BA2E-2799B03E770D}" type="pres">
      <dgm:prSet presAssocID="{470D833B-DB56-425E-8AFF-DD16612E33C5}" presName="rootText" presStyleLbl="node4" presStyleIdx="3" presStyleCnt="9">
        <dgm:presLayoutVars>
          <dgm:chPref val="3"/>
        </dgm:presLayoutVars>
      </dgm:prSet>
      <dgm:spPr>
        <a:prstGeom prst="roundRect">
          <a:avLst/>
        </a:prstGeom>
      </dgm:spPr>
      <dgm:t>
        <a:bodyPr/>
        <a:lstStyle/>
        <a:p>
          <a:endParaRPr lang="es-MX"/>
        </a:p>
      </dgm:t>
    </dgm:pt>
    <dgm:pt modelId="{564AA7D2-ABDD-4CA7-89E8-9ED52D4C7006}" type="pres">
      <dgm:prSet presAssocID="{470D833B-DB56-425E-8AFF-DD16612E33C5}" presName="rootConnector" presStyleLbl="node4" presStyleIdx="3" presStyleCnt="9"/>
      <dgm:spPr/>
      <dgm:t>
        <a:bodyPr/>
        <a:lstStyle/>
        <a:p>
          <a:endParaRPr lang="es-MX"/>
        </a:p>
      </dgm:t>
    </dgm:pt>
    <dgm:pt modelId="{100AEAE1-8E28-416E-8F62-9A72A01B1E77}" type="pres">
      <dgm:prSet presAssocID="{470D833B-DB56-425E-8AFF-DD16612E33C5}" presName="hierChild4" presStyleCnt="0"/>
      <dgm:spPr/>
    </dgm:pt>
    <dgm:pt modelId="{BC3B9F29-D784-49DB-8594-A84FBAF402DF}" type="pres">
      <dgm:prSet presAssocID="{470D833B-DB56-425E-8AFF-DD16612E33C5}" presName="hierChild5" presStyleCnt="0"/>
      <dgm:spPr/>
    </dgm:pt>
    <dgm:pt modelId="{4BCFBABF-60D5-4821-97DE-38A46EC2F7DB}" type="pres">
      <dgm:prSet presAssocID="{29A42E32-99F1-45E5-A66E-3407022EB52C}" presName="Name64" presStyleLbl="parChTrans1D4" presStyleIdx="4" presStyleCnt="9"/>
      <dgm:spPr/>
      <dgm:t>
        <a:bodyPr/>
        <a:lstStyle/>
        <a:p>
          <a:endParaRPr lang="es-MX"/>
        </a:p>
      </dgm:t>
    </dgm:pt>
    <dgm:pt modelId="{CCCE172F-E3EC-4B5F-827A-322751CACE28}" type="pres">
      <dgm:prSet presAssocID="{0192FEE9-5792-47CC-AE06-18EB2B03F3D3}" presName="hierRoot2" presStyleCnt="0">
        <dgm:presLayoutVars>
          <dgm:hierBranch val="init"/>
        </dgm:presLayoutVars>
      </dgm:prSet>
      <dgm:spPr/>
    </dgm:pt>
    <dgm:pt modelId="{FB27C33D-97C5-4BAC-8CB5-6E5F08D2E60B}" type="pres">
      <dgm:prSet presAssocID="{0192FEE9-5792-47CC-AE06-18EB2B03F3D3}" presName="rootComposite" presStyleCnt="0"/>
      <dgm:spPr/>
    </dgm:pt>
    <dgm:pt modelId="{02510016-A5BB-465F-973A-0B61DD13E04E}" type="pres">
      <dgm:prSet presAssocID="{0192FEE9-5792-47CC-AE06-18EB2B03F3D3}" presName="rootText" presStyleLbl="node4" presStyleIdx="4" presStyleCnt="9">
        <dgm:presLayoutVars>
          <dgm:chPref val="3"/>
        </dgm:presLayoutVars>
      </dgm:prSet>
      <dgm:spPr>
        <a:prstGeom prst="roundRect">
          <a:avLst/>
        </a:prstGeom>
      </dgm:spPr>
      <dgm:t>
        <a:bodyPr/>
        <a:lstStyle/>
        <a:p>
          <a:endParaRPr lang="es-MX"/>
        </a:p>
      </dgm:t>
    </dgm:pt>
    <dgm:pt modelId="{FB75F15A-EF9C-430E-92B8-973F375113E7}" type="pres">
      <dgm:prSet presAssocID="{0192FEE9-5792-47CC-AE06-18EB2B03F3D3}" presName="rootConnector" presStyleLbl="node4" presStyleIdx="4" presStyleCnt="9"/>
      <dgm:spPr/>
      <dgm:t>
        <a:bodyPr/>
        <a:lstStyle/>
        <a:p>
          <a:endParaRPr lang="es-MX"/>
        </a:p>
      </dgm:t>
    </dgm:pt>
    <dgm:pt modelId="{B72C891A-28ED-4C7B-9F12-E0BB2DA45FFE}" type="pres">
      <dgm:prSet presAssocID="{0192FEE9-5792-47CC-AE06-18EB2B03F3D3}" presName="hierChild4" presStyleCnt="0"/>
      <dgm:spPr/>
    </dgm:pt>
    <dgm:pt modelId="{C2BCA615-5541-439E-86CF-10552A465440}" type="pres">
      <dgm:prSet presAssocID="{0192FEE9-5792-47CC-AE06-18EB2B03F3D3}" presName="hierChild5" presStyleCnt="0"/>
      <dgm:spPr/>
    </dgm:pt>
    <dgm:pt modelId="{B987D941-CE07-4AA4-806B-C6D42DEED6A1}" type="pres">
      <dgm:prSet presAssocID="{417CC3EF-B940-4871-8EA2-5B817FCAD81F}" presName="Name64" presStyleLbl="parChTrans1D4" presStyleIdx="5" presStyleCnt="9"/>
      <dgm:spPr/>
      <dgm:t>
        <a:bodyPr/>
        <a:lstStyle/>
        <a:p>
          <a:endParaRPr lang="es-MX"/>
        </a:p>
      </dgm:t>
    </dgm:pt>
    <dgm:pt modelId="{AE5AB8A7-C1E4-43DC-8507-0A79FD275DA3}" type="pres">
      <dgm:prSet presAssocID="{45ACE820-C8B7-4F98-8D4A-BACAB667906F}" presName="hierRoot2" presStyleCnt="0">
        <dgm:presLayoutVars>
          <dgm:hierBranch val="init"/>
        </dgm:presLayoutVars>
      </dgm:prSet>
      <dgm:spPr/>
    </dgm:pt>
    <dgm:pt modelId="{D9974A21-4648-4859-8BBB-23047001E870}" type="pres">
      <dgm:prSet presAssocID="{45ACE820-C8B7-4F98-8D4A-BACAB667906F}" presName="rootComposite" presStyleCnt="0"/>
      <dgm:spPr/>
    </dgm:pt>
    <dgm:pt modelId="{F12BA420-51C7-42BE-8E9D-8CE163EF83B7}" type="pres">
      <dgm:prSet presAssocID="{45ACE820-C8B7-4F98-8D4A-BACAB667906F}" presName="rootText" presStyleLbl="node4" presStyleIdx="5" presStyleCnt="9">
        <dgm:presLayoutVars>
          <dgm:chPref val="3"/>
        </dgm:presLayoutVars>
      </dgm:prSet>
      <dgm:spPr>
        <a:prstGeom prst="roundRect">
          <a:avLst/>
        </a:prstGeom>
      </dgm:spPr>
      <dgm:t>
        <a:bodyPr/>
        <a:lstStyle/>
        <a:p>
          <a:endParaRPr lang="es-MX"/>
        </a:p>
      </dgm:t>
    </dgm:pt>
    <dgm:pt modelId="{38FF50BA-5536-4A60-8BC0-6F4EDAB7F846}" type="pres">
      <dgm:prSet presAssocID="{45ACE820-C8B7-4F98-8D4A-BACAB667906F}" presName="rootConnector" presStyleLbl="node4" presStyleIdx="5" presStyleCnt="9"/>
      <dgm:spPr/>
      <dgm:t>
        <a:bodyPr/>
        <a:lstStyle/>
        <a:p>
          <a:endParaRPr lang="es-MX"/>
        </a:p>
      </dgm:t>
    </dgm:pt>
    <dgm:pt modelId="{C48662C5-3631-48B2-8466-8896F4CB3134}" type="pres">
      <dgm:prSet presAssocID="{45ACE820-C8B7-4F98-8D4A-BACAB667906F}" presName="hierChild4" presStyleCnt="0"/>
      <dgm:spPr/>
    </dgm:pt>
    <dgm:pt modelId="{C1265E28-0202-4BF0-9F35-5024274D5DAC}" type="pres">
      <dgm:prSet presAssocID="{45ACE820-C8B7-4F98-8D4A-BACAB667906F}" presName="hierChild5" presStyleCnt="0"/>
      <dgm:spPr/>
    </dgm:pt>
    <dgm:pt modelId="{406F2144-F53B-43E3-A6FF-E9A6A24EB1B1}" type="pres">
      <dgm:prSet presAssocID="{1F751148-45AB-42CC-8F49-FC2A161BC7A6}" presName="hierChild5" presStyleCnt="0"/>
      <dgm:spPr/>
    </dgm:pt>
    <dgm:pt modelId="{84196D8D-AFA5-44B8-886B-BA993E5CAFB2}" type="pres">
      <dgm:prSet presAssocID="{4EEC365C-AEA9-48EB-B34D-255A58320A72}" presName="hierChild5" presStyleCnt="0"/>
      <dgm:spPr/>
    </dgm:pt>
    <dgm:pt modelId="{2B1AAD76-70B5-470D-90C6-93694AC4D4D9}" type="pres">
      <dgm:prSet presAssocID="{B5D07140-51B3-4997-AB07-46AC9AA9EB4E}" presName="Name64" presStyleLbl="parChTrans1D2" presStyleIdx="2" presStyleCnt="3"/>
      <dgm:spPr/>
      <dgm:t>
        <a:bodyPr/>
        <a:lstStyle/>
        <a:p>
          <a:endParaRPr lang="es-MX"/>
        </a:p>
      </dgm:t>
    </dgm:pt>
    <dgm:pt modelId="{F657D35A-3C24-4D89-9191-7A706C31B536}" type="pres">
      <dgm:prSet presAssocID="{01A8DA42-FE64-452F-9207-4697C3B37A78}" presName="hierRoot2" presStyleCnt="0">
        <dgm:presLayoutVars>
          <dgm:hierBranch val="init"/>
        </dgm:presLayoutVars>
      </dgm:prSet>
      <dgm:spPr/>
    </dgm:pt>
    <dgm:pt modelId="{3C1B2C9E-238D-4DA8-9FD0-D0C96C303807}" type="pres">
      <dgm:prSet presAssocID="{01A8DA42-FE64-452F-9207-4697C3B37A78}" presName="rootComposite" presStyleCnt="0"/>
      <dgm:spPr/>
    </dgm:pt>
    <dgm:pt modelId="{7FCEAE68-39E9-4D8F-9741-7A5E6AC91CB3}" type="pres">
      <dgm:prSet presAssocID="{01A8DA42-FE64-452F-9207-4697C3B37A78}" presName="rootText" presStyleLbl="node2" presStyleIdx="2" presStyleCnt="3">
        <dgm:presLayoutVars>
          <dgm:chPref val="3"/>
        </dgm:presLayoutVars>
      </dgm:prSet>
      <dgm:spPr>
        <a:prstGeom prst="hexagon">
          <a:avLst/>
        </a:prstGeom>
      </dgm:spPr>
      <dgm:t>
        <a:bodyPr/>
        <a:lstStyle/>
        <a:p>
          <a:endParaRPr lang="es-MX"/>
        </a:p>
      </dgm:t>
    </dgm:pt>
    <dgm:pt modelId="{2E1D3946-C120-4CB0-B134-A1D1D0D5ABB3}" type="pres">
      <dgm:prSet presAssocID="{01A8DA42-FE64-452F-9207-4697C3B37A78}" presName="rootConnector" presStyleLbl="node2" presStyleIdx="2" presStyleCnt="3"/>
      <dgm:spPr/>
      <dgm:t>
        <a:bodyPr/>
        <a:lstStyle/>
        <a:p>
          <a:endParaRPr lang="es-MX"/>
        </a:p>
      </dgm:t>
    </dgm:pt>
    <dgm:pt modelId="{49FB52C2-5B6D-420D-98B3-9354D6F0CAA4}" type="pres">
      <dgm:prSet presAssocID="{01A8DA42-FE64-452F-9207-4697C3B37A78}" presName="hierChild4" presStyleCnt="0"/>
      <dgm:spPr/>
    </dgm:pt>
    <dgm:pt modelId="{E2422C74-66EA-478F-9AA1-C3A30A3DA7CA}" type="pres">
      <dgm:prSet presAssocID="{C65140FD-268B-4E3A-A7AA-67CF0C46997F}" presName="Name64" presStyleLbl="parChTrans1D3" presStyleIdx="2" presStyleCnt="3"/>
      <dgm:spPr/>
      <dgm:t>
        <a:bodyPr/>
        <a:lstStyle/>
        <a:p>
          <a:endParaRPr lang="es-MX"/>
        </a:p>
      </dgm:t>
    </dgm:pt>
    <dgm:pt modelId="{8259EE35-52BF-4457-A785-23A26595867A}" type="pres">
      <dgm:prSet presAssocID="{CFA02835-6450-4BFC-9F8B-B3F99B450349}" presName="hierRoot2" presStyleCnt="0">
        <dgm:presLayoutVars>
          <dgm:hierBranch val="init"/>
        </dgm:presLayoutVars>
      </dgm:prSet>
      <dgm:spPr/>
    </dgm:pt>
    <dgm:pt modelId="{5F7C288B-CC43-4C25-A47C-229C65F0C915}" type="pres">
      <dgm:prSet presAssocID="{CFA02835-6450-4BFC-9F8B-B3F99B450349}" presName="rootComposite" presStyleCnt="0"/>
      <dgm:spPr/>
    </dgm:pt>
    <dgm:pt modelId="{204AF3C8-5E13-4B52-9CBE-C68C8E1B2ED1}" type="pres">
      <dgm:prSet presAssocID="{CFA02835-6450-4BFC-9F8B-B3F99B450349}" presName="rootText" presStyleLbl="node3" presStyleIdx="2" presStyleCnt="3" custScaleX="126995" custScaleY="113885">
        <dgm:presLayoutVars>
          <dgm:chPref val="3"/>
        </dgm:presLayoutVars>
      </dgm:prSet>
      <dgm:spPr>
        <a:prstGeom prst="flowChartTerminator">
          <a:avLst/>
        </a:prstGeom>
      </dgm:spPr>
      <dgm:t>
        <a:bodyPr/>
        <a:lstStyle/>
        <a:p>
          <a:endParaRPr lang="es-MX"/>
        </a:p>
      </dgm:t>
    </dgm:pt>
    <dgm:pt modelId="{605B4D17-2C66-45D0-A42B-837DCDAD088D}" type="pres">
      <dgm:prSet presAssocID="{CFA02835-6450-4BFC-9F8B-B3F99B450349}" presName="rootConnector" presStyleLbl="node3" presStyleIdx="2" presStyleCnt="3"/>
      <dgm:spPr/>
      <dgm:t>
        <a:bodyPr/>
        <a:lstStyle/>
        <a:p>
          <a:endParaRPr lang="es-MX"/>
        </a:p>
      </dgm:t>
    </dgm:pt>
    <dgm:pt modelId="{A7ABF80B-D6DE-4D80-BEAD-799C28D03D2C}" type="pres">
      <dgm:prSet presAssocID="{CFA02835-6450-4BFC-9F8B-B3F99B450349}" presName="hierChild4" presStyleCnt="0"/>
      <dgm:spPr/>
    </dgm:pt>
    <dgm:pt modelId="{D56C5149-362A-4879-8538-194294B8780F}" type="pres">
      <dgm:prSet presAssocID="{ED222C51-29A6-4E00-8398-11CC8E2F3C37}" presName="Name64" presStyleLbl="parChTrans1D4" presStyleIdx="6" presStyleCnt="9"/>
      <dgm:spPr/>
      <dgm:t>
        <a:bodyPr/>
        <a:lstStyle/>
        <a:p>
          <a:endParaRPr lang="es-MX"/>
        </a:p>
      </dgm:t>
    </dgm:pt>
    <dgm:pt modelId="{AEE912E5-6FA3-4BD8-9958-78C6A8ED05EF}" type="pres">
      <dgm:prSet presAssocID="{9A23F696-9549-43A3-A804-1424386B2BB8}" presName="hierRoot2" presStyleCnt="0">
        <dgm:presLayoutVars>
          <dgm:hierBranch val="init"/>
        </dgm:presLayoutVars>
      </dgm:prSet>
      <dgm:spPr/>
    </dgm:pt>
    <dgm:pt modelId="{AAD4F8E8-4377-452E-88EC-FFCF18753E11}" type="pres">
      <dgm:prSet presAssocID="{9A23F696-9549-43A3-A804-1424386B2BB8}" presName="rootComposite" presStyleCnt="0"/>
      <dgm:spPr/>
    </dgm:pt>
    <dgm:pt modelId="{D976EAC3-9BF5-4CC1-A6F4-106CE00EAB53}" type="pres">
      <dgm:prSet presAssocID="{9A23F696-9549-43A3-A804-1424386B2BB8}" presName="rootText" presStyleLbl="node4" presStyleIdx="6" presStyleCnt="9">
        <dgm:presLayoutVars>
          <dgm:chPref val="3"/>
        </dgm:presLayoutVars>
      </dgm:prSet>
      <dgm:spPr>
        <a:prstGeom prst="roundRect">
          <a:avLst/>
        </a:prstGeom>
      </dgm:spPr>
      <dgm:t>
        <a:bodyPr/>
        <a:lstStyle/>
        <a:p>
          <a:endParaRPr lang="es-MX"/>
        </a:p>
      </dgm:t>
    </dgm:pt>
    <dgm:pt modelId="{8C06B995-100B-47E0-9EF8-AB369B840A8B}" type="pres">
      <dgm:prSet presAssocID="{9A23F696-9549-43A3-A804-1424386B2BB8}" presName="rootConnector" presStyleLbl="node4" presStyleIdx="6" presStyleCnt="9"/>
      <dgm:spPr/>
      <dgm:t>
        <a:bodyPr/>
        <a:lstStyle/>
        <a:p>
          <a:endParaRPr lang="es-MX"/>
        </a:p>
      </dgm:t>
    </dgm:pt>
    <dgm:pt modelId="{72BDD2E4-B1EC-4D58-9B0D-0C883E61AFCC}" type="pres">
      <dgm:prSet presAssocID="{9A23F696-9549-43A3-A804-1424386B2BB8}" presName="hierChild4" presStyleCnt="0"/>
      <dgm:spPr/>
    </dgm:pt>
    <dgm:pt modelId="{26D2906B-9105-455B-85A4-07D259EEF0C9}" type="pres">
      <dgm:prSet presAssocID="{9A23F696-9549-43A3-A804-1424386B2BB8}" presName="hierChild5" presStyleCnt="0"/>
      <dgm:spPr/>
    </dgm:pt>
    <dgm:pt modelId="{0A519B17-2565-434B-B81F-BA4E2C80CC87}" type="pres">
      <dgm:prSet presAssocID="{6EBF1B3A-B27B-47EA-A7CC-9906315BDE73}" presName="Name64" presStyleLbl="parChTrans1D4" presStyleIdx="7" presStyleCnt="9"/>
      <dgm:spPr/>
      <dgm:t>
        <a:bodyPr/>
        <a:lstStyle/>
        <a:p>
          <a:endParaRPr lang="es-MX"/>
        </a:p>
      </dgm:t>
    </dgm:pt>
    <dgm:pt modelId="{EF40A710-1463-4B16-84CC-41B2A71A63D9}" type="pres">
      <dgm:prSet presAssocID="{177317F8-531E-4962-A4E5-B4E28ED7C095}" presName="hierRoot2" presStyleCnt="0">
        <dgm:presLayoutVars>
          <dgm:hierBranch val="init"/>
        </dgm:presLayoutVars>
      </dgm:prSet>
      <dgm:spPr/>
    </dgm:pt>
    <dgm:pt modelId="{9F90C334-C5F7-4BB3-8970-5EFA74F1CA69}" type="pres">
      <dgm:prSet presAssocID="{177317F8-531E-4962-A4E5-B4E28ED7C095}" presName="rootComposite" presStyleCnt="0"/>
      <dgm:spPr/>
    </dgm:pt>
    <dgm:pt modelId="{7DE55DF0-385E-432F-8345-3EC0B1432D25}" type="pres">
      <dgm:prSet presAssocID="{177317F8-531E-4962-A4E5-B4E28ED7C095}" presName="rootText" presStyleLbl="node4" presStyleIdx="7" presStyleCnt="9">
        <dgm:presLayoutVars>
          <dgm:chPref val="3"/>
        </dgm:presLayoutVars>
      </dgm:prSet>
      <dgm:spPr>
        <a:prstGeom prst="roundRect">
          <a:avLst/>
        </a:prstGeom>
      </dgm:spPr>
      <dgm:t>
        <a:bodyPr/>
        <a:lstStyle/>
        <a:p>
          <a:endParaRPr lang="es-MX"/>
        </a:p>
      </dgm:t>
    </dgm:pt>
    <dgm:pt modelId="{BC0451FA-B6A3-49A1-9B1D-EF4B34C13F68}" type="pres">
      <dgm:prSet presAssocID="{177317F8-531E-4962-A4E5-B4E28ED7C095}" presName="rootConnector" presStyleLbl="node4" presStyleIdx="7" presStyleCnt="9"/>
      <dgm:spPr/>
      <dgm:t>
        <a:bodyPr/>
        <a:lstStyle/>
        <a:p>
          <a:endParaRPr lang="es-MX"/>
        </a:p>
      </dgm:t>
    </dgm:pt>
    <dgm:pt modelId="{90E97D1A-C3C5-404C-A2E7-EA3F85F1E246}" type="pres">
      <dgm:prSet presAssocID="{177317F8-531E-4962-A4E5-B4E28ED7C095}" presName="hierChild4" presStyleCnt="0"/>
      <dgm:spPr/>
    </dgm:pt>
    <dgm:pt modelId="{99AA4F3E-3299-4AAC-B946-E58766C2FAE8}" type="pres">
      <dgm:prSet presAssocID="{177317F8-531E-4962-A4E5-B4E28ED7C095}" presName="hierChild5" presStyleCnt="0"/>
      <dgm:spPr/>
    </dgm:pt>
    <dgm:pt modelId="{72F8F0B8-2E23-476D-A411-2B9548527700}" type="pres">
      <dgm:prSet presAssocID="{C153D36E-096C-4048-87AB-059867C60F44}" presName="Name64" presStyleLbl="parChTrans1D4" presStyleIdx="8" presStyleCnt="9"/>
      <dgm:spPr/>
      <dgm:t>
        <a:bodyPr/>
        <a:lstStyle/>
        <a:p>
          <a:endParaRPr lang="es-MX"/>
        </a:p>
      </dgm:t>
    </dgm:pt>
    <dgm:pt modelId="{5D57BE7B-57C7-4E6C-B893-F416F3354935}" type="pres">
      <dgm:prSet presAssocID="{A2C3E7F0-76F5-420C-BBB7-3F8A0128E73B}" presName="hierRoot2" presStyleCnt="0">
        <dgm:presLayoutVars>
          <dgm:hierBranch val="init"/>
        </dgm:presLayoutVars>
      </dgm:prSet>
      <dgm:spPr/>
    </dgm:pt>
    <dgm:pt modelId="{F320FE39-FDD8-4DB2-B102-B9D2F1252EB2}" type="pres">
      <dgm:prSet presAssocID="{A2C3E7F0-76F5-420C-BBB7-3F8A0128E73B}" presName="rootComposite" presStyleCnt="0"/>
      <dgm:spPr/>
    </dgm:pt>
    <dgm:pt modelId="{BD1CCEB4-AC5E-4938-9762-E47DE246E3BA}" type="pres">
      <dgm:prSet presAssocID="{A2C3E7F0-76F5-420C-BBB7-3F8A0128E73B}" presName="rootText" presStyleLbl="node4" presStyleIdx="8" presStyleCnt="9">
        <dgm:presLayoutVars>
          <dgm:chPref val="3"/>
        </dgm:presLayoutVars>
      </dgm:prSet>
      <dgm:spPr>
        <a:prstGeom prst="roundRect">
          <a:avLst/>
        </a:prstGeom>
      </dgm:spPr>
      <dgm:t>
        <a:bodyPr/>
        <a:lstStyle/>
        <a:p>
          <a:endParaRPr lang="es-MX"/>
        </a:p>
      </dgm:t>
    </dgm:pt>
    <dgm:pt modelId="{1E4F1371-A886-4E78-9123-82F958A9C533}" type="pres">
      <dgm:prSet presAssocID="{A2C3E7F0-76F5-420C-BBB7-3F8A0128E73B}" presName="rootConnector" presStyleLbl="node4" presStyleIdx="8" presStyleCnt="9"/>
      <dgm:spPr/>
      <dgm:t>
        <a:bodyPr/>
        <a:lstStyle/>
        <a:p>
          <a:endParaRPr lang="es-MX"/>
        </a:p>
      </dgm:t>
    </dgm:pt>
    <dgm:pt modelId="{0E72BC01-B082-4018-9D95-A2B8BBC6554A}" type="pres">
      <dgm:prSet presAssocID="{A2C3E7F0-76F5-420C-BBB7-3F8A0128E73B}" presName="hierChild4" presStyleCnt="0"/>
      <dgm:spPr/>
    </dgm:pt>
    <dgm:pt modelId="{4CBFD65A-603E-40FC-B337-4A1A1D0D25CD}" type="pres">
      <dgm:prSet presAssocID="{A2C3E7F0-76F5-420C-BBB7-3F8A0128E73B}" presName="hierChild5" presStyleCnt="0"/>
      <dgm:spPr/>
    </dgm:pt>
    <dgm:pt modelId="{C67B4CCD-8394-4F69-9A43-E27133A23937}" type="pres">
      <dgm:prSet presAssocID="{CFA02835-6450-4BFC-9F8B-B3F99B450349}" presName="hierChild5" presStyleCnt="0"/>
      <dgm:spPr/>
    </dgm:pt>
    <dgm:pt modelId="{A32B539E-3AAE-4675-A490-4C3BB1CD2E4E}" type="pres">
      <dgm:prSet presAssocID="{01A8DA42-FE64-452F-9207-4697C3B37A78}" presName="hierChild5" presStyleCnt="0"/>
      <dgm:spPr/>
    </dgm:pt>
    <dgm:pt modelId="{1A974175-EBC1-46D5-9875-68E6C0BC6E37}" type="pres">
      <dgm:prSet presAssocID="{098A4724-75A3-433B-B37D-F199794F7779}" presName="hierChild3" presStyleCnt="0"/>
      <dgm:spPr/>
    </dgm:pt>
  </dgm:ptLst>
  <dgm:cxnLst>
    <dgm:cxn modelId="{2CD19531-C091-4269-AE14-53B9CCDE873A}" srcId="{20575871-C0C5-4057-90A2-1C468265BAA1}" destId="{D3E67DCD-6AA6-4B35-9C45-9E9980368B09}" srcOrd="1" destOrd="0" parTransId="{A91951FE-10D8-4F2F-BE27-29A33F1AC10F}" sibTransId="{2E73C970-E3CD-4897-B0E9-618A6FF81616}"/>
    <dgm:cxn modelId="{4E44DEFE-E7BB-439C-A428-17D35196FF67}" type="presOf" srcId="{098A4724-75A3-433B-B37D-F199794F7779}" destId="{F219A1F2-22A9-4B86-B8DF-5199A3D9D719}" srcOrd="0" destOrd="0" presId="urn:microsoft.com/office/officeart/2009/3/layout/HorizontalOrganizationChart"/>
    <dgm:cxn modelId="{FD4F9352-00F2-4D3A-BFE3-A851DCE685EB}" type="presOf" srcId="{1F751148-45AB-42CC-8F49-FC2A161BC7A6}" destId="{C1BB6D7D-B4E7-400B-8387-99A252FCE4D2}" srcOrd="0" destOrd="0" presId="urn:microsoft.com/office/officeart/2009/3/layout/HorizontalOrganizationChart"/>
    <dgm:cxn modelId="{CA049815-90C4-418B-869D-9EBF16C52692}" srcId="{C7440846-873C-495E-AA35-61A9494932E7}" destId="{20575871-C0C5-4057-90A2-1C468265BAA1}" srcOrd="0" destOrd="0" parTransId="{DE9C5A28-A2CD-4CDD-BD10-CF1B33A1C74B}" sibTransId="{93E00E7E-DD1B-4F48-BB82-370B10ADEF96}"/>
    <dgm:cxn modelId="{9E77B2BD-6FA7-48C4-8CD9-4304E23EB079}" srcId="{1F751148-45AB-42CC-8F49-FC2A161BC7A6}" destId="{030DA900-5B28-439E-AD69-CABF93664270}" srcOrd="0" destOrd="0" parTransId="{8EC75DB3-40B5-4838-B863-A96F2432D680}" sibTransId="{B9473E26-3D41-4DB1-A104-FC2314C5ED8D}"/>
    <dgm:cxn modelId="{5BFF2543-8C47-4814-BEAD-2ABD2A969864}" type="presOf" srcId="{DE9C5A28-A2CD-4CDD-BD10-CF1B33A1C74B}" destId="{1E757DFE-AF51-4254-8EB1-FE2FFB48171F}" srcOrd="0" destOrd="0" presId="urn:microsoft.com/office/officeart/2009/3/layout/HorizontalOrganizationChart"/>
    <dgm:cxn modelId="{84EF8B29-5340-4E97-A07C-28A95A27425A}" type="presOf" srcId="{CFA02835-6450-4BFC-9F8B-B3F99B450349}" destId="{204AF3C8-5E13-4B52-9CBE-C68C8E1B2ED1}" srcOrd="0" destOrd="0" presId="urn:microsoft.com/office/officeart/2009/3/layout/HorizontalOrganizationChart"/>
    <dgm:cxn modelId="{4433368D-B36A-4C5B-BFD8-9DC2C3A76055}" type="presOf" srcId="{20575871-C0C5-4057-90A2-1C468265BAA1}" destId="{9DD86EAD-F055-44DA-978F-DFDD773D11B7}" srcOrd="0" destOrd="0" presId="urn:microsoft.com/office/officeart/2009/3/layout/HorizontalOrganizationChart"/>
    <dgm:cxn modelId="{00EAAB06-4F82-4F88-BCDD-DC524E5D6276}" srcId="{20575871-C0C5-4057-90A2-1C468265BAA1}" destId="{3D95B441-6BEC-4E49-9136-7F6123DCAF7F}" srcOrd="0" destOrd="0" parTransId="{9FA58908-2B7C-4155-8922-634178EF3EF1}" sibTransId="{37EDB368-27F1-4CB8-B334-31DCE5178680}"/>
    <dgm:cxn modelId="{795A1079-D833-4C05-B186-89F8AA1B9FA9}" type="presOf" srcId="{C153D36E-096C-4048-87AB-059867C60F44}" destId="{72F8F0B8-2E23-476D-A411-2B9548527700}" srcOrd="0" destOrd="0" presId="urn:microsoft.com/office/officeart/2009/3/layout/HorizontalOrganizationChart"/>
    <dgm:cxn modelId="{D01EF857-08BE-4E82-BF74-3816B6397B94}" srcId="{098A4724-75A3-433B-B37D-F199794F7779}" destId="{4EEC365C-AEA9-48EB-B34D-255A58320A72}" srcOrd="1" destOrd="0" parTransId="{D4A75B3E-1DBA-4AA4-BA73-6DFD3C47E84C}" sibTransId="{F256946D-2A4A-4AC8-B091-C35A84E7A472}"/>
    <dgm:cxn modelId="{CDF81B52-009C-4E62-A68B-07B74D5F4477}" type="presOf" srcId="{714007B9-FF39-4B11-BB6F-82ACC06AA6D3}" destId="{980191A4-3515-473B-A4B8-28948EBD20E2}" srcOrd="0" destOrd="0" presId="urn:microsoft.com/office/officeart/2009/3/layout/HorizontalOrganizationChart"/>
    <dgm:cxn modelId="{26EA729F-52A1-482C-866D-AAA8F02577B1}" type="presOf" srcId="{A2C3E7F0-76F5-420C-BBB7-3F8A0128E73B}" destId="{1E4F1371-A886-4E78-9123-82F958A9C533}" srcOrd="1" destOrd="0" presId="urn:microsoft.com/office/officeart/2009/3/layout/HorizontalOrganizationChart"/>
    <dgm:cxn modelId="{4720A7F8-71FD-4BE8-8353-9A8D3681E2E0}" srcId="{CFA02835-6450-4BFC-9F8B-B3F99B450349}" destId="{9A23F696-9549-43A3-A804-1424386B2BB8}" srcOrd="0" destOrd="0" parTransId="{ED222C51-29A6-4E00-8398-11CC8E2F3C37}" sibTransId="{BBC847C1-873E-4BDF-A77F-3E174DAE385D}"/>
    <dgm:cxn modelId="{DC9D6182-90D8-4655-AFBD-9295A5B54ACE}" type="presOf" srcId="{A91951FE-10D8-4F2F-BE27-29A33F1AC10F}" destId="{AF5B0DC8-DC43-426A-8ADB-E86A5E4B73E8}" srcOrd="0" destOrd="0" presId="urn:microsoft.com/office/officeart/2009/3/layout/HorizontalOrganizationChart"/>
    <dgm:cxn modelId="{516737AF-DB61-4A33-A867-0784A2E2D8C2}" type="presOf" srcId="{CFA02835-6450-4BFC-9F8B-B3F99B450349}" destId="{605B4D17-2C66-45D0-A42B-837DCDAD088D}" srcOrd="1" destOrd="0" presId="urn:microsoft.com/office/officeart/2009/3/layout/HorizontalOrganizationChart"/>
    <dgm:cxn modelId="{0F8B6110-075A-45D5-B093-007234B41740}" type="presOf" srcId="{470D833B-DB56-425E-8AFF-DD16612E33C5}" destId="{9F9D2E82-7195-464D-BA2E-2799B03E770D}" srcOrd="0" destOrd="0" presId="urn:microsoft.com/office/officeart/2009/3/layout/HorizontalOrganizationChart"/>
    <dgm:cxn modelId="{5CF432F2-93BF-47F1-9164-E26C4C6D2302}" type="presOf" srcId="{F80E0E6F-BD78-42E6-8DE3-7008C7A6B366}" destId="{17FD98D0-01DB-406F-95F5-1294A3813832}" srcOrd="0" destOrd="0" presId="urn:microsoft.com/office/officeart/2009/3/layout/HorizontalOrganizationChart"/>
    <dgm:cxn modelId="{DBA647E9-6964-44F5-91B1-B3F893BFB020}" type="presOf" srcId="{C7440846-873C-495E-AA35-61A9494932E7}" destId="{0725E6C3-BD34-4569-89B7-16A2ADD87937}" srcOrd="0" destOrd="0" presId="urn:microsoft.com/office/officeart/2009/3/layout/HorizontalOrganizationChart"/>
    <dgm:cxn modelId="{587EC616-D4B5-4ACD-858A-52EC263FF2E9}" srcId="{098A4724-75A3-433B-B37D-F199794F7779}" destId="{C7440846-873C-495E-AA35-61A9494932E7}" srcOrd="0" destOrd="0" parTransId="{714007B9-FF39-4B11-BB6F-82ACC06AA6D3}" sibTransId="{0C56DF7E-5FE1-4908-A245-6BE1488C0EFD}"/>
    <dgm:cxn modelId="{C531AB94-8476-4119-AA43-BAA0F04F76CD}" type="presOf" srcId="{45ACE820-C8B7-4F98-8D4A-BACAB667906F}" destId="{38FF50BA-5536-4A60-8BC0-6F4EDAB7F846}" srcOrd="1" destOrd="0" presId="urn:microsoft.com/office/officeart/2009/3/layout/HorizontalOrganizationChart"/>
    <dgm:cxn modelId="{5B36C74E-2A11-4AFF-8FC3-D72F3440B816}" type="presOf" srcId="{ED222C51-29A6-4E00-8398-11CC8E2F3C37}" destId="{D56C5149-362A-4879-8538-194294B8780F}" srcOrd="0" destOrd="0" presId="urn:microsoft.com/office/officeart/2009/3/layout/HorizontalOrganizationChart"/>
    <dgm:cxn modelId="{4573AC41-75D2-4BF4-8299-188CB4CE9E06}" type="presOf" srcId="{9A23F696-9549-43A3-A804-1424386B2BB8}" destId="{D976EAC3-9BF5-4CC1-A6F4-106CE00EAB53}" srcOrd="0" destOrd="0" presId="urn:microsoft.com/office/officeart/2009/3/layout/HorizontalOrganizationChart"/>
    <dgm:cxn modelId="{1783EC89-66F0-4166-8694-022936C1DFC6}" type="presOf" srcId="{030DA900-5B28-439E-AD69-CABF93664270}" destId="{6B47EDA3-9E80-4E02-A62E-4FC9EC4EA5AE}" srcOrd="1" destOrd="0" presId="urn:microsoft.com/office/officeart/2009/3/layout/HorizontalOrganizationChart"/>
    <dgm:cxn modelId="{B52CBBD6-D11C-4A47-B3F8-DEE151A634A1}" type="presOf" srcId="{01A8DA42-FE64-452F-9207-4697C3B37A78}" destId="{2E1D3946-C120-4CB0-B134-A1D1D0D5ABB3}" srcOrd="1" destOrd="0" presId="urn:microsoft.com/office/officeart/2009/3/layout/HorizontalOrganizationChart"/>
    <dgm:cxn modelId="{8D41E284-9B18-43CA-A303-2FEE3E5854DF}" type="presOf" srcId="{1F751148-45AB-42CC-8F49-FC2A161BC7A6}" destId="{E1180E8F-49BA-40D9-806E-082384B5C91D}" srcOrd="1" destOrd="0" presId="urn:microsoft.com/office/officeart/2009/3/layout/HorizontalOrganizationChart"/>
    <dgm:cxn modelId="{0234BCB0-251D-4204-BED0-F83C0388BCAC}" srcId="{CFA02835-6450-4BFC-9F8B-B3F99B450349}" destId="{A2C3E7F0-76F5-420C-BBB7-3F8A0128E73B}" srcOrd="2" destOrd="0" parTransId="{C153D36E-096C-4048-87AB-059867C60F44}" sibTransId="{113F4BF1-6897-45A3-8DE4-5435BA4D2E41}"/>
    <dgm:cxn modelId="{6FC6A887-CF9A-4452-9CD6-BB238D1A6AF1}" type="presOf" srcId="{20575871-C0C5-4057-90A2-1C468265BAA1}" destId="{42272C1B-53A2-4963-8400-B1A26373779B}" srcOrd="1" destOrd="0" presId="urn:microsoft.com/office/officeart/2009/3/layout/HorizontalOrganizationChart"/>
    <dgm:cxn modelId="{A9D9F05F-84B8-4D32-A074-4CCF20215E59}" srcId="{1F751148-45AB-42CC-8F49-FC2A161BC7A6}" destId="{470D833B-DB56-425E-8AFF-DD16612E33C5}" srcOrd="1" destOrd="0" parTransId="{9B7990AC-0C7E-470B-8ACD-5732316A466B}" sibTransId="{388485B8-EDBF-4E62-A659-924973956E97}"/>
    <dgm:cxn modelId="{4D205F05-95D0-4354-AB36-B50C39D3E7D4}" type="presOf" srcId="{D3E67DCD-6AA6-4B35-9C45-9E9980368B09}" destId="{DA8EC996-D63C-4B56-9B71-A8B1BB40AA4F}" srcOrd="0" destOrd="0" presId="urn:microsoft.com/office/officeart/2009/3/layout/HorizontalOrganizationChart"/>
    <dgm:cxn modelId="{DE86FBD0-2F06-4C1A-BEA3-13C8CD66C181}" type="presOf" srcId="{470D833B-DB56-425E-8AFF-DD16612E33C5}" destId="{564AA7D2-ABDD-4CA7-89E8-9ED52D4C7006}" srcOrd="1" destOrd="0" presId="urn:microsoft.com/office/officeart/2009/3/layout/HorizontalOrganizationChart"/>
    <dgm:cxn modelId="{D91F61A4-C14C-423F-8A0B-F5076B873CC9}" type="presOf" srcId="{9B7990AC-0C7E-470B-8ACD-5732316A466B}" destId="{027D16A7-0A3A-4E6A-9930-3EDA2DF65EB9}" srcOrd="0" destOrd="0" presId="urn:microsoft.com/office/officeart/2009/3/layout/HorizontalOrganizationChart"/>
    <dgm:cxn modelId="{BE678332-428E-48CC-BFA3-998E6147AF6B}" srcId="{1B030AA0-491E-4561-A68C-3A52744A70C6}" destId="{098A4724-75A3-433B-B37D-F199794F7779}" srcOrd="0" destOrd="0" parTransId="{ED94FC73-D8E0-494B-9315-CC13E7D86427}" sibTransId="{990D1676-AD04-453B-94A4-DAB446558361}"/>
    <dgm:cxn modelId="{8A3645EC-072B-42D5-869A-293564A6337F}" type="presOf" srcId="{29A42E32-99F1-45E5-A66E-3407022EB52C}" destId="{4BCFBABF-60D5-4821-97DE-38A46EC2F7DB}" srcOrd="0" destOrd="0" presId="urn:microsoft.com/office/officeart/2009/3/layout/HorizontalOrganizationChart"/>
    <dgm:cxn modelId="{95596D6B-EE5C-438F-8A59-7A1B6B817C7D}" srcId="{CFA02835-6450-4BFC-9F8B-B3F99B450349}" destId="{177317F8-531E-4962-A4E5-B4E28ED7C095}" srcOrd="1" destOrd="0" parTransId="{6EBF1B3A-B27B-47EA-A7CC-9906315BDE73}" sibTransId="{0FC9CD64-FF12-40B5-9EB1-CF69F27F5C4A}"/>
    <dgm:cxn modelId="{8F8ED9AC-1368-4FB5-92B4-0EAF61A822A9}" type="presOf" srcId="{C7440846-873C-495E-AA35-61A9494932E7}" destId="{7FF17DED-F459-4B61-9993-315E80EF557D}" srcOrd="1" destOrd="0" presId="urn:microsoft.com/office/officeart/2009/3/layout/HorizontalOrganizationChart"/>
    <dgm:cxn modelId="{6BE29F6D-5B8A-4FA1-BE2A-F246A9465158}" type="presOf" srcId="{417CC3EF-B940-4871-8EA2-5B817FCAD81F}" destId="{B987D941-CE07-4AA4-806B-C6D42DEED6A1}" srcOrd="0" destOrd="0" presId="urn:microsoft.com/office/officeart/2009/3/layout/HorizontalOrganizationChart"/>
    <dgm:cxn modelId="{D8078A5B-E505-47C7-8523-B78A7BA1D5C7}" type="presOf" srcId="{4EEC365C-AEA9-48EB-B34D-255A58320A72}" destId="{8D0F263B-B11F-4F27-AA5E-3B8DF7EEB9E2}" srcOrd="1" destOrd="0" presId="urn:microsoft.com/office/officeart/2009/3/layout/HorizontalOrganizationChart"/>
    <dgm:cxn modelId="{3DD5775E-83E6-401F-89C7-D059B08724CB}" type="presOf" srcId="{4EEC365C-AEA9-48EB-B34D-255A58320A72}" destId="{EEAB8C27-38E6-40BE-8E4E-6F8BC88723DC}" srcOrd="0" destOrd="0" presId="urn:microsoft.com/office/officeart/2009/3/layout/HorizontalOrganizationChart"/>
    <dgm:cxn modelId="{54F311F3-EFB5-4DFC-9F87-A147F3B1C88F}" type="presOf" srcId="{B5D07140-51B3-4997-AB07-46AC9AA9EB4E}" destId="{2B1AAD76-70B5-470D-90C6-93694AC4D4D9}" srcOrd="0" destOrd="0" presId="urn:microsoft.com/office/officeart/2009/3/layout/HorizontalOrganizationChart"/>
    <dgm:cxn modelId="{4E292900-9C5C-469F-A302-5BB951E96280}" srcId="{098A4724-75A3-433B-B37D-F199794F7779}" destId="{01A8DA42-FE64-452F-9207-4697C3B37A78}" srcOrd="2" destOrd="0" parTransId="{B5D07140-51B3-4997-AB07-46AC9AA9EB4E}" sibTransId="{7F0390B3-1ADC-4DB7-8428-1DD18472D23D}"/>
    <dgm:cxn modelId="{2FE861CA-3418-43E2-978E-7128E15A24E4}" type="presOf" srcId="{A2C3E7F0-76F5-420C-BBB7-3F8A0128E73B}" destId="{BD1CCEB4-AC5E-4938-9762-E47DE246E3BA}" srcOrd="0" destOrd="0" presId="urn:microsoft.com/office/officeart/2009/3/layout/HorizontalOrganizationChart"/>
    <dgm:cxn modelId="{58ADA763-C83F-4226-AA8A-F672BA991E6E}" srcId="{1F751148-45AB-42CC-8F49-FC2A161BC7A6}" destId="{45ACE820-C8B7-4F98-8D4A-BACAB667906F}" srcOrd="3" destOrd="0" parTransId="{417CC3EF-B940-4871-8EA2-5B817FCAD81F}" sibTransId="{F957C859-84BB-4E89-9EF1-1F37FE31BC82}"/>
    <dgm:cxn modelId="{11B92B66-CD2C-4E52-B393-A74F3233A7CB}" type="presOf" srcId="{177317F8-531E-4962-A4E5-B4E28ED7C095}" destId="{BC0451FA-B6A3-49A1-9B1D-EF4B34C13F68}" srcOrd="1" destOrd="0" presId="urn:microsoft.com/office/officeart/2009/3/layout/HorizontalOrganizationChart"/>
    <dgm:cxn modelId="{DEF932AD-B50C-440C-9B87-2CA48C87D755}" type="presOf" srcId="{098A4724-75A3-433B-B37D-F199794F7779}" destId="{091F64E8-7CB9-4DC8-B472-2C6F6CD44F12}" srcOrd="1" destOrd="0" presId="urn:microsoft.com/office/officeart/2009/3/layout/HorizontalOrganizationChart"/>
    <dgm:cxn modelId="{42AD3A3B-206A-4698-85E7-65595F4A6090}" type="presOf" srcId="{030DA900-5B28-439E-AD69-CABF93664270}" destId="{F20E1535-5996-4E81-B6E6-6EE47E25B79E}" srcOrd="0" destOrd="0" presId="urn:microsoft.com/office/officeart/2009/3/layout/HorizontalOrganizationChart"/>
    <dgm:cxn modelId="{7899225A-55EA-4721-B0D1-504F966E32BE}" srcId="{1F751148-45AB-42CC-8F49-FC2A161BC7A6}" destId="{0192FEE9-5792-47CC-AE06-18EB2B03F3D3}" srcOrd="2" destOrd="0" parTransId="{29A42E32-99F1-45E5-A66E-3407022EB52C}" sibTransId="{5806800C-00A5-4B24-85FB-00F886C40CE2}"/>
    <dgm:cxn modelId="{AB183F13-29FF-41F2-A758-D4BBE70F99F4}" type="presOf" srcId="{D4A75B3E-1DBA-4AA4-BA73-6DFD3C47E84C}" destId="{794311A0-6BB1-47C6-B839-B1CE048CF6AF}" srcOrd="0" destOrd="0" presId="urn:microsoft.com/office/officeart/2009/3/layout/HorizontalOrganizationChart"/>
    <dgm:cxn modelId="{F6D14D19-7E02-4D28-BA37-2A4B88BEB18E}" type="presOf" srcId="{0192FEE9-5792-47CC-AE06-18EB2B03F3D3}" destId="{FB75F15A-EF9C-430E-92B8-973F375113E7}" srcOrd="1" destOrd="0" presId="urn:microsoft.com/office/officeart/2009/3/layout/HorizontalOrganizationChart"/>
    <dgm:cxn modelId="{B9215742-90C3-4176-80C2-0D4FA8947E90}" type="presOf" srcId="{8EC75DB3-40B5-4838-B863-A96F2432D680}" destId="{6F49AE9D-3879-4C1B-8202-C0F2B6173ECC}" srcOrd="0" destOrd="0" presId="urn:microsoft.com/office/officeart/2009/3/layout/HorizontalOrganizationChart"/>
    <dgm:cxn modelId="{3D533D38-0FB2-4761-AA73-C0B143DB2621}" type="presOf" srcId="{C65140FD-268B-4E3A-A7AA-67CF0C46997F}" destId="{E2422C74-66EA-478F-9AA1-C3A30A3DA7CA}" srcOrd="0" destOrd="0" presId="urn:microsoft.com/office/officeart/2009/3/layout/HorizontalOrganizationChart"/>
    <dgm:cxn modelId="{58BCC620-7BFA-4814-B76E-77C7DA142B27}" type="presOf" srcId="{01A8DA42-FE64-452F-9207-4697C3B37A78}" destId="{7FCEAE68-39E9-4D8F-9741-7A5E6AC91CB3}" srcOrd="0" destOrd="0" presId="urn:microsoft.com/office/officeart/2009/3/layout/HorizontalOrganizationChart"/>
    <dgm:cxn modelId="{5643CD61-43CC-447F-A7C9-4B6D8782ED6E}" srcId="{4EEC365C-AEA9-48EB-B34D-255A58320A72}" destId="{1F751148-45AB-42CC-8F49-FC2A161BC7A6}" srcOrd="0" destOrd="0" parTransId="{F80E0E6F-BD78-42E6-8DE3-7008C7A6B366}" sibTransId="{38D431D8-83AD-4943-9B7F-6ED1AE7C8DCB}"/>
    <dgm:cxn modelId="{D29A338C-A7C9-4852-A9DD-B3E6B4A51244}" type="presOf" srcId="{45ACE820-C8B7-4F98-8D4A-BACAB667906F}" destId="{F12BA420-51C7-42BE-8E9D-8CE163EF83B7}" srcOrd="0" destOrd="0" presId="urn:microsoft.com/office/officeart/2009/3/layout/HorizontalOrganizationChart"/>
    <dgm:cxn modelId="{10668F00-3D7F-4F4E-B74B-9BAD318BEC97}" type="presOf" srcId="{6EBF1B3A-B27B-47EA-A7CC-9906315BDE73}" destId="{0A519B17-2565-434B-B81F-BA4E2C80CC87}" srcOrd="0" destOrd="0" presId="urn:microsoft.com/office/officeart/2009/3/layout/HorizontalOrganizationChart"/>
    <dgm:cxn modelId="{6339324A-5E9A-408E-8313-7087511D4B79}" type="presOf" srcId="{177317F8-531E-4962-A4E5-B4E28ED7C095}" destId="{7DE55DF0-385E-432F-8345-3EC0B1432D25}" srcOrd="0" destOrd="0" presId="urn:microsoft.com/office/officeart/2009/3/layout/HorizontalOrganizationChart"/>
    <dgm:cxn modelId="{5A3BD1B4-ED98-4350-8560-5E21573404F2}" type="presOf" srcId="{D3E67DCD-6AA6-4B35-9C45-9E9980368B09}" destId="{732C2643-31B2-4B6A-A871-40FAD925D756}" srcOrd="1" destOrd="0" presId="urn:microsoft.com/office/officeart/2009/3/layout/HorizontalOrganizationChart"/>
    <dgm:cxn modelId="{DE2EC15F-4053-4DD7-A3B7-6EFA2B118162}" srcId="{01A8DA42-FE64-452F-9207-4697C3B37A78}" destId="{CFA02835-6450-4BFC-9F8B-B3F99B450349}" srcOrd="0" destOrd="0" parTransId="{C65140FD-268B-4E3A-A7AA-67CF0C46997F}" sibTransId="{B90265D3-A739-4D77-B289-5B52450AC2E4}"/>
    <dgm:cxn modelId="{6C450FA4-288F-487C-85EC-2F561B145C9A}" type="presOf" srcId="{0192FEE9-5792-47CC-AE06-18EB2B03F3D3}" destId="{02510016-A5BB-465F-973A-0B61DD13E04E}" srcOrd="0" destOrd="0" presId="urn:microsoft.com/office/officeart/2009/3/layout/HorizontalOrganizationChart"/>
    <dgm:cxn modelId="{679CEAA1-2673-4F2E-AA47-A7945FE5464D}" type="presOf" srcId="{9FA58908-2B7C-4155-8922-634178EF3EF1}" destId="{4394B1C0-DC3E-4206-B581-2E6F21974EC0}" srcOrd="0" destOrd="0" presId="urn:microsoft.com/office/officeart/2009/3/layout/HorizontalOrganizationChart"/>
    <dgm:cxn modelId="{4CBAE0F9-EFC1-4159-AAFA-C5ECE2618716}" type="presOf" srcId="{9A23F696-9549-43A3-A804-1424386B2BB8}" destId="{8C06B995-100B-47E0-9EF8-AB369B840A8B}" srcOrd="1" destOrd="0" presId="urn:microsoft.com/office/officeart/2009/3/layout/HorizontalOrganizationChart"/>
    <dgm:cxn modelId="{A1D6B437-9480-4721-A87F-B3A08CD79DB2}" type="presOf" srcId="{1B030AA0-491E-4561-A68C-3A52744A70C6}" destId="{4D140783-04ED-4ABF-B17C-FC3A09937B5B}" srcOrd="0" destOrd="0" presId="urn:microsoft.com/office/officeart/2009/3/layout/HorizontalOrganizationChart"/>
    <dgm:cxn modelId="{0D7CEB25-A5C7-4C06-95E1-F3E31BCA7C1A}" type="presOf" srcId="{3D95B441-6BEC-4E49-9136-7F6123DCAF7F}" destId="{6188A81D-CA16-49AF-B6A0-C71D5214CB4A}" srcOrd="0" destOrd="0" presId="urn:microsoft.com/office/officeart/2009/3/layout/HorizontalOrganizationChart"/>
    <dgm:cxn modelId="{9B80A2C5-70CD-4614-B450-B293E08D314F}" type="presOf" srcId="{3D95B441-6BEC-4E49-9136-7F6123DCAF7F}" destId="{C87D8549-E89B-47C0-823F-384143002683}" srcOrd="1" destOrd="0" presId="urn:microsoft.com/office/officeart/2009/3/layout/HorizontalOrganizationChart"/>
    <dgm:cxn modelId="{41619EAA-E53F-45F5-AAEF-1E8560DDEA6E}" type="presParOf" srcId="{4D140783-04ED-4ABF-B17C-FC3A09937B5B}" destId="{BCBD02A9-1994-44B4-8B70-BB977987E0DA}" srcOrd="0" destOrd="0" presId="urn:microsoft.com/office/officeart/2009/3/layout/HorizontalOrganizationChart"/>
    <dgm:cxn modelId="{64CB31B2-0455-4728-892D-F0EF488ED854}" type="presParOf" srcId="{BCBD02A9-1994-44B4-8B70-BB977987E0DA}" destId="{6C4A396A-831D-4991-A64B-12DAF75C1AB4}" srcOrd="0" destOrd="0" presId="urn:microsoft.com/office/officeart/2009/3/layout/HorizontalOrganizationChart"/>
    <dgm:cxn modelId="{12F348A3-2B0C-4A88-B943-6062DF441FEF}" type="presParOf" srcId="{6C4A396A-831D-4991-A64B-12DAF75C1AB4}" destId="{F219A1F2-22A9-4B86-B8DF-5199A3D9D719}" srcOrd="0" destOrd="0" presId="urn:microsoft.com/office/officeart/2009/3/layout/HorizontalOrganizationChart"/>
    <dgm:cxn modelId="{C7E67526-0D35-489C-9C51-51DE1170FCEF}" type="presParOf" srcId="{6C4A396A-831D-4991-A64B-12DAF75C1AB4}" destId="{091F64E8-7CB9-4DC8-B472-2C6F6CD44F12}" srcOrd="1" destOrd="0" presId="urn:microsoft.com/office/officeart/2009/3/layout/HorizontalOrganizationChart"/>
    <dgm:cxn modelId="{0015EA62-1093-4CD3-9F0F-ABDF906E243C}" type="presParOf" srcId="{BCBD02A9-1994-44B4-8B70-BB977987E0DA}" destId="{0C8B1EDC-D5BD-4400-973D-DE439964DA8A}" srcOrd="1" destOrd="0" presId="urn:microsoft.com/office/officeart/2009/3/layout/HorizontalOrganizationChart"/>
    <dgm:cxn modelId="{DE22E65A-CED6-4438-A6A0-856835302456}" type="presParOf" srcId="{0C8B1EDC-D5BD-4400-973D-DE439964DA8A}" destId="{980191A4-3515-473B-A4B8-28948EBD20E2}" srcOrd="0" destOrd="0" presId="urn:microsoft.com/office/officeart/2009/3/layout/HorizontalOrganizationChart"/>
    <dgm:cxn modelId="{90CEDEFD-1CA5-46E6-8E03-55228BDDE7C5}" type="presParOf" srcId="{0C8B1EDC-D5BD-4400-973D-DE439964DA8A}" destId="{0D909F59-A419-4796-A338-92F6AFDE29B5}" srcOrd="1" destOrd="0" presId="urn:microsoft.com/office/officeart/2009/3/layout/HorizontalOrganizationChart"/>
    <dgm:cxn modelId="{9C20774E-38BB-4A0B-ABBF-2457EA98AD4E}" type="presParOf" srcId="{0D909F59-A419-4796-A338-92F6AFDE29B5}" destId="{D35D8B81-0A88-4257-B16E-815852D7F1F9}" srcOrd="0" destOrd="0" presId="urn:microsoft.com/office/officeart/2009/3/layout/HorizontalOrganizationChart"/>
    <dgm:cxn modelId="{839BE8B9-1AE6-4D93-90EC-A309C2732DE7}" type="presParOf" srcId="{D35D8B81-0A88-4257-B16E-815852D7F1F9}" destId="{0725E6C3-BD34-4569-89B7-16A2ADD87937}" srcOrd="0" destOrd="0" presId="urn:microsoft.com/office/officeart/2009/3/layout/HorizontalOrganizationChart"/>
    <dgm:cxn modelId="{149D9087-7306-45F2-A406-136948F95982}" type="presParOf" srcId="{D35D8B81-0A88-4257-B16E-815852D7F1F9}" destId="{7FF17DED-F459-4B61-9993-315E80EF557D}" srcOrd="1" destOrd="0" presId="urn:microsoft.com/office/officeart/2009/3/layout/HorizontalOrganizationChart"/>
    <dgm:cxn modelId="{9715FDAB-11FE-4360-BBB1-48E7C88574C5}" type="presParOf" srcId="{0D909F59-A419-4796-A338-92F6AFDE29B5}" destId="{1BF2442C-68F6-4FFC-B1EC-578F8EEA8FFF}" srcOrd="1" destOrd="0" presId="urn:microsoft.com/office/officeart/2009/3/layout/HorizontalOrganizationChart"/>
    <dgm:cxn modelId="{2DD59791-A9D5-41A4-BD97-7FD6F32FD0E3}" type="presParOf" srcId="{1BF2442C-68F6-4FFC-B1EC-578F8EEA8FFF}" destId="{1E757DFE-AF51-4254-8EB1-FE2FFB48171F}" srcOrd="0" destOrd="0" presId="urn:microsoft.com/office/officeart/2009/3/layout/HorizontalOrganizationChart"/>
    <dgm:cxn modelId="{C85A0E0D-E3DD-4E17-8219-283F4D6FA97F}" type="presParOf" srcId="{1BF2442C-68F6-4FFC-B1EC-578F8EEA8FFF}" destId="{074A5E34-A5FE-4379-8F07-2436B244A0DF}" srcOrd="1" destOrd="0" presId="urn:microsoft.com/office/officeart/2009/3/layout/HorizontalOrganizationChart"/>
    <dgm:cxn modelId="{C97DD567-942E-4385-B1C1-D29F7A57F235}" type="presParOf" srcId="{074A5E34-A5FE-4379-8F07-2436B244A0DF}" destId="{803522E4-1876-4235-ACB3-F73FB7B9B2F7}" srcOrd="0" destOrd="0" presId="urn:microsoft.com/office/officeart/2009/3/layout/HorizontalOrganizationChart"/>
    <dgm:cxn modelId="{B68F3CE4-10A2-455A-B4F6-C38C9F7043AE}" type="presParOf" srcId="{803522E4-1876-4235-ACB3-F73FB7B9B2F7}" destId="{9DD86EAD-F055-44DA-978F-DFDD773D11B7}" srcOrd="0" destOrd="0" presId="urn:microsoft.com/office/officeart/2009/3/layout/HorizontalOrganizationChart"/>
    <dgm:cxn modelId="{5C3D5439-5C4C-4DF8-8DDF-FE96EEB8E286}" type="presParOf" srcId="{803522E4-1876-4235-ACB3-F73FB7B9B2F7}" destId="{42272C1B-53A2-4963-8400-B1A26373779B}" srcOrd="1" destOrd="0" presId="urn:microsoft.com/office/officeart/2009/3/layout/HorizontalOrganizationChart"/>
    <dgm:cxn modelId="{EDDD74EA-514F-4D41-AC06-D075D086E125}" type="presParOf" srcId="{074A5E34-A5FE-4379-8F07-2436B244A0DF}" destId="{8F371003-4A6F-4D85-92B6-6ED9C166BF22}" srcOrd="1" destOrd="0" presId="urn:microsoft.com/office/officeart/2009/3/layout/HorizontalOrganizationChart"/>
    <dgm:cxn modelId="{34233541-77F0-4E9D-AC9B-E2E53E9FB0DF}" type="presParOf" srcId="{8F371003-4A6F-4D85-92B6-6ED9C166BF22}" destId="{4394B1C0-DC3E-4206-B581-2E6F21974EC0}" srcOrd="0" destOrd="0" presId="urn:microsoft.com/office/officeart/2009/3/layout/HorizontalOrganizationChart"/>
    <dgm:cxn modelId="{368C75B3-C839-4DDD-A8B4-C3C4526CD044}" type="presParOf" srcId="{8F371003-4A6F-4D85-92B6-6ED9C166BF22}" destId="{482FE8F5-0C71-4E96-906F-A170DF50D804}" srcOrd="1" destOrd="0" presId="urn:microsoft.com/office/officeart/2009/3/layout/HorizontalOrganizationChart"/>
    <dgm:cxn modelId="{BB8FC7C4-2F04-4AB5-9A29-F2B8FFB6E9FB}" type="presParOf" srcId="{482FE8F5-0C71-4E96-906F-A170DF50D804}" destId="{A6278AE9-143F-4181-B07D-C9AC84D986B9}" srcOrd="0" destOrd="0" presId="urn:microsoft.com/office/officeart/2009/3/layout/HorizontalOrganizationChart"/>
    <dgm:cxn modelId="{AEF1FA5D-85DC-4BEE-A762-DF24FE9393A6}" type="presParOf" srcId="{A6278AE9-143F-4181-B07D-C9AC84D986B9}" destId="{6188A81D-CA16-49AF-B6A0-C71D5214CB4A}" srcOrd="0" destOrd="0" presId="urn:microsoft.com/office/officeart/2009/3/layout/HorizontalOrganizationChart"/>
    <dgm:cxn modelId="{0147BB69-2237-435C-9CC1-378CBB38262E}" type="presParOf" srcId="{A6278AE9-143F-4181-B07D-C9AC84D986B9}" destId="{C87D8549-E89B-47C0-823F-384143002683}" srcOrd="1" destOrd="0" presId="urn:microsoft.com/office/officeart/2009/3/layout/HorizontalOrganizationChart"/>
    <dgm:cxn modelId="{FBB366EF-4581-45CC-BFA6-C1972B047FD0}" type="presParOf" srcId="{482FE8F5-0C71-4E96-906F-A170DF50D804}" destId="{25A93B5F-F63B-438B-96E3-CD408F9C2D55}" srcOrd="1" destOrd="0" presId="urn:microsoft.com/office/officeart/2009/3/layout/HorizontalOrganizationChart"/>
    <dgm:cxn modelId="{7F37ED13-CFA1-449B-B5A3-7EA12582F3EE}" type="presParOf" srcId="{482FE8F5-0C71-4E96-906F-A170DF50D804}" destId="{23EBDC34-2828-4C6D-8EC0-A2ED4C94D884}" srcOrd="2" destOrd="0" presId="urn:microsoft.com/office/officeart/2009/3/layout/HorizontalOrganizationChart"/>
    <dgm:cxn modelId="{0781106B-2790-46AE-A0E2-E66392ADE643}" type="presParOf" srcId="{8F371003-4A6F-4D85-92B6-6ED9C166BF22}" destId="{AF5B0DC8-DC43-426A-8ADB-E86A5E4B73E8}" srcOrd="2" destOrd="0" presId="urn:microsoft.com/office/officeart/2009/3/layout/HorizontalOrganizationChart"/>
    <dgm:cxn modelId="{65D4F9BE-91ED-4AFE-BDDE-E4B4D86065D5}" type="presParOf" srcId="{8F371003-4A6F-4D85-92B6-6ED9C166BF22}" destId="{D5CC4763-C8D1-4778-B17A-E9BCD4B3E33A}" srcOrd="3" destOrd="0" presId="urn:microsoft.com/office/officeart/2009/3/layout/HorizontalOrganizationChart"/>
    <dgm:cxn modelId="{4238A84C-86AD-4033-A4A7-8A5AA174CE49}" type="presParOf" srcId="{D5CC4763-C8D1-4778-B17A-E9BCD4B3E33A}" destId="{ECD91CF3-609D-477C-8DA2-D8660525ECE0}" srcOrd="0" destOrd="0" presId="urn:microsoft.com/office/officeart/2009/3/layout/HorizontalOrganizationChart"/>
    <dgm:cxn modelId="{DC0EAAE9-8797-468B-9204-28BD636F8CC9}" type="presParOf" srcId="{ECD91CF3-609D-477C-8DA2-D8660525ECE0}" destId="{DA8EC996-D63C-4B56-9B71-A8B1BB40AA4F}" srcOrd="0" destOrd="0" presId="urn:microsoft.com/office/officeart/2009/3/layout/HorizontalOrganizationChart"/>
    <dgm:cxn modelId="{CB39058C-C6F9-4FC1-84D9-81CAC04F5212}" type="presParOf" srcId="{ECD91CF3-609D-477C-8DA2-D8660525ECE0}" destId="{732C2643-31B2-4B6A-A871-40FAD925D756}" srcOrd="1" destOrd="0" presId="urn:microsoft.com/office/officeart/2009/3/layout/HorizontalOrganizationChart"/>
    <dgm:cxn modelId="{66529868-A337-4B5C-A652-7904A068EA7E}" type="presParOf" srcId="{D5CC4763-C8D1-4778-B17A-E9BCD4B3E33A}" destId="{DD4CD0BF-4A37-4752-8A4A-30B5699E926D}" srcOrd="1" destOrd="0" presId="urn:microsoft.com/office/officeart/2009/3/layout/HorizontalOrganizationChart"/>
    <dgm:cxn modelId="{9060FD08-4E60-47A7-90E1-C90CC48E907C}" type="presParOf" srcId="{D5CC4763-C8D1-4778-B17A-E9BCD4B3E33A}" destId="{B3B792FE-9582-40AC-BDC2-3471A33B6069}" srcOrd="2" destOrd="0" presId="urn:microsoft.com/office/officeart/2009/3/layout/HorizontalOrganizationChart"/>
    <dgm:cxn modelId="{C56BCA2E-557A-4EA2-AF1D-7C9A911B9928}" type="presParOf" srcId="{074A5E34-A5FE-4379-8F07-2436B244A0DF}" destId="{6179A9CB-4481-4388-A633-071B52FDE675}" srcOrd="2" destOrd="0" presId="urn:microsoft.com/office/officeart/2009/3/layout/HorizontalOrganizationChart"/>
    <dgm:cxn modelId="{9625C5BE-E717-4C9E-967D-4C4C67F77C31}" type="presParOf" srcId="{0D909F59-A419-4796-A338-92F6AFDE29B5}" destId="{36781E89-2930-405D-8CD6-D5410B6ED9D0}" srcOrd="2" destOrd="0" presId="urn:microsoft.com/office/officeart/2009/3/layout/HorizontalOrganizationChart"/>
    <dgm:cxn modelId="{8DB442CC-A6FD-4A52-BA2B-CA524DD36A06}" type="presParOf" srcId="{0C8B1EDC-D5BD-4400-973D-DE439964DA8A}" destId="{794311A0-6BB1-47C6-B839-B1CE048CF6AF}" srcOrd="2" destOrd="0" presId="urn:microsoft.com/office/officeart/2009/3/layout/HorizontalOrganizationChart"/>
    <dgm:cxn modelId="{2F4D212D-C0D8-4755-BF83-E4F7769C7EBE}" type="presParOf" srcId="{0C8B1EDC-D5BD-4400-973D-DE439964DA8A}" destId="{AEE90738-1DEF-4000-83AF-16587E72B6BB}" srcOrd="3" destOrd="0" presId="urn:microsoft.com/office/officeart/2009/3/layout/HorizontalOrganizationChart"/>
    <dgm:cxn modelId="{04D03F99-B7B1-4275-994A-C61C1915FCD5}" type="presParOf" srcId="{AEE90738-1DEF-4000-83AF-16587E72B6BB}" destId="{A2F3D811-13BF-4897-9E99-2B7E8677A753}" srcOrd="0" destOrd="0" presId="urn:microsoft.com/office/officeart/2009/3/layout/HorizontalOrganizationChart"/>
    <dgm:cxn modelId="{D1A7C2AA-D14C-4863-98A0-A1F70D0B422C}" type="presParOf" srcId="{A2F3D811-13BF-4897-9E99-2B7E8677A753}" destId="{EEAB8C27-38E6-40BE-8E4E-6F8BC88723DC}" srcOrd="0" destOrd="0" presId="urn:microsoft.com/office/officeart/2009/3/layout/HorizontalOrganizationChart"/>
    <dgm:cxn modelId="{E08D7BE1-0FA4-4059-9474-325E22109141}" type="presParOf" srcId="{A2F3D811-13BF-4897-9E99-2B7E8677A753}" destId="{8D0F263B-B11F-4F27-AA5E-3B8DF7EEB9E2}" srcOrd="1" destOrd="0" presId="urn:microsoft.com/office/officeart/2009/3/layout/HorizontalOrganizationChart"/>
    <dgm:cxn modelId="{89D90A5D-8D14-4366-BAA0-6CC210DA5EDD}" type="presParOf" srcId="{AEE90738-1DEF-4000-83AF-16587E72B6BB}" destId="{A0459AD7-A4DB-4E2A-9259-A41D17BE1F85}" srcOrd="1" destOrd="0" presId="urn:microsoft.com/office/officeart/2009/3/layout/HorizontalOrganizationChart"/>
    <dgm:cxn modelId="{C52BAE73-5CB8-44EB-963E-BBF3F4C17B41}" type="presParOf" srcId="{A0459AD7-A4DB-4E2A-9259-A41D17BE1F85}" destId="{17FD98D0-01DB-406F-95F5-1294A3813832}" srcOrd="0" destOrd="0" presId="urn:microsoft.com/office/officeart/2009/3/layout/HorizontalOrganizationChart"/>
    <dgm:cxn modelId="{A9962094-7DD7-4861-A1D5-9484BCFFA57A}" type="presParOf" srcId="{A0459AD7-A4DB-4E2A-9259-A41D17BE1F85}" destId="{4BA72746-AE0F-40C7-9731-F282720785C3}" srcOrd="1" destOrd="0" presId="urn:microsoft.com/office/officeart/2009/3/layout/HorizontalOrganizationChart"/>
    <dgm:cxn modelId="{D86F7BD1-6A61-46A3-9804-DE275C48356D}" type="presParOf" srcId="{4BA72746-AE0F-40C7-9731-F282720785C3}" destId="{7CD168D5-F062-4CAB-BE9F-BA879CDAB689}" srcOrd="0" destOrd="0" presId="urn:microsoft.com/office/officeart/2009/3/layout/HorizontalOrganizationChart"/>
    <dgm:cxn modelId="{81F7BCFA-545D-4119-BD8D-32AA1D0C52AC}" type="presParOf" srcId="{7CD168D5-F062-4CAB-BE9F-BA879CDAB689}" destId="{C1BB6D7D-B4E7-400B-8387-99A252FCE4D2}" srcOrd="0" destOrd="0" presId="urn:microsoft.com/office/officeart/2009/3/layout/HorizontalOrganizationChart"/>
    <dgm:cxn modelId="{16B69CA2-0FDE-4EBE-A530-E6BB1BC6C08B}" type="presParOf" srcId="{7CD168D5-F062-4CAB-BE9F-BA879CDAB689}" destId="{E1180E8F-49BA-40D9-806E-082384B5C91D}" srcOrd="1" destOrd="0" presId="urn:microsoft.com/office/officeart/2009/3/layout/HorizontalOrganizationChart"/>
    <dgm:cxn modelId="{2EE1D191-4698-4992-AC08-5E05E6867ECF}" type="presParOf" srcId="{4BA72746-AE0F-40C7-9731-F282720785C3}" destId="{079E3C74-79D4-48CE-840B-7D9DDFFA42B2}" srcOrd="1" destOrd="0" presId="urn:microsoft.com/office/officeart/2009/3/layout/HorizontalOrganizationChart"/>
    <dgm:cxn modelId="{719A3DF1-E81A-4D94-9E0C-CFD01C93D1EB}" type="presParOf" srcId="{079E3C74-79D4-48CE-840B-7D9DDFFA42B2}" destId="{6F49AE9D-3879-4C1B-8202-C0F2B6173ECC}" srcOrd="0" destOrd="0" presId="urn:microsoft.com/office/officeart/2009/3/layout/HorizontalOrganizationChart"/>
    <dgm:cxn modelId="{D937C870-7FEA-49A9-92B9-E520A5B6EB07}" type="presParOf" srcId="{079E3C74-79D4-48CE-840B-7D9DDFFA42B2}" destId="{D750EFBD-54E2-4949-A212-FF2D371120AB}" srcOrd="1" destOrd="0" presId="urn:microsoft.com/office/officeart/2009/3/layout/HorizontalOrganizationChart"/>
    <dgm:cxn modelId="{45B648CE-B454-43C2-AA17-D671BC61C895}" type="presParOf" srcId="{D750EFBD-54E2-4949-A212-FF2D371120AB}" destId="{33BC2682-B6AA-4D2B-B885-3BDAEE9D52DB}" srcOrd="0" destOrd="0" presId="urn:microsoft.com/office/officeart/2009/3/layout/HorizontalOrganizationChart"/>
    <dgm:cxn modelId="{DA4CB376-207B-4BAB-B1EC-8661CA24829C}" type="presParOf" srcId="{33BC2682-B6AA-4D2B-B885-3BDAEE9D52DB}" destId="{F20E1535-5996-4E81-B6E6-6EE47E25B79E}" srcOrd="0" destOrd="0" presId="urn:microsoft.com/office/officeart/2009/3/layout/HorizontalOrganizationChart"/>
    <dgm:cxn modelId="{B59AAA10-939A-4205-8CFA-48322D25F76F}" type="presParOf" srcId="{33BC2682-B6AA-4D2B-B885-3BDAEE9D52DB}" destId="{6B47EDA3-9E80-4E02-A62E-4FC9EC4EA5AE}" srcOrd="1" destOrd="0" presId="urn:microsoft.com/office/officeart/2009/3/layout/HorizontalOrganizationChart"/>
    <dgm:cxn modelId="{9AB57F80-D502-430A-A408-FA1BFB05803E}" type="presParOf" srcId="{D750EFBD-54E2-4949-A212-FF2D371120AB}" destId="{581CFD87-70E6-4AF6-BB36-92ACD9514356}" srcOrd="1" destOrd="0" presId="urn:microsoft.com/office/officeart/2009/3/layout/HorizontalOrganizationChart"/>
    <dgm:cxn modelId="{7D3D75EF-DCCB-4F1C-AF4D-1EC4698DE7D9}" type="presParOf" srcId="{D750EFBD-54E2-4949-A212-FF2D371120AB}" destId="{106354FE-E6BD-44F5-8C32-C327C653827B}" srcOrd="2" destOrd="0" presId="urn:microsoft.com/office/officeart/2009/3/layout/HorizontalOrganizationChart"/>
    <dgm:cxn modelId="{130AD05F-28CD-4A50-868B-0EA200AFBA76}" type="presParOf" srcId="{079E3C74-79D4-48CE-840B-7D9DDFFA42B2}" destId="{027D16A7-0A3A-4E6A-9930-3EDA2DF65EB9}" srcOrd="2" destOrd="0" presId="urn:microsoft.com/office/officeart/2009/3/layout/HorizontalOrganizationChart"/>
    <dgm:cxn modelId="{B4ED73AC-5CDD-4727-99EF-69DF91F66D5A}" type="presParOf" srcId="{079E3C74-79D4-48CE-840B-7D9DDFFA42B2}" destId="{5BF9C24E-E1C4-499B-9C89-B8D43B5E9CC8}" srcOrd="3" destOrd="0" presId="urn:microsoft.com/office/officeart/2009/3/layout/HorizontalOrganizationChart"/>
    <dgm:cxn modelId="{C801AD2D-93A6-406A-9ADB-A8EC22FC1110}" type="presParOf" srcId="{5BF9C24E-E1C4-499B-9C89-B8D43B5E9CC8}" destId="{50457C41-ACAA-4ED9-B70A-5FF1BAAA357C}" srcOrd="0" destOrd="0" presId="urn:microsoft.com/office/officeart/2009/3/layout/HorizontalOrganizationChart"/>
    <dgm:cxn modelId="{A5AE4843-730D-4AC0-971C-8C616BA962DE}" type="presParOf" srcId="{50457C41-ACAA-4ED9-B70A-5FF1BAAA357C}" destId="{9F9D2E82-7195-464D-BA2E-2799B03E770D}" srcOrd="0" destOrd="0" presId="urn:microsoft.com/office/officeart/2009/3/layout/HorizontalOrganizationChart"/>
    <dgm:cxn modelId="{7151ACE5-F56B-46D9-BCD8-F01299D57492}" type="presParOf" srcId="{50457C41-ACAA-4ED9-B70A-5FF1BAAA357C}" destId="{564AA7D2-ABDD-4CA7-89E8-9ED52D4C7006}" srcOrd="1" destOrd="0" presId="urn:microsoft.com/office/officeart/2009/3/layout/HorizontalOrganizationChart"/>
    <dgm:cxn modelId="{C6EEF274-79E0-424C-B1DB-330FD967F108}" type="presParOf" srcId="{5BF9C24E-E1C4-499B-9C89-B8D43B5E9CC8}" destId="{100AEAE1-8E28-416E-8F62-9A72A01B1E77}" srcOrd="1" destOrd="0" presId="urn:microsoft.com/office/officeart/2009/3/layout/HorizontalOrganizationChart"/>
    <dgm:cxn modelId="{8D5F1D42-D6E1-4356-B361-C2BBDDCB0DA4}" type="presParOf" srcId="{5BF9C24E-E1C4-499B-9C89-B8D43B5E9CC8}" destId="{BC3B9F29-D784-49DB-8594-A84FBAF402DF}" srcOrd="2" destOrd="0" presId="urn:microsoft.com/office/officeart/2009/3/layout/HorizontalOrganizationChart"/>
    <dgm:cxn modelId="{E5E78A7A-7AF4-4574-A3FE-F955F0F69E14}" type="presParOf" srcId="{079E3C74-79D4-48CE-840B-7D9DDFFA42B2}" destId="{4BCFBABF-60D5-4821-97DE-38A46EC2F7DB}" srcOrd="4" destOrd="0" presId="urn:microsoft.com/office/officeart/2009/3/layout/HorizontalOrganizationChart"/>
    <dgm:cxn modelId="{85A91E97-F493-4CD6-93C5-753DDADF40F5}" type="presParOf" srcId="{079E3C74-79D4-48CE-840B-7D9DDFFA42B2}" destId="{CCCE172F-E3EC-4B5F-827A-322751CACE28}" srcOrd="5" destOrd="0" presId="urn:microsoft.com/office/officeart/2009/3/layout/HorizontalOrganizationChart"/>
    <dgm:cxn modelId="{8C37741C-84E7-4EEA-875D-E1BF731CA4C9}" type="presParOf" srcId="{CCCE172F-E3EC-4B5F-827A-322751CACE28}" destId="{FB27C33D-97C5-4BAC-8CB5-6E5F08D2E60B}" srcOrd="0" destOrd="0" presId="urn:microsoft.com/office/officeart/2009/3/layout/HorizontalOrganizationChart"/>
    <dgm:cxn modelId="{6B98B7EC-202A-404A-BEAA-B01952D145FA}" type="presParOf" srcId="{FB27C33D-97C5-4BAC-8CB5-6E5F08D2E60B}" destId="{02510016-A5BB-465F-973A-0B61DD13E04E}" srcOrd="0" destOrd="0" presId="urn:microsoft.com/office/officeart/2009/3/layout/HorizontalOrganizationChart"/>
    <dgm:cxn modelId="{596B26F3-8C14-415F-91C1-8280852E57DA}" type="presParOf" srcId="{FB27C33D-97C5-4BAC-8CB5-6E5F08D2E60B}" destId="{FB75F15A-EF9C-430E-92B8-973F375113E7}" srcOrd="1" destOrd="0" presId="urn:microsoft.com/office/officeart/2009/3/layout/HorizontalOrganizationChart"/>
    <dgm:cxn modelId="{86610513-28D2-43AA-BF64-0547635F31D6}" type="presParOf" srcId="{CCCE172F-E3EC-4B5F-827A-322751CACE28}" destId="{B72C891A-28ED-4C7B-9F12-E0BB2DA45FFE}" srcOrd="1" destOrd="0" presId="urn:microsoft.com/office/officeart/2009/3/layout/HorizontalOrganizationChart"/>
    <dgm:cxn modelId="{D5F49C8F-8377-40A2-9B33-A0D5B4507DD7}" type="presParOf" srcId="{CCCE172F-E3EC-4B5F-827A-322751CACE28}" destId="{C2BCA615-5541-439E-86CF-10552A465440}" srcOrd="2" destOrd="0" presId="urn:microsoft.com/office/officeart/2009/3/layout/HorizontalOrganizationChart"/>
    <dgm:cxn modelId="{E78F4257-50BC-4222-9B94-3382E4E7B4FA}" type="presParOf" srcId="{079E3C74-79D4-48CE-840B-7D9DDFFA42B2}" destId="{B987D941-CE07-4AA4-806B-C6D42DEED6A1}" srcOrd="6" destOrd="0" presId="urn:microsoft.com/office/officeart/2009/3/layout/HorizontalOrganizationChart"/>
    <dgm:cxn modelId="{9BE27F81-2028-4056-939F-76397BDC1E7A}" type="presParOf" srcId="{079E3C74-79D4-48CE-840B-7D9DDFFA42B2}" destId="{AE5AB8A7-C1E4-43DC-8507-0A79FD275DA3}" srcOrd="7" destOrd="0" presId="urn:microsoft.com/office/officeart/2009/3/layout/HorizontalOrganizationChart"/>
    <dgm:cxn modelId="{16386467-32B4-4E38-A953-38A76F4338B7}" type="presParOf" srcId="{AE5AB8A7-C1E4-43DC-8507-0A79FD275DA3}" destId="{D9974A21-4648-4859-8BBB-23047001E870}" srcOrd="0" destOrd="0" presId="urn:microsoft.com/office/officeart/2009/3/layout/HorizontalOrganizationChart"/>
    <dgm:cxn modelId="{DF731440-2305-4364-8771-8E39E6BEB10A}" type="presParOf" srcId="{D9974A21-4648-4859-8BBB-23047001E870}" destId="{F12BA420-51C7-42BE-8E9D-8CE163EF83B7}" srcOrd="0" destOrd="0" presId="urn:microsoft.com/office/officeart/2009/3/layout/HorizontalOrganizationChart"/>
    <dgm:cxn modelId="{07FF1A8F-0137-4254-8AC5-5DD174531793}" type="presParOf" srcId="{D9974A21-4648-4859-8BBB-23047001E870}" destId="{38FF50BA-5536-4A60-8BC0-6F4EDAB7F846}" srcOrd="1" destOrd="0" presId="urn:microsoft.com/office/officeart/2009/3/layout/HorizontalOrganizationChart"/>
    <dgm:cxn modelId="{1ACA3E5A-68C6-4CB6-BA9B-8518ACA37D39}" type="presParOf" srcId="{AE5AB8A7-C1E4-43DC-8507-0A79FD275DA3}" destId="{C48662C5-3631-48B2-8466-8896F4CB3134}" srcOrd="1" destOrd="0" presId="urn:microsoft.com/office/officeart/2009/3/layout/HorizontalOrganizationChart"/>
    <dgm:cxn modelId="{989B8176-3E2B-4593-A0BC-561269D026B7}" type="presParOf" srcId="{AE5AB8A7-C1E4-43DC-8507-0A79FD275DA3}" destId="{C1265E28-0202-4BF0-9F35-5024274D5DAC}" srcOrd="2" destOrd="0" presId="urn:microsoft.com/office/officeart/2009/3/layout/HorizontalOrganizationChart"/>
    <dgm:cxn modelId="{6429B1E0-BA6B-439A-8EF1-1F70A9EBA200}" type="presParOf" srcId="{4BA72746-AE0F-40C7-9731-F282720785C3}" destId="{406F2144-F53B-43E3-A6FF-E9A6A24EB1B1}" srcOrd="2" destOrd="0" presId="urn:microsoft.com/office/officeart/2009/3/layout/HorizontalOrganizationChart"/>
    <dgm:cxn modelId="{A343B492-0894-4894-B28A-1F442C63C7C1}" type="presParOf" srcId="{AEE90738-1DEF-4000-83AF-16587E72B6BB}" destId="{84196D8D-AFA5-44B8-886B-BA993E5CAFB2}" srcOrd="2" destOrd="0" presId="urn:microsoft.com/office/officeart/2009/3/layout/HorizontalOrganizationChart"/>
    <dgm:cxn modelId="{EA6461FF-5E5C-4262-829A-2177A54ADB0E}" type="presParOf" srcId="{0C8B1EDC-D5BD-4400-973D-DE439964DA8A}" destId="{2B1AAD76-70B5-470D-90C6-93694AC4D4D9}" srcOrd="4" destOrd="0" presId="urn:microsoft.com/office/officeart/2009/3/layout/HorizontalOrganizationChart"/>
    <dgm:cxn modelId="{290DFC16-A405-4A28-BEEF-234EDED8A5B4}" type="presParOf" srcId="{0C8B1EDC-D5BD-4400-973D-DE439964DA8A}" destId="{F657D35A-3C24-4D89-9191-7A706C31B536}" srcOrd="5" destOrd="0" presId="urn:microsoft.com/office/officeart/2009/3/layout/HorizontalOrganizationChart"/>
    <dgm:cxn modelId="{47A0CFBA-5C67-4813-AD09-2D8D78B6B0D3}" type="presParOf" srcId="{F657D35A-3C24-4D89-9191-7A706C31B536}" destId="{3C1B2C9E-238D-4DA8-9FD0-D0C96C303807}" srcOrd="0" destOrd="0" presId="urn:microsoft.com/office/officeart/2009/3/layout/HorizontalOrganizationChart"/>
    <dgm:cxn modelId="{FC9C6D5F-4DFE-48F7-838B-C06B4B8C9A18}" type="presParOf" srcId="{3C1B2C9E-238D-4DA8-9FD0-D0C96C303807}" destId="{7FCEAE68-39E9-4D8F-9741-7A5E6AC91CB3}" srcOrd="0" destOrd="0" presId="urn:microsoft.com/office/officeart/2009/3/layout/HorizontalOrganizationChart"/>
    <dgm:cxn modelId="{D10CB8A4-B060-48D4-B60C-8A9923756C2D}" type="presParOf" srcId="{3C1B2C9E-238D-4DA8-9FD0-D0C96C303807}" destId="{2E1D3946-C120-4CB0-B134-A1D1D0D5ABB3}" srcOrd="1" destOrd="0" presId="urn:microsoft.com/office/officeart/2009/3/layout/HorizontalOrganizationChart"/>
    <dgm:cxn modelId="{918C86AF-D27A-49B4-802D-0D30C260F925}" type="presParOf" srcId="{F657D35A-3C24-4D89-9191-7A706C31B536}" destId="{49FB52C2-5B6D-420D-98B3-9354D6F0CAA4}" srcOrd="1" destOrd="0" presId="urn:microsoft.com/office/officeart/2009/3/layout/HorizontalOrganizationChart"/>
    <dgm:cxn modelId="{114C2477-EC5A-4A1E-B481-5790652F0B65}" type="presParOf" srcId="{49FB52C2-5B6D-420D-98B3-9354D6F0CAA4}" destId="{E2422C74-66EA-478F-9AA1-C3A30A3DA7CA}" srcOrd="0" destOrd="0" presId="urn:microsoft.com/office/officeart/2009/3/layout/HorizontalOrganizationChart"/>
    <dgm:cxn modelId="{1E0CA420-EF2F-47A6-94FB-79A1EF853C9B}" type="presParOf" srcId="{49FB52C2-5B6D-420D-98B3-9354D6F0CAA4}" destId="{8259EE35-52BF-4457-A785-23A26595867A}" srcOrd="1" destOrd="0" presId="urn:microsoft.com/office/officeart/2009/3/layout/HorizontalOrganizationChart"/>
    <dgm:cxn modelId="{AE1EFFEB-793C-4A2C-B938-308F34B5614C}" type="presParOf" srcId="{8259EE35-52BF-4457-A785-23A26595867A}" destId="{5F7C288B-CC43-4C25-A47C-229C65F0C915}" srcOrd="0" destOrd="0" presId="urn:microsoft.com/office/officeart/2009/3/layout/HorizontalOrganizationChart"/>
    <dgm:cxn modelId="{829AE37D-3893-493E-B56F-6955A2FB2351}" type="presParOf" srcId="{5F7C288B-CC43-4C25-A47C-229C65F0C915}" destId="{204AF3C8-5E13-4B52-9CBE-C68C8E1B2ED1}" srcOrd="0" destOrd="0" presId="urn:microsoft.com/office/officeart/2009/3/layout/HorizontalOrganizationChart"/>
    <dgm:cxn modelId="{A53C8132-A260-4C95-B699-A2DAF9653AE8}" type="presParOf" srcId="{5F7C288B-CC43-4C25-A47C-229C65F0C915}" destId="{605B4D17-2C66-45D0-A42B-837DCDAD088D}" srcOrd="1" destOrd="0" presId="urn:microsoft.com/office/officeart/2009/3/layout/HorizontalOrganizationChart"/>
    <dgm:cxn modelId="{7B436B91-B841-46A4-8713-16F6733A5983}" type="presParOf" srcId="{8259EE35-52BF-4457-A785-23A26595867A}" destId="{A7ABF80B-D6DE-4D80-BEAD-799C28D03D2C}" srcOrd="1" destOrd="0" presId="urn:microsoft.com/office/officeart/2009/3/layout/HorizontalOrganizationChart"/>
    <dgm:cxn modelId="{3FC6B4AC-490D-4DCF-82F3-3E652014F901}" type="presParOf" srcId="{A7ABF80B-D6DE-4D80-BEAD-799C28D03D2C}" destId="{D56C5149-362A-4879-8538-194294B8780F}" srcOrd="0" destOrd="0" presId="urn:microsoft.com/office/officeart/2009/3/layout/HorizontalOrganizationChart"/>
    <dgm:cxn modelId="{108A8A64-2BA4-448B-887C-239EE9C85233}" type="presParOf" srcId="{A7ABF80B-D6DE-4D80-BEAD-799C28D03D2C}" destId="{AEE912E5-6FA3-4BD8-9958-78C6A8ED05EF}" srcOrd="1" destOrd="0" presId="urn:microsoft.com/office/officeart/2009/3/layout/HorizontalOrganizationChart"/>
    <dgm:cxn modelId="{67042101-1EC1-4F05-BC77-F8AFB028DBBC}" type="presParOf" srcId="{AEE912E5-6FA3-4BD8-9958-78C6A8ED05EF}" destId="{AAD4F8E8-4377-452E-88EC-FFCF18753E11}" srcOrd="0" destOrd="0" presId="urn:microsoft.com/office/officeart/2009/3/layout/HorizontalOrganizationChart"/>
    <dgm:cxn modelId="{574CC433-9C3F-4CDB-97FA-2D51941395D6}" type="presParOf" srcId="{AAD4F8E8-4377-452E-88EC-FFCF18753E11}" destId="{D976EAC3-9BF5-4CC1-A6F4-106CE00EAB53}" srcOrd="0" destOrd="0" presId="urn:microsoft.com/office/officeart/2009/3/layout/HorizontalOrganizationChart"/>
    <dgm:cxn modelId="{ACEC6F0D-94B1-47D2-AE92-3AD8EC8EE9A5}" type="presParOf" srcId="{AAD4F8E8-4377-452E-88EC-FFCF18753E11}" destId="{8C06B995-100B-47E0-9EF8-AB369B840A8B}" srcOrd="1" destOrd="0" presId="urn:microsoft.com/office/officeart/2009/3/layout/HorizontalOrganizationChart"/>
    <dgm:cxn modelId="{766920C1-E64F-44A3-A113-2B05B69BED29}" type="presParOf" srcId="{AEE912E5-6FA3-4BD8-9958-78C6A8ED05EF}" destId="{72BDD2E4-B1EC-4D58-9B0D-0C883E61AFCC}" srcOrd="1" destOrd="0" presId="urn:microsoft.com/office/officeart/2009/3/layout/HorizontalOrganizationChart"/>
    <dgm:cxn modelId="{49DE2937-87D9-40D2-9714-1DF12239CBED}" type="presParOf" srcId="{AEE912E5-6FA3-4BD8-9958-78C6A8ED05EF}" destId="{26D2906B-9105-455B-85A4-07D259EEF0C9}" srcOrd="2" destOrd="0" presId="urn:microsoft.com/office/officeart/2009/3/layout/HorizontalOrganizationChart"/>
    <dgm:cxn modelId="{11413BF0-C752-4D71-B908-3D30B6DF0098}" type="presParOf" srcId="{A7ABF80B-D6DE-4D80-BEAD-799C28D03D2C}" destId="{0A519B17-2565-434B-B81F-BA4E2C80CC87}" srcOrd="2" destOrd="0" presId="urn:microsoft.com/office/officeart/2009/3/layout/HorizontalOrganizationChart"/>
    <dgm:cxn modelId="{8DFB3F4B-5453-4622-8C1E-AA510922A04A}" type="presParOf" srcId="{A7ABF80B-D6DE-4D80-BEAD-799C28D03D2C}" destId="{EF40A710-1463-4B16-84CC-41B2A71A63D9}" srcOrd="3" destOrd="0" presId="urn:microsoft.com/office/officeart/2009/3/layout/HorizontalOrganizationChart"/>
    <dgm:cxn modelId="{BAE0A774-E3D3-4361-A5D9-111D252B2611}" type="presParOf" srcId="{EF40A710-1463-4B16-84CC-41B2A71A63D9}" destId="{9F90C334-C5F7-4BB3-8970-5EFA74F1CA69}" srcOrd="0" destOrd="0" presId="urn:microsoft.com/office/officeart/2009/3/layout/HorizontalOrganizationChart"/>
    <dgm:cxn modelId="{A040A56D-7061-41E6-A844-6907981D8CAA}" type="presParOf" srcId="{9F90C334-C5F7-4BB3-8970-5EFA74F1CA69}" destId="{7DE55DF0-385E-432F-8345-3EC0B1432D25}" srcOrd="0" destOrd="0" presId="urn:microsoft.com/office/officeart/2009/3/layout/HorizontalOrganizationChart"/>
    <dgm:cxn modelId="{EAE62FBC-C967-4FE0-BF3C-8942CB74274D}" type="presParOf" srcId="{9F90C334-C5F7-4BB3-8970-5EFA74F1CA69}" destId="{BC0451FA-B6A3-49A1-9B1D-EF4B34C13F68}" srcOrd="1" destOrd="0" presId="urn:microsoft.com/office/officeart/2009/3/layout/HorizontalOrganizationChart"/>
    <dgm:cxn modelId="{C837A5EE-86C1-4CBF-8981-356C7C89C341}" type="presParOf" srcId="{EF40A710-1463-4B16-84CC-41B2A71A63D9}" destId="{90E97D1A-C3C5-404C-A2E7-EA3F85F1E246}" srcOrd="1" destOrd="0" presId="urn:microsoft.com/office/officeart/2009/3/layout/HorizontalOrganizationChart"/>
    <dgm:cxn modelId="{B36F7F49-5FA8-4E15-B730-1080BE9ECEC3}" type="presParOf" srcId="{EF40A710-1463-4B16-84CC-41B2A71A63D9}" destId="{99AA4F3E-3299-4AAC-B946-E58766C2FAE8}" srcOrd="2" destOrd="0" presId="urn:microsoft.com/office/officeart/2009/3/layout/HorizontalOrganizationChart"/>
    <dgm:cxn modelId="{2F725BD9-F231-4961-83DA-58969CB87C99}" type="presParOf" srcId="{A7ABF80B-D6DE-4D80-BEAD-799C28D03D2C}" destId="{72F8F0B8-2E23-476D-A411-2B9548527700}" srcOrd="4" destOrd="0" presId="urn:microsoft.com/office/officeart/2009/3/layout/HorizontalOrganizationChart"/>
    <dgm:cxn modelId="{EB688105-BE89-4EE6-8B62-04D991F16C7A}" type="presParOf" srcId="{A7ABF80B-D6DE-4D80-BEAD-799C28D03D2C}" destId="{5D57BE7B-57C7-4E6C-B893-F416F3354935}" srcOrd="5" destOrd="0" presId="urn:microsoft.com/office/officeart/2009/3/layout/HorizontalOrganizationChart"/>
    <dgm:cxn modelId="{5F14FE58-8D16-4906-833E-2B515FFCEC7B}" type="presParOf" srcId="{5D57BE7B-57C7-4E6C-B893-F416F3354935}" destId="{F320FE39-FDD8-4DB2-B102-B9D2F1252EB2}" srcOrd="0" destOrd="0" presId="urn:microsoft.com/office/officeart/2009/3/layout/HorizontalOrganizationChart"/>
    <dgm:cxn modelId="{083B8CC1-A118-45C8-B303-119A031CF5AB}" type="presParOf" srcId="{F320FE39-FDD8-4DB2-B102-B9D2F1252EB2}" destId="{BD1CCEB4-AC5E-4938-9762-E47DE246E3BA}" srcOrd="0" destOrd="0" presId="urn:microsoft.com/office/officeart/2009/3/layout/HorizontalOrganizationChart"/>
    <dgm:cxn modelId="{1630F5EC-C8F0-4734-BB82-9E97FFCC9E11}" type="presParOf" srcId="{F320FE39-FDD8-4DB2-B102-B9D2F1252EB2}" destId="{1E4F1371-A886-4E78-9123-82F958A9C533}" srcOrd="1" destOrd="0" presId="urn:microsoft.com/office/officeart/2009/3/layout/HorizontalOrganizationChart"/>
    <dgm:cxn modelId="{D5B2C897-A3FE-4EBB-9C0D-F50ADD620BDA}" type="presParOf" srcId="{5D57BE7B-57C7-4E6C-B893-F416F3354935}" destId="{0E72BC01-B082-4018-9D95-A2B8BBC6554A}" srcOrd="1" destOrd="0" presId="urn:microsoft.com/office/officeart/2009/3/layout/HorizontalOrganizationChart"/>
    <dgm:cxn modelId="{8022759E-7383-43FF-B350-E8C5E7E60FB9}" type="presParOf" srcId="{5D57BE7B-57C7-4E6C-B893-F416F3354935}" destId="{4CBFD65A-603E-40FC-B337-4A1A1D0D25CD}" srcOrd="2" destOrd="0" presId="urn:microsoft.com/office/officeart/2009/3/layout/HorizontalOrganizationChart"/>
    <dgm:cxn modelId="{86A7B75B-958F-4FD7-93D5-1BC3D1013138}" type="presParOf" srcId="{8259EE35-52BF-4457-A785-23A26595867A}" destId="{C67B4CCD-8394-4F69-9A43-E27133A23937}" srcOrd="2" destOrd="0" presId="urn:microsoft.com/office/officeart/2009/3/layout/HorizontalOrganizationChart"/>
    <dgm:cxn modelId="{E57A224C-FA7B-4E56-B251-BEA56027938F}" type="presParOf" srcId="{F657D35A-3C24-4D89-9191-7A706C31B536}" destId="{A32B539E-3AAE-4675-A490-4C3BB1CD2E4E}" srcOrd="2" destOrd="0" presId="urn:microsoft.com/office/officeart/2009/3/layout/HorizontalOrganizationChart"/>
    <dgm:cxn modelId="{9AA174F1-8DEB-4ECB-8756-C7D59A98B505}" type="presParOf" srcId="{BCBD02A9-1994-44B4-8B70-BB977987E0DA}" destId="{1A974175-EBC1-46D5-9875-68E6C0BC6E3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76C88-3021-4D1C-B963-810AD01C234B}">
      <dsp:nvSpPr>
        <dsp:cNvPr id="0" name=""/>
        <dsp:cNvSpPr/>
      </dsp:nvSpPr>
      <dsp:spPr>
        <a:xfrm rot="16200000">
          <a:off x="483214" y="-464533"/>
          <a:ext cx="1459767" cy="2388834"/>
        </a:xfrm>
        <a:prstGeom prst="round1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u="sng" kern="1200" dirty="0" smtClean="0"/>
            <a:t>Siente</a:t>
          </a:r>
        </a:p>
        <a:p>
          <a:pPr lvl="0" algn="ctr" defTabSz="622300">
            <a:lnSpc>
              <a:spcPct val="90000"/>
            </a:lnSpc>
            <a:spcBef>
              <a:spcPct val="0"/>
            </a:spcBef>
            <a:spcAft>
              <a:spcPct val="35000"/>
            </a:spcAft>
          </a:pPr>
          <a:r>
            <a:rPr lang="es-ES" sz="1400" kern="1200" dirty="0" smtClean="0"/>
            <a:t>cuando experimenta ciertas emociones</a:t>
          </a:r>
          <a:endParaRPr lang="es-MX" sz="1400" kern="1200" dirty="0"/>
        </a:p>
      </dsp:txBody>
      <dsp:txXfrm rot="5400000">
        <a:off x="18681" y="0"/>
        <a:ext cx="2388834" cy="1094825"/>
      </dsp:txXfrm>
    </dsp:sp>
    <dsp:sp modelId="{B1746EC4-6BAA-48E3-A55F-32CFDADD7CAA}">
      <dsp:nvSpPr>
        <dsp:cNvPr id="0" name=""/>
        <dsp:cNvSpPr/>
      </dsp:nvSpPr>
      <dsp:spPr>
        <a:xfrm>
          <a:off x="2388834" y="0"/>
          <a:ext cx="2388834" cy="1459767"/>
        </a:xfrm>
        <a:prstGeom prst="round1Rect">
          <a:avLst/>
        </a:prstGeom>
        <a:solidFill>
          <a:schemeClr val="accent1">
            <a:shade val="50000"/>
            <a:hueOff val="180719"/>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i="0" u="sng" kern="1200" dirty="0" smtClean="0"/>
            <a:t>Razona</a:t>
          </a:r>
        </a:p>
        <a:p>
          <a:pPr lvl="0" algn="ctr" defTabSz="622300">
            <a:lnSpc>
              <a:spcPct val="90000"/>
            </a:lnSpc>
            <a:spcBef>
              <a:spcPct val="0"/>
            </a:spcBef>
            <a:spcAft>
              <a:spcPct val="35000"/>
            </a:spcAft>
          </a:pPr>
          <a:r>
            <a:rPr lang="es-ES" sz="1400" kern="1200" dirty="0" smtClean="0"/>
            <a:t>cuando piensa, reflexiona y actúa</a:t>
          </a:r>
          <a:endParaRPr lang="es-MX" sz="1400" kern="1200" dirty="0"/>
        </a:p>
      </dsp:txBody>
      <dsp:txXfrm>
        <a:off x="2388834" y="0"/>
        <a:ext cx="2388834" cy="1094825"/>
      </dsp:txXfrm>
    </dsp:sp>
    <dsp:sp modelId="{8C6203DD-142A-469B-81DD-260B6401B76D}">
      <dsp:nvSpPr>
        <dsp:cNvPr id="0" name=""/>
        <dsp:cNvSpPr/>
      </dsp:nvSpPr>
      <dsp:spPr>
        <a:xfrm rot="10800000">
          <a:off x="0" y="1459767"/>
          <a:ext cx="2388834" cy="1459767"/>
        </a:xfrm>
        <a:prstGeom prst="round1Rect">
          <a:avLst/>
        </a:prstGeom>
        <a:solidFill>
          <a:schemeClr val="accent1">
            <a:shade val="50000"/>
            <a:hueOff val="361437"/>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i="0" u="sng" kern="1200" dirty="0" smtClean="0"/>
            <a:t>Imagina</a:t>
          </a:r>
        </a:p>
        <a:p>
          <a:pPr lvl="0" algn="ctr" defTabSz="622300">
            <a:lnSpc>
              <a:spcPct val="90000"/>
            </a:lnSpc>
            <a:spcBef>
              <a:spcPct val="0"/>
            </a:spcBef>
            <a:spcAft>
              <a:spcPct val="35000"/>
            </a:spcAft>
          </a:pPr>
          <a:r>
            <a:rPr lang="es-ES" sz="1400" kern="1200" dirty="0" smtClean="0"/>
            <a:t>cuando representa idealmente un objeto o </a:t>
          </a:r>
          <a:r>
            <a:rPr lang="es-ES_tradnl" sz="1400" kern="1200" dirty="0" smtClean="0"/>
            <a:t>situación</a:t>
          </a:r>
          <a:endParaRPr lang="es-MX" sz="1400" kern="1200" dirty="0"/>
        </a:p>
      </dsp:txBody>
      <dsp:txXfrm rot="10800000">
        <a:off x="0" y="1824708"/>
        <a:ext cx="2388834" cy="1094825"/>
      </dsp:txXfrm>
    </dsp:sp>
    <dsp:sp modelId="{9A97AEFB-8EBE-4C0E-BD90-6EA787BBC5B8}">
      <dsp:nvSpPr>
        <dsp:cNvPr id="0" name=""/>
        <dsp:cNvSpPr/>
      </dsp:nvSpPr>
      <dsp:spPr>
        <a:xfrm rot="5400000">
          <a:off x="2853368" y="995233"/>
          <a:ext cx="1459767" cy="2388834"/>
        </a:xfrm>
        <a:prstGeom prst="round1Rect">
          <a:avLst/>
        </a:prstGeom>
        <a:solidFill>
          <a:schemeClr val="accent1">
            <a:shade val="50000"/>
            <a:hueOff val="180719"/>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i="0" u="sng" kern="1200" dirty="0" smtClean="0"/>
            <a:t>Juzga</a:t>
          </a:r>
        </a:p>
        <a:p>
          <a:pPr lvl="0" algn="ctr" defTabSz="622300">
            <a:lnSpc>
              <a:spcPct val="90000"/>
            </a:lnSpc>
            <a:spcBef>
              <a:spcPct val="0"/>
            </a:spcBef>
            <a:spcAft>
              <a:spcPct val="35000"/>
            </a:spcAft>
          </a:pPr>
          <a:r>
            <a:rPr lang="es-ES" sz="1400" kern="1200" dirty="0" smtClean="0"/>
            <a:t>cuando aplica su criterio y su conciencia para valorar sus acciones</a:t>
          </a:r>
          <a:endParaRPr lang="es-MX" sz="1400" kern="1200" dirty="0"/>
        </a:p>
      </dsp:txBody>
      <dsp:txXfrm rot="-5400000">
        <a:off x="2388835" y="1824707"/>
        <a:ext cx="2388834" cy="1094825"/>
      </dsp:txXfrm>
    </dsp:sp>
    <dsp:sp modelId="{09DDE356-852E-4DB7-AE9F-D1B4B6DCD69C}">
      <dsp:nvSpPr>
        <dsp:cNvPr id="0" name=""/>
        <dsp:cNvSpPr/>
      </dsp:nvSpPr>
      <dsp:spPr>
        <a:xfrm>
          <a:off x="1672184" y="1094825"/>
          <a:ext cx="1433301" cy="729883"/>
        </a:xfrm>
        <a:prstGeom prst="roundRect">
          <a:avLst/>
        </a:prstGeom>
        <a:solidFill>
          <a:schemeClr val="accent1">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_tradnl" sz="1400" b="1" kern="1200" dirty="0" smtClean="0">
              <a:solidFill>
                <a:schemeClr val="bg1">
                  <a:lumMod val="95000"/>
                </a:schemeClr>
              </a:solidFill>
              <a:latin typeface="Arial Narrow" pitchFamily="34" charset="0"/>
            </a:rPr>
            <a:t>SER HUMANO.</a:t>
          </a:r>
        </a:p>
        <a:p>
          <a:pPr lvl="0" algn="ctr" defTabSz="622300">
            <a:lnSpc>
              <a:spcPct val="90000"/>
            </a:lnSpc>
            <a:spcBef>
              <a:spcPct val="0"/>
            </a:spcBef>
            <a:spcAft>
              <a:spcPct val="35000"/>
            </a:spcAft>
          </a:pPr>
          <a:r>
            <a:rPr lang="es-ES_tradnl" sz="1400" b="1" kern="1200" dirty="0" smtClean="0">
              <a:solidFill>
                <a:schemeClr val="bg1">
                  <a:lumMod val="95000"/>
                </a:schemeClr>
              </a:solidFill>
              <a:latin typeface="Arial Narrow" pitchFamily="34" charset="0"/>
            </a:rPr>
            <a:t>INDIVIDUO</a:t>
          </a:r>
          <a:endParaRPr lang="es-MX" sz="1400" kern="1200" dirty="0">
            <a:solidFill>
              <a:schemeClr val="bg1">
                <a:lumMod val="95000"/>
              </a:schemeClr>
            </a:solidFill>
          </a:endParaRPr>
        </a:p>
      </dsp:txBody>
      <dsp:txXfrm>
        <a:off x="1707814" y="1130455"/>
        <a:ext cx="1362041" cy="658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FED65-D464-4D2D-9D99-0865751669BA}">
      <dsp:nvSpPr>
        <dsp:cNvPr id="0" name=""/>
        <dsp:cNvSpPr/>
      </dsp:nvSpPr>
      <dsp:spPr>
        <a:xfrm>
          <a:off x="1540229" y="3032571"/>
          <a:ext cx="1814385" cy="1557440"/>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lvl="0" algn="ctr" defTabSz="444500">
            <a:lnSpc>
              <a:spcPct val="90000"/>
            </a:lnSpc>
            <a:spcBef>
              <a:spcPct val="0"/>
            </a:spcBef>
            <a:spcAft>
              <a:spcPct val="35000"/>
            </a:spcAft>
          </a:pPr>
          <a:r>
            <a:rPr lang="es-MX" sz="1000" b="1" i="1" kern="1200" dirty="0" smtClean="0">
              <a:latin typeface="+mn-lt"/>
            </a:rPr>
            <a:t>Experiencia y vivencias familiares</a:t>
          </a:r>
          <a:r>
            <a:rPr lang="es-MX" sz="1000" b="1" kern="1200" dirty="0" smtClean="0">
              <a:latin typeface="+mn-lt"/>
            </a:rPr>
            <a:t>:</a:t>
          </a:r>
          <a:endParaRPr lang="es-ES" sz="1000" kern="1200" dirty="0" smtClean="0">
            <a:latin typeface="+mn-lt"/>
          </a:endParaRPr>
        </a:p>
        <a:p>
          <a:pPr lvl="0" algn="ctr" defTabSz="444500">
            <a:lnSpc>
              <a:spcPct val="90000"/>
            </a:lnSpc>
            <a:spcBef>
              <a:spcPct val="0"/>
            </a:spcBef>
            <a:spcAft>
              <a:spcPct val="35000"/>
            </a:spcAft>
          </a:pPr>
          <a:r>
            <a:rPr lang="es-MX" sz="1000" b="1" i="1" kern="1200" dirty="0" smtClean="0">
              <a:latin typeface="+mn-lt"/>
            </a:rPr>
            <a:t>Todo</a:t>
          </a:r>
          <a:r>
            <a:rPr lang="es-MX" sz="1000" b="1" kern="1200" dirty="0" smtClean="0">
              <a:latin typeface="+mn-lt"/>
            </a:rPr>
            <a:t> </a:t>
          </a:r>
          <a:r>
            <a:rPr lang="es-MX" sz="1000" kern="1200" dirty="0" smtClean="0">
              <a:latin typeface="+mn-lt"/>
            </a:rPr>
            <a:t>aquello</a:t>
          </a:r>
          <a:r>
            <a:rPr lang="es-MX" sz="1000" b="1" kern="1200" dirty="0" smtClean="0">
              <a:latin typeface="+mn-lt"/>
            </a:rPr>
            <a:t> </a:t>
          </a:r>
          <a:r>
            <a:rPr lang="es-MX" sz="1000" b="1" i="1" kern="1200" dirty="0" smtClean="0">
              <a:latin typeface="+mn-lt"/>
            </a:rPr>
            <a:t>aprendido</a:t>
          </a:r>
          <a:r>
            <a:rPr lang="es-MX" sz="1000" kern="1200" dirty="0" smtClean="0">
              <a:latin typeface="+mn-lt"/>
            </a:rPr>
            <a:t> incluyendo la información recibida durante su</a:t>
          </a:r>
          <a:r>
            <a:rPr lang="es-MX" sz="1000" b="1" i="1" kern="1200" dirty="0" smtClean="0">
              <a:latin typeface="+mn-lt"/>
            </a:rPr>
            <a:t> evolución y desarrollo en la familia y de la cultura en que se educó.</a:t>
          </a:r>
          <a:endParaRPr lang="es-MX" sz="1000" kern="1200" dirty="0"/>
        </a:p>
      </dsp:txBody>
      <dsp:txXfrm>
        <a:off x="1821214" y="3273765"/>
        <a:ext cx="1252415" cy="1075052"/>
      </dsp:txXfrm>
    </dsp:sp>
    <dsp:sp modelId="{8C0C3BC7-3EEE-46EF-A668-C08F4B50A129}">
      <dsp:nvSpPr>
        <dsp:cNvPr id="0" name=""/>
        <dsp:cNvSpPr/>
      </dsp:nvSpPr>
      <dsp:spPr>
        <a:xfrm>
          <a:off x="1596979" y="3720790"/>
          <a:ext cx="211811" cy="18264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24660A-CD14-4A51-B1A2-EE336B88E91C}">
      <dsp:nvSpPr>
        <dsp:cNvPr id="0" name=""/>
        <dsp:cNvSpPr/>
      </dsp:nvSpPr>
      <dsp:spPr>
        <a:xfrm>
          <a:off x="0" y="2185975"/>
          <a:ext cx="1814385" cy="1557440"/>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EC8CDF-0C55-4F83-8C5F-37E5A984F2B1}">
      <dsp:nvSpPr>
        <dsp:cNvPr id="0" name=""/>
        <dsp:cNvSpPr/>
      </dsp:nvSpPr>
      <dsp:spPr>
        <a:xfrm>
          <a:off x="1228506" y="3527447"/>
          <a:ext cx="211811" cy="18264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AB55F-348F-48E4-9EDB-C9A4F01CF50B}">
      <dsp:nvSpPr>
        <dsp:cNvPr id="0" name=""/>
        <dsp:cNvSpPr/>
      </dsp:nvSpPr>
      <dsp:spPr>
        <a:xfrm>
          <a:off x="3078860" y="2174045"/>
          <a:ext cx="1814385" cy="1557440"/>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s-MX" sz="900" b="1" i="1" kern="1200" dirty="0" smtClean="0">
              <a:latin typeface="+mn-lt"/>
            </a:rPr>
            <a:t>Características y rasgos personales:</a:t>
          </a:r>
          <a:endParaRPr lang="es-ES" sz="900" kern="1200" dirty="0" smtClean="0">
            <a:latin typeface="+mn-lt"/>
          </a:endParaRPr>
        </a:p>
        <a:p>
          <a:pPr lvl="0" algn="ctr" defTabSz="400050">
            <a:lnSpc>
              <a:spcPct val="90000"/>
            </a:lnSpc>
            <a:spcBef>
              <a:spcPct val="0"/>
            </a:spcBef>
            <a:spcAft>
              <a:spcPct val="35000"/>
            </a:spcAft>
          </a:pPr>
          <a:r>
            <a:rPr lang="es-MX" sz="900" kern="1200" dirty="0" smtClean="0">
              <a:latin typeface="+mn-lt"/>
            </a:rPr>
            <a:t>Lo que suma físicamente </a:t>
          </a:r>
          <a:r>
            <a:rPr lang="es-MX" sz="900" b="1" i="1" kern="1200" dirty="0" smtClean="0">
              <a:latin typeface="+mn-lt"/>
            </a:rPr>
            <a:t>sus capacidades y limitaciones</a:t>
          </a:r>
          <a:r>
            <a:rPr lang="es-MX" sz="900" kern="1200" dirty="0" smtClean="0">
              <a:latin typeface="+mn-lt"/>
            </a:rPr>
            <a:t> así como sus principales </a:t>
          </a:r>
          <a:r>
            <a:rPr lang="es-MX" sz="900" b="1" i="1" kern="1200" dirty="0" smtClean="0">
              <a:latin typeface="+mn-lt"/>
            </a:rPr>
            <a:t>hábitos y actitudes</a:t>
          </a:r>
          <a:r>
            <a:rPr lang="es-MX" sz="900" kern="1200" dirty="0" smtClean="0">
              <a:latin typeface="+mn-lt"/>
            </a:rPr>
            <a:t>.</a:t>
          </a:r>
          <a:endParaRPr lang="es-MX" sz="900" kern="1200" dirty="0"/>
        </a:p>
      </dsp:txBody>
      <dsp:txXfrm>
        <a:off x="3359845" y="2415239"/>
        <a:ext cx="1252415" cy="1075052"/>
      </dsp:txXfrm>
    </dsp:sp>
    <dsp:sp modelId="{CA406F5F-87DA-42BF-B0AA-9D02F33DEF63}">
      <dsp:nvSpPr>
        <dsp:cNvPr id="0" name=""/>
        <dsp:cNvSpPr/>
      </dsp:nvSpPr>
      <dsp:spPr>
        <a:xfrm>
          <a:off x="4321754" y="3513872"/>
          <a:ext cx="211811" cy="18264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117E37-3BB0-49CF-BB4D-41975F0FFE3D}">
      <dsp:nvSpPr>
        <dsp:cNvPr id="0" name=""/>
        <dsp:cNvSpPr/>
      </dsp:nvSpPr>
      <dsp:spPr>
        <a:xfrm>
          <a:off x="4625484" y="3030103"/>
          <a:ext cx="1814385" cy="1557440"/>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438129-8D1D-455A-93DE-CAD7CAD27215}">
      <dsp:nvSpPr>
        <dsp:cNvPr id="0" name=""/>
        <dsp:cNvSpPr/>
      </dsp:nvSpPr>
      <dsp:spPr>
        <a:xfrm>
          <a:off x="4667047" y="3727783"/>
          <a:ext cx="211811" cy="18264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E68027-983B-41F9-9B80-3919F5132706}">
      <dsp:nvSpPr>
        <dsp:cNvPr id="0" name=""/>
        <dsp:cNvSpPr/>
      </dsp:nvSpPr>
      <dsp:spPr>
        <a:xfrm>
          <a:off x="1540229" y="1334853"/>
          <a:ext cx="1814385" cy="1557440"/>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t" anchorCtr="0">
          <a:noAutofit/>
        </a:bodyPr>
        <a:lstStyle/>
        <a:p>
          <a:pPr lvl="0" algn="ctr" defTabSz="444500">
            <a:lnSpc>
              <a:spcPct val="90000"/>
            </a:lnSpc>
            <a:spcBef>
              <a:spcPct val="0"/>
            </a:spcBef>
            <a:spcAft>
              <a:spcPct val="35000"/>
            </a:spcAft>
          </a:pPr>
          <a:r>
            <a:rPr lang="es-MX" sz="1000" b="1" i="1" kern="1200" dirty="0" smtClean="0">
              <a:latin typeface="+mn-lt"/>
            </a:rPr>
            <a:t>Experiencia y vivencias personales:</a:t>
          </a:r>
          <a:endParaRPr lang="es-MX" sz="1000" kern="1200" dirty="0"/>
        </a:p>
        <a:p>
          <a:pPr marL="57150" lvl="1" indent="-57150" algn="ctr" defTabSz="444500">
            <a:lnSpc>
              <a:spcPct val="90000"/>
            </a:lnSpc>
            <a:spcBef>
              <a:spcPct val="0"/>
            </a:spcBef>
            <a:spcAft>
              <a:spcPct val="15000"/>
            </a:spcAft>
            <a:buChar char="••"/>
          </a:pPr>
          <a:r>
            <a:rPr lang="es-MX" sz="1000" kern="1200" dirty="0" smtClean="0">
              <a:latin typeface="+mn-lt"/>
            </a:rPr>
            <a:t>Lo que la persona ha </a:t>
          </a:r>
          <a:r>
            <a:rPr lang="es-MX" sz="1000" b="1" i="1" kern="1200" dirty="0" smtClean="0">
              <a:latin typeface="+mn-lt"/>
            </a:rPr>
            <a:t>aprendido por sí misma</a:t>
          </a:r>
          <a:r>
            <a:rPr lang="es-MX" sz="1000" kern="1200" dirty="0" smtClean="0">
              <a:latin typeface="+mn-lt"/>
            </a:rPr>
            <a:t>. Es su </a:t>
          </a:r>
          <a:r>
            <a:rPr lang="es-MX" sz="1000" b="1" i="1" kern="1200" dirty="0" smtClean="0">
              <a:latin typeface="+mn-lt"/>
            </a:rPr>
            <a:t>propio sistema de actuar y pensar</a:t>
          </a:r>
          <a:r>
            <a:rPr lang="es-MX" sz="1000" kern="1200" dirty="0" smtClean="0">
              <a:latin typeface="+mn-lt"/>
            </a:rPr>
            <a:t>.</a:t>
          </a:r>
          <a:endParaRPr lang="es-MX" sz="1000" kern="1200" dirty="0">
            <a:latin typeface="+mn-lt"/>
          </a:endParaRPr>
        </a:p>
      </dsp:txBody>
      <dsp:txXfrm>
        <a:off x="1821214" y="1576047"/>
        <a:ext cx="1252415" cy="1075052"/>
      </dsp:txXfrm>
    </dsp:sp>
    <dsp:sp modelId="{BA6F21C6-73EE-4BD3-BBA8-E17E1144DB72}">
      <dsp:nvSpPr>
        <dsp:cNvPr id="0" name=""/>
        <dsp:cNvSpPr/>
      </dsp:nvSpPr>
      <dsp:spPr>
        <a:xfrm>
          <a:off x="2775130" y="1366940"/>
          <a:ext cx="211811" cy="18264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116A90-1760-4087-B05A-121C3F97D34E}">
      <dsp:nvSpPr>
        <dsp:cNvPr id="0" name=""/>
        <dsp:cNvSpPr/>
      </dsp:nvSpPr>
      <dsp:spPr>
        <a:xfrm>
          <a:off x="3089148" y="564557"/>
          <a:ext cx="1814385" cy="1557440"/>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7FE972-5BE9-4CE3-A6E1-4BEF80511352}">
      <dsp:nvSpPr>
        <dsp:cNvPr id="0" name=""/>
        <dsp:cNvSpPr/>
      </dsp:nvSpPr>
      <dsp:spPr>
        <a:xfrm>
          <a:off x="3120423" y="1166604"/>
          <a:ext cx="211811" cy="18264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06FED6-E8A9-4257-AE2F-26372E98B03D}">
      <dsp:nvSpPr>
        <dsp:cNvPr id="0" name=""/>
        <dsp:cNvSpPr/>
      </dsp:nvSpPr>
      <dsp:spPr>
        <a:xfrm>
          <a:off x="4625484" y="1332385"/>
          <a:ext cx="1814385" cy="1557440"/>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s-MX" sz="900" b="0" i="0" kern="1200" dirty="0" smtClean="0">
              <a:latin typeface="+mn-lt"/>
            </a:rPr>
            <a:t>Rasgos y herencia genética:</a:t>
          </a:r>
          <a:endParaRPr lang="es-ES" sz="900" b="0" i="0" kern="1200" dirty="0" smtClean="0">
            <a:latin typeface="+mn-lt"/>
          </a:endParaRPr>
        </a:p>
        <a:p>
          <a:pPr lvl="0" algn="ctr" defTabSz="400050">
            <a:lnSpc>
              <a:spcPct val="90000"/>
            </a:lnSpc>
            <a:spcBef>
              <a:spcPct val="0"/>
            </a:spcBef>
            <a:spcAft>
              <a:spcPct val="35000"/>
            </a:spcAft>
          </a:pPr>
          <a:r>
            <a:rPr lang="es-MX" sz="900" b="1" i="1" kern="1200" dirty="0" smtClean="0">
              <a:latin typeface="+mn-lt"/>
            </a:rPr>
            <a:t>Rasgos y características que se transmiten por medio de los </a:t>
          </a:r>
          <a:r>
            <a:rPr lang="es-ES" sz="900" b="1" i="1" kern="1200" dirty="0" smtClean="0">
              <a:latin typeface="+mn-lt"/>
            </a:rPr>
            <a:t>genes familiares.</a:t>
          </a:r>
          <a:endParaRPr lang="es-MX" sz="900" kern="1200" dirty="0"/>
        </a:p>
      </dsp:txBody>
      <dsp:txXfrm>
        <a:off x="4906469" y="1573579"/>
        <a:ext cx="1252415" cy="1075052"/>
      </dsp:txXfrm>
    </dsp:sp>
    <dsp:sp modelId="{DBFD1592-3015-4197-B99F-E94027B2DDF1}">
      <dsp:nvSpPr>
        <dsp:cNvPr id="0" name=""/>
        <dsp:cNvSpPr/>
      </dsp:nvSpPr>
      <dsp:spPr>
        <a:xfrm>
          <a:off x="6185696" y="2019782"/>
          <a:ext cx="211811" cy="18264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982862-08CB-4718-8FCA-9638BA37C39A}">
      <dsp:nvSpPr>
        <dsp:cNvPr id="0" name=""/>
        <dsp:cNvSpPr/>
      </dsp:nvSpPr>
      <dsp:spPr>
        <a:xfrm>
          <a:off x="6178502" y="2188443"/>
          <a:ext cx="1814385" cy="1557440"/>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000" r="-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AD9665-53C4-4AFD-B6E8-D0693C758C05}">
      <dsp:nvSpPr>
        <dsp:cNvPr id="0" name=""/>
        <dsp:cNvSpPr/>
      </dsp:nvSpPr>
      <dsp:spPr>
        <a:xfrm>
          <a:off x="6544576" y="2216004"/>
          <a:ext cx="211811" cy="18264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FFF8D-5B31-4118-961A-2A4352B62983}">
      <dsp:nvSpPr>
        <dsp:cNvPr id="0" name=""/>
        <dsp:cNvSpPr/>
      </dsp:nvSpPr>
      <dsp:spPr>
        <a:xfrm>
          <a:off x="1395838" y="370507"/>
          <a:ext cx="2356962" cy="2356962"/>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74A9A6-4027-4971-BDE1-F4DD052BEFBD}">
      <dsp:nvSpPr>
        <dsp:cNvPr id="0" name=""/>
        <dsp:cNvSpPr/>
      </dsp:nvSpPr>
      <dsp:spPr>
        <a:xfrm>
          <a:off x="1395838" y="370507"/>
          <a:ext cx="2356962" cy="2356962"/>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04D20E-BC85-4B1E-B37E-E72028A4134A}">
      <dsp:nvSpPr>
        <dsp:cNvPr id="0" name=""/>
        <dsp:cNvSpPr/>
      </dsp:nvSpPr>
      <dsp:spPr>
        <a:xfrm>
          <a:off x="1395838" y="370507"/>
          <a:ext cx="2356962" cy="2356962"/>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9C4C60-E033-4A2A-8C25-B9C288DD1AB4}">
      <dsp:nvSpPr>
        <dsp:cNvPr id="0" name=""/>
        <dsp:cNvSpPr/>
      </dsp:nvSpPr>
      <dsp:spPr>
        <a:xfrm>
          <a:off x="1412949" y="370507"/>
          <a:ext cx="2356962" cy="2356962"/>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3C23E4-0C26-4B5E-A168-C488758F0C8E}">
      <dsp:nvSpPr>
        <dsp:cNvPr id="0" name=""/>
        <dsp:cNvSpPr/>
      </dsp:nvSpPr>
      <dsp:spPr>
        <a:xfrm>
          <a:off x="2031998" y="1006667"/>
          <a:ext cx="1084642" cy="1084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0" kern="1200" dirty="0" smtClean="0">
              <a:solidFill>
                <a:schemeClr val="bg1">
                  <a:lumMod val="95000"/>
                </a:schemeClr>
              </a:solidFill>
              <a:effectLst/>
            </a:rPr>
            <a:t>Desarrollo </a:t>
          </a:r>
        </a:p>
        <a:p>
          <a:pPr lvl="0" algn="ctr" defTabSz="533400">
            <a:lnSpc>
              <a:spcPct val="90000"/>
            </a:lnSpc>
            <a:spcBef>
              <a:spcPct val="0"/>
            </a:spcBef>
            <a:spcAft>
              <a:spcPct val="35000"/>
            </a:spcAft>
          </a:pPr>
          <a:r>
            <a:rPr lang="es-ES_tradnl" sz="1200" b="0" kern="1200" dirty="0" smtClean="0">
              <a:solidFill>
                <a:schemeClr val="bg1">
                  <a:lumMod val="95000"/>
                </a:schemeClr>
              </a:solidFill>
              <a:effectLst/>
            </a:rPr>
            <a:t>personal </a:t>
          </a:r>
        </a:p>
        <a:p>
          <a:pPr lvl="0" algn="ctr" defTabSz="533400">
            <a:lnSpc>
              <a:spcPct val="90000"/>
            </a:lnSpc>
            <a:spcBef>
              <a:spcPct val="0"/>
            </a:spcBef>
            <a:spcAft>
              <a:spcPct val="35000"/>
            </a:spcAft>
          </a:pPr>
          <a:r>
            <a:rPr lang="es-ES_tradnl" sz="1200" b="0" kern="1200" dirty="0" smtClean="0">
              <a:solidFill>
                <a:schemeClr val="bg1">
                  <a:lumMod val="95000"/>
                </a:schemeClr>
              </a:solidFill>
              <a:effectLst/>
            </a:rPr>
            <a:t>Y social</a:t>
          </a:r>
          <a:endParaRPr lang="es-MX" sz="1200" b="0" kern="1200" dirty="0">
            <a:solidFill>
              <a:schemeClr val="bg1">
                <a:lumMod val="95000"/>
              </a:schemeClr>
            </a:solidFill>
            <a:effectLst/>
          </a:endParaRPr>
        </a:p>
      </dsp:txBody>
      <dsp:txXfrm>
        <a:off x="2190840" y="1165509"/>
        <a:ext cx="766958" cy="766958"/>
      </dsp:txXfrm>
    </dsp:sp>
    <dsp:sp modelId="{CF52EEE8-0401-4AB1-8C19-58D5FDA17F95}">
      <dsp:nvSpPr>
        <dsp:cNvPr id="0" name=""/>
        <dsp:cNvSpPr/>
      </dsp:nvSpPr>
      <dsp:spPr>
        <a:xfrm>
          <a:off x="2120785" y="-22263"/>
          <a:ext cx="907067" cy="840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_tradnl" sz="1000" b="1" u="none" kern="1200" dirty="0" smtClean="0"/>
            <a:t>En la familia</a:t>
          </a:r>
          <a:endParaRPr lang="es-MX" sz="1000" u="none" kern="1200" dirty="0"/>
        </a:p>
      </dsp:txBody>
      <dsp:txXfrm>
        <a:off x="2253622" y="100783"/>
        <a:ext cx="641393" cy="594116"/>
      </dsp:txXfrm>
    </dsp:sp>
    <dsp:sp modelId="{6B249559-E9A5-4C35-8161-23AFC32AF6B3}">
      <dsp:nvSpPr>
        <dsp:cNvPr id="0" name=""/>
        <dsp:cNvSpPr/>
      </dsp:nvSpPr>
      <dsp:spPr>
        <a:xfrm>
          <a:off x="3285930" y="1097136"/>
          <a:ext cx="879074" cy="903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_tradnl" sz="1000" b="1" u="none" kern="1200" dirty="0" smtClean="0"/>
            <a:t>En la escuela</a:t>
          </a:r>
          <a:endParaRPr lang="es-MX" sz="1000" u="none" kern="1200" dirty="0"/>
        </a:p>
      </dsp:txBody>
      <dsp:txXfrm>
        <a:off x="3414667" y="1229480"/>
        <a:ext cx="621600" cy="639016"/>
      </dsp:txXfrm>
    </dsp:sp>
    <dsp:sp modelId="{30B302A6-A33B-463F-A3A1-E1DAA4E7DDCD}">
      <dsp:nvSpPr>
        <dsp:cNvPr id="0" name=""/>
        <dsp:cNvSpPr/>
      </dsp:nvSpPr>
      <dsp:spPr>
        <a:xfrm>
          <a:off x="2163758" y="2314070"/>
          <a:ext cx="821120" cy="77213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_tradnl" sz="800" b="1" u="none" kern="1200" dirty="0" smtClean="0"/>
            <a:t>En el trabajo</a:t>
          </a:r>
        </a:p>
        <a:p>
          <a:pPr lvl="0" algn="ctr" defTabSz="355600">
            <a:lnSpc>
              <a:spcPct val="90000"/>
            </a:lnSpc>
            <a:spcBef>
              <a:spcPct val="0"/>
            </a:spcBef>
            <a:spcAft>
              <a:spcPct val="35000"/>
            </a:spcAft>
          </a:pPr>
          <a:r>
            <a:rPr lang="es-ES_tradnl" sz="800" b="1" u="none" kern="1200" dirty="0" smtClean="0"/>
            <a:t>En la profesión</a:t>
          </a:r>
          <a:endParaRPr lang="es-MX" sz="800" u="none" kern="1200" dirty="0"/>
        </a:p>
      </dsp:txBody>
      <dsp:txXfrm>
        <a:off x="2284008" y="2427146"/>
        <a:ext cx="580620" cy="545981"/>
      </dsp:txXfrm>
    </dsp:sp>
    <dsp:sp modelId="{D6FE25D0-CC66-4992-AE03-2985066FC60C}">
      <dsp:nvSpPr>
        <dsp:cNvPr id="0" name=""/>
        <dsp:cNvSpPr/>
      </dsp:nvSpPr>
      <dsp:spPr>
        <a:xfrm>
          <a:off x="965127" y="1097136"/>
          <a:ext cx="916087" cy="9037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_tradnl" sz="1000" b="1" u="none" kern="1200" dirty="0" smtClean="0"/>
            <a:t>En la comunidad</a:t>
          </a:r>
          <a:endParaRPr lang="es-MX" sz="1000" u="none" kern="1200" dirty="0"/>
        </a:p>
      </dsp:txBody>
      <dsp:txXfrm>
        <a:off x="1099285" y="1229480"/>
        <a:ext cx="647771" cy="639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1996D-F610-48F5-BECD-57528DF73C44}">
      <dsp:nvSpPr>
        <dsp:cNvPr id="0" name=""/>
        <dsp:cNvSpPr/>
      </dsp:nvSpPr>
      <dsp:spPr>
        <a:xfrm>
          <a:off x="2781485" y="2652050"/>
          <a:ext cx="2057537" cy="2057537"/>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El proceso creativo </a:t>
          </a:r>
          <a:r>
            <a:rPr lang="es-MX" sz="1800" kern="1200" dirty="0" smtClean="0"/>
            <a:t>esta conformado por </a:t>
          </a:r>
          <a:r>
            <a:rPr lang="es-MX" sz="1800" u="sng" kern="1200" dirty="0" smtClean="0"/>
            <a:t>tres tipos de inteligencia</a:t>
          </a:r>
          <a:endParaRPr lang="es-MX" sz="1800" u="sng" kern="1200" dirty="0"/>
        </a:p>
      </dsp:txBody>
      <dsp:txXfrm>
        <a:off x="3082804" y="2953369"/>
        <a:ext cx="1454899" cy="1454899"/>
      </dsp:txXfrm>
    </dsp:sp>
    <dsp:sp modelId="{67E438B4-58BE-4B91-908A-0E5A37FC7FBC}">
      <dsp:nvSpPr>
        <dsp:cNvPr id="0" name=""/>
        <dsp:cNvSpPr/>
      </dsp:nvSpPr>
      <dsp:spPr>
        <a:xfrm rot="12900000">
          <a:off x="1278008" y="2232447"/>
          <a:ext cx="1764978" cy="5863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7A8F7E-DC0E-4267-9AC3-1BCBEC47B1D9}">
      <dsp:nvSpPr>
        <dsp:cNvPr id="0" name=""/>
        <dsp:cNvSpPr/>
      </dsp:nvSpPr>
      <dsp:spPr>
        <a:xfrm>
          <a:off x="460274" y="1237607"/>
          <a:ext cx="1954660" cy="156372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b="1" i="1" kern="1200" dirty="0" smtClean="0"/>
            <a:t>La práctica</a:t>
          </a:r>
        </a:p>
        <a:p>
          <a:pPr lvl="0" algn="ctr" defTabSz="889000">
            <a:lnSpc>
              <a:spcPct val="90000"/>
            </a:lnSpc>
            <a:spcBef>
              <a:spcPct val="0"/>
            </a:spcBef>
            <a:spcAft>
              <a:spcPct val="35000"/>
            </a:spcAft>
          </a:pPr>
          <a:r>
            <a:rPr lang="es-ES" sz="1300" kern="1200" dirty="0" smtClean="0"/>
            <a:t>Es la capacidad para traducir la teoría en la práctica y las teorías abstractas en realizaciones prácticas.</a:t>
          </a:r>
          <a:endParaRPr lang="es-ES" sz="1300" kern="1200" dirty="0"/>
        </a:p>
      </dsp:txBody>
      <dsp:txXfrm>
        <a:off x="506074" y="1283407"/>
        <a:ext cx="1863060" cy="1472128"/>
      </dsp:txXfrm>
    </dsp:sp>
    <dsp:sp modelId="{396E6205-9DF8-41C3-950A-30433DB17E70}">
      <dsp:nvSpPr>
        <dsp:cNvPr id="0" name=""/>
        <dsp:cNvSpPr/>
      </dsp:nvSpPr>
      <dsp:spPr>
        <a:xfrm rot="16200000">
          <a:off x="2927764" y="1373638"/>
          <a:ext cx="1764978" cy="5863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D47733-5AD0-402A-A85B-950B928D578E}">
      <dsp:nvSpPr>
        <dsp:cNvPr id="0" name=""/>
        <dsp:cNvSpPr/>
      </dsp:nvSpPr>
      <dsp:spPr>
        <a:xfrm>
          <a:off x="2832923" y="2484"/>
          <a:ext cx="1954660" cy="1563728"/>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b="1" i="1" kern="1200" dirty="0" smtClean="0"/>
            <a:t>La analítica</a:t>
          </a:r>
          <a:r>
            <a:rPr lang="es-ES" sz="2000" kern="1200" dirty="0" smtClean="0"/>
            <a:t> </a:t>
          </a:r>
        </a:p>
        <a:p>
          <a:pPr lvl="0" algn="ctr" defTabSz="889000">
            <a:lnSpc>
              <a:spcPct val="90000"/>
            </a:lnSpc>
            <a:spcBef>
              <a:spcPct val="0"/>
            </a:spcBef>
            <a:spcAft>
              <a:spcPct val="35000"/>
            </a:spcAft>
          </a:pPr>
          <a:r>
            <a:rPr lang="es-ES" sz="1300" kern="1200" dirty="0" smtClean="0"/>
            <a:t>Es la capacidad para analizar y evaluar ideas, resolver problemas y tomar decisiones.</a:t>
          </a:r>
        </a:p>
      </dsp:txBody>
      <dsp:txXfrm>
        <a:off x="2878723" y="48284"/>
        <a:ext cx="1863060" cy="1472128"/>
      </dsp:txXfrm>
    </dsp:sp>
    <dsp:sp modelId="{0D34B27E-9B9E-4D99-BF41-EF7344CE2750}">
      <dsp:nvSpPr>
        <dsp:cNvPr id="0" name=""/>
        <dsp:cNvSpPr/>
      </dsp:nvSpPr>
      <dsp:spPr>
        <a:xfrm rot="19500000">
          <a:off x="4577521" y="2232447"/>
          <a:ext cx="1764978" cy="58639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41050A-EF96-4F1E-AB83-6A75063F762C}">
      <dsp:nvSpPr>
        <dsp:cNvPr id="0" name=""/>
        <dsp:cNvSpPr/>
      </dsp:nvSpPr>
      <dsp:spPr>
        <a:xfrm>
          <a:off x="5205573" y="1237607"/>
          <a:ext cx="1954660" cy="1563728"/>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b="1" i="1" kern="1200" dirty="0" smtClean="0"/>
            <a:t>La creativa</a:t>
          </a:r>
          <a:endParaRPr lang="es-ES" sz="2000" b="1" kern="1200" dirty="0" smtClean="0"/>
        </a:p>
        <a:p>
          <a:pPr lvl="0" algn="ctr" defTabSz="889000">
            <a:lnSpc>
              <a:spcPct val="90000"/>
            </a:lnSpc>
            <a:spcBef>
              <a:spcPct val="0"/>
            </a:spcBef>
            <a:spcAft>
              <a:spcPct val="35000"/>
            </a:spcAft>
          </a:pPr>
          <a:r>
            <a:rPr lang="es-ES" sz="1300" kern="1200" dirty="0" smtClean="0"/>
            <a:t>Es la capacidad para ir más allá de lo dado y engendrar ideas nuevas e interesantes</a:t>
          </a:r>
        </a:p>
      </dsp:txBody>
      <dsp:txXfrm>
        <a:off x="5251373" y="1283407"/>
        <a:ext cx="1863060" cy="1472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DEB90-7FD8-49AB-9846-05FE6D815DA9}">
      <dsp:nvSpPr>
        <dsp:cNvPr id="0" name=""/>
        <dsp:cNvSpPr/>
      </dsp:nvSpPr>
      <dsp:spPr>
        <a:xfrm>
          <a:off x="2844800" y="1835144"/>
          <a:ext cx="2235200" cy="2235200"/>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t>3</a:t>
          </a:r>
        </a:p>
        <a:p>
          <a:pPr lvl="0" algn="ctr" defTabSz="533400">
            <a:lnSpc>
              <a:spcPct val="90000"/>
            </a:lnSpc>
            <a:spcBef>
              <a:spcPct val="0"/>
            </a:spcBef>
            <a:spcAft>
              <a:spcPct val="35000"/>
            </a:spcAft>
          </a:pPr>
          <a:r>
            <a:rPr lang="es-MX" sz="1200" b="1" kern="1200" dirty="0" smtClean="0"/>
            <a:t>ILUMINACIÓN</a:t>
          </a:r>
          <a:endParaRPr lang="es-MX" sz="1200" b="1" kern="1200" dirty="0"/>
        </a:p>
      </dsp:txBody>
      <dsp:txXfrm>
        <a:off x="3294175" y="2358729"/>
        <a:ext cx="1336450" cy="1148939"/>
      </dsp:txXfrm>
    </dsp:sp>
    <dsp:sp modelId="{5D31AFA0-0B4B-47E4-A354-2E970521CC59}">
      <dsp:nvSpPr>
        <dsp:cNvPr id="0" name=""/>
        <dsp:cNvSpPr/>
      </dsp:nvSpPr>
      <dsp:spPr>
        <a:xfrm>
          <a:off x="1498559" y="1306824"/>
          <a:ext cx="1717121" cy="1625600"/>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t>2</a:t>
          </a:r>
        </a:p>
        <a:p>
          <a:pPr lvl="0" algn="ctr" defTabSz="533400">
            <a:lnSpc>
              <a:spcPct val="90000"/>
            </a:lnSpc>
            <a:spcBef>
              <a:spcPct val="0"/>
            </a:spcBef>
            <a:spcAft>
              <a:spcPct val="35000"/>
            </a:spcAft>
          </a:pPr>
          <a:r>
            <a:rPr lang="es-MX" sz="1200" b="1" kern="1200" dirty="0" smtClean="0"/>
            <a:t>INCUBACIÓN</a:t>
          </a:r>
        </a:p>
      </dsp:txBody>
      <dsp:txXfrm>
        <a:off x="1921112" y="1718547"/>
        <a:ext cx="872015" cy="802154"/>
      </dsp:txXfrm>
    </dsp:sp>
    <dsp:sp modelId="{CB64E00F-7D4E-4E93-BFCB-BF7A7EFE5901}">
      <dsp:nvSpPr>
        <dsp:cNvPr id="0" name=""/>
        <dsp:cNvSpPr/>
      </dsp:nvSpPr>
      <dsp:spPr>
        <a:xfrm rot="20700000">
          <a:off x="2404318" y="185721"/>
          <a:ext cx="1693762" cy="1591965"/>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t>1</a:t>
          </a:r>
        </a:p>
        <a:p>
          <a:pPr lvl="0" algn="ctr" defTabSz="533400">
            <a:lnSpc>
              <a:spcPct val="90000"/>
            </a:lnSpc>
            <a:spcBef>
              <a:spcPct val="0"/>
            </a:spcBef>
            <a:spcAft>
              <a:spcPct val="35000"/>
            </a:spcAft>
          </a:pPr>
          <a:r>
            <a:rPr lang="es-MX" sz="1200" b="1" kern="1200" dirty="0" smtClean="0"/>
            <a:t>PREPARACIÓN</a:t>
          </a:r>
        </a:p>
        <a:p>
          <a:pPr lvl="0" algn="ctr" defTabSz="533400">
            <a:lnSpc>
              <a:spcPct val="90000"/>
            </a:lnSpc>
            <a:spcBef>
              <a:spcPct val="0"/>
            </a:spcBef>
            <a:spcAft>
              <a:spcPct val="35000"/>
            </a:spcAft>
          </a:pPr>
          <a:endParaRPr lang="es-MX" sz="1200" b="1" kern="1200" dirty="0"/>
        </a:p>
      </dsp:txBody>
      <dsp:txXfrm rot="-20700000">
        <a:off x="2781848" y="528848"/>
        <a:ext cx="938703" cy="905711"/>
      </dsp:txXfrm>
    </dsp:sp>
    <dsp:sp modelId="{89C5E3D7-0C27-4CDB-AF65-3312CFCDE577}">
      <dsp:nvSpPr>
        <dsp:cNvPr id="0" name=""/>
        <dsp:cNvSpPr/>
      </dsp:nvSpPr>
      <dsp:spPr>
        <a:xfrm>
          <a:off x="2671505" y="1498665"/>
          <a:ext cx="2861056" cy="2861056"/>
        </a:xfrm>
        <a:prstGeom prst="circularArrow">
          <a:avLst>
            <a:gd name="adj1" fmla="val 4687"/>
            <a:gd name="adj2" fmla="val 299029"/>
            <a:gd name="adj3" fmla="val 2513083"/>
            <a:gd name="adj4" fmla="val 15867933"/>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4D2496-F305-45D8-9F6F-00771F793245}">
      <dsp:nvSpPr>
        <dsp:cNvPr id="0" name=""/>
        <dsp:cNvSpPr/>
      </dsp:nvSpPr>
      <dsp:spPr>
        <a:xfrm>
          <a:off x="1256429" y="947700"/>
          <a:ext cx="2078736" cy="2078736"/>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964461-FB16-407E-A390-EC48E97DEDA5}">
      <dsp:nvSpPr>
        <dsp:cNvPr id="0" name=""/>
        <dsp:cNvSpPr/>
      </dsp:nvSpPr>
      <dsp:spPr>
        <a:xfrm>
          <a:off x="2086400" y="-162987"/>
          <a:ext cx="2241296" cy="2241296"/>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8F0B8-2E23-476D-A411-2B9548527700}">
      <dsp:nvSpPr>
        <dsp:cNvPr id="0" name=""/>
        <dsp:cNvSpPr/>
      </dsp:nvSpPr>
      <dsp:spPr>
        <a:xfrm>
          <a:off x="6440345" y="5107289"/>
          <a:ext cx="322938" cy="694317"/>
        </a:xfrm>
        <a:custGeom>
          <a:avLst/>
          <a:gdLst/>
          <a:ahLst/>
          <a:cxnLst/>
          <a:rect l="0" t="0" r="0" b="0"/>
          <a:pathLst>
            <a:path>
              <a:moveTo>
                <a:pt x="0" y="0"/>
              </a:moveTo>
              <a:lnTo>
                <a:pt x="161469" y="0"/>
              </a:lnTo>
              <a:lnTo>
                <a:pt x="161469" y="694317"/>
              </a:lnTo>
              <a:lnTo>
                <a:pt x="322938" y="694317"/>
              </a:lnTo>
            </a:path>
          </a:pathLst>
        </a:custGeom>
        <a:noFill/>
        <a:ln w="25400" cap="flat" cmpd="sng" algn="ctr">
          <a:solidFill>
            <a:schemeClr val="accent6"/>
          </a:solidFill>
          <a:prstDash val="solid"/>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0A519B17-2565-434B-B81F-BA4E2C80CC87}">
      <dsp:nvSpPr>
        <dsp:cNvPr id="0" name=""/>
        <dsp:cNvSpPr/>
      </dsp:nvSpPr>
      <dsp:spPr>
        <a:xfrm>
          <a:off x="6440345" y="5061569"/>
          <a:ext cx="322938" cy="91440"/>
        </a:xfrm>
        <a:custGeom>
          <a:avLst/>
          <a:gdLst/>
          <a:ahLst/>
          <a:cxnLst/>
          <a:rect l="0" t="0" r="0" b="0"/>
          <a:pathLst>
            <a:path>
              <a:moveTo>
                <a:pt x="0" y="45720"/>
              </a:moveTo>
              <a:lnTo>
                <a:pt x="322938" y="45720"/>
              </a:lnTo>
            </a:path>
          </a:pathLst>
        </a:custGeom>
        <a:noFill/>
        <a:ln w="25400" cap="flat" cmpd="sng" algn="ctr">
          <a:solidFill>
            <a:schemeClr val="accent6"/>
          </a:solidFill>
          <a:prstDash val="solid"/>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D56C5149-362A-4879-8538-194294B8780F}">
      <dsp:nvSpPr>
        <dsp:cNvPr id="0" name=""/>
        <dsp:cNvSpPr/>
      </dsp:nvSpPr>
      <dsp:spPr>
        <a:xfrm>
          <a:off x="6440345" y="4412971"/>
          <a:ext cx="322938" cy="694317"/>
        </a:xfrm>
        <a:custGeom>
          <a:avLst/>
          <a:gdLst/>
          <a:ahLst/>
          <a:cxnLst/>
          <a:rect l="0" t="0" r="0" b="0"/>
          <a:pathLst>
            <a:path>
              <a:moveTo>
                <a:pt x="0" y="694317"/>
              </a:moveTo>
              <a:lnTo>
                <a:pt x="161469" y="694317"/>
              </a:lnTo>
              <a:lnTo>
                <a:pt x="161469" y="0"/>
              </a:lnTo>
              <a:lnTo>
                <a:pt x="322938" y="0"/>
              </a:lnTo>
            </a:path>
          </a:pathLst>
        </a:custGeom>
        <a:noFill/>
        <a:ln w="25400" cap="flat" cmpd="sng" algn="ctr">
          <a:solidFill>
            <a:schemeClr val="accent6"/>
          </a:solidFill>
          <a:prstDash val="solid"/>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E2422C74-66EA-478F-9AA1-C3A30A3DA7CA}">
      <dsp:nvSpPr>
        <dsp:cNvPr id="0" name=""/>
        <dsp:cNvSpPr/>
      </dsp:nvSpPr>
      <dsp:spPr>
        <a:xfrm>
          <a:off x="4066827" y="5061569"/>
          <a:ext cx="322938" cy="91440"/>
        </a:xfrm>
        <a:custGeom>
          <a:avLst/>
          <a:gdLst/>
          <a:ahLst/>
          <a:cxnLst/>
          <a:rect l="0" t="0" r="0" b="0"/>
          <a:pathLst>
            <a:path>
              <a:moveTo>
                <a:pt x="0" y="45720"/>
              </a:moveTo>
              <a:lnTo>
                <a:pt x="322938" y="45720"/>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2B1AAD76-70B5-470D-90C6-93694AC4D4D9}">
      <dsp:nvSpPr>
        <dsp:cNvPr id="0" name=""/>
        <dsp:cNvSpPr/>
      </dsp:nvSpPr>
      <dsp:spPr>
        <a:xfrm>
          <a:off x="2129196" y="2850756"/>
          <a:ext cx="322938" cy="2256533"/>
        </a:xfrm>
        <a:custGeom>
          <a:avLst/>
          <a:gdLst/>
          <a:ahLst/>
          <a:cxnLst/>
          <a:rect l="0" t="0" r="0" b="0"/>
          <a:pathLst>
            <a:path>
              <a:moveTo>
                <a:pt x="0" y="0"/>
              </a:moveTo>
              <a:lnTo>
                <a:pt x="161469" y="0"/>
              </a:lnTo>
              <a:lnTo>
                <a:pt x="161469" y="2256533"/>
              </a:lnTo>
              <a:lnTo>
                <a:pt x="322938" y="2256533"/>
              </a:lnTo>
            </a:path>
          </a:pathLst>
        </a:custGeom>
        <a:noFill/>
        <a:ln w="25400" cap="flat" cmpd="sng" algn="ctr">
          <a:solidFill>
            <a:schemeClr val="accent5"/>
          </a:solidFill>
          <a:prstDash val="solid"/>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sp>
    <dsp:sp modelId="{B987D941-CE07-4AA4-806B-C6D42DEED6A1}">
      <dsp:nvSpPr>
        <dsp:cNvPr id="0" name=""/>
        <dsp:cNvSpPr/>
      </dsp:nvSpPr>
      <dsp:spPr>
        <a:xfrm>
          <a:off x="6405742" y="2677177"/>
          <a:ext cx="322938" cy="1041476"/>
        </a:xfrm>
        <a:custGeom>
          <a:avLst/>
          <a:gdLst/>
          <a:ahLst/>
          <a:cxnLst/>
          <a:rect l="0" t="0" r="0" b="0"/>
          <a:pathLst>
            <a:path>
              <a:moveTo>
                <a:pt x="0" y="0"/>
              </a:moveTo>
              <a:lnTo>
                <a:pt x="161469" y="0"/>
              </a:lnTo>
              <a:lnTo>
                <a:pt x="161469" y="1041476"/>
              </a:lnTo>
              <a:lnTo>
                <a:pt x="322938" y="1041476"/>
              </a:lnTo>
            </a:path>
          </a:pathLst>
        </a:custGeom>
        <a:noFill/>
        <a:ln w="25400" cap="flat" cmpd="sng" algn="ctr">
          <a:solidFill>
            <a:schemeClr val="accent6"/>
          </a:solidFill>
          <a:prstDash val="solid"/>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4BCFBABF-60D5-4821-97DE-38A46EC2F7DB}">
      <dsp:nvSpPr>
        <dsp:cNvPr id="0" name=""/>
        <dsp:cNvSpPr/>
      </dsp:nvSpPr>
      <dsp:spPr>
        <a:xfrm>
          <a:off x="6405742" y="2677177"/>
          <a:ext cx="322938" cy="347158"/>
        </a:xfrm>
        <a:custGeom>
          <a:avLst/>
          <a:gdLst/>
          <a:ahLst/>
          <a:cxnLst/>
          <a:rect l="0" t="0" r="0" b="0"/>
          <a:pathLst>
            <a:path>
              <a:moveTo>
                <a:pt x="0" y="0"/>
              </a:moveTo>
              <a:lnTo>
                <a:pt x="161469" y="0"/>
              </a:lnTo>
              <a:lnTo>
                <a:pt x="161469" y="347158"/>
              </a:lnTo>
              <a:lnTo>
                <a:pt x="322938" y="347158"/>
              </a:lnTo>
            </a:path>
          </a:pathLst>
        </a:custGeom>
        <a:noFill/>
        <a:ln w="25400" cap="flat" cmpd="sng" algn="ctr">
          <a:solidFill>
            <a:schemeClr val="accent6"/>
          </a:solidFill>
          <a:prstDash val="solid"/>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027D16A7-0A3A-4E6A-9930-3EDA2DF65EB9}">
      <dsp:nvSpPr>
        <dsp:cNvPr id="0" name=""/>
        <dsp:cNvSpPr/>
      </dsp:nvSpPr>
      <dsp:spPr>
        <a:xfrm>
          <a:off x="6405742" y="2330018"/>
          <a:ext cx="322938" cy="347158"/>
        </a:xfrm>
        <a:custGeom>
          <a:avLst/>
          <a:gdLst/>
          <a:ahLst/>
          <a:cxnLst/>
          <a:rect l="0" t="0" r="0" b="0"/>
          <a:pathLst>
            <a:path>
              <a:moveTo>
                <a:pt x="0" y="347158"/>
              </a:moveTo>
              <a:lnTo>
                <a:pt x="161469" y="347158"/>
              </a:lnTo>
              <a:lnTo>
                <a:pt x="161469" y="0"/>
              </a:lnTo>
              <a:lnTo>
                <a:pt x="322938" y="0"/>
              </a:lnTo>
            </a:path>
          </a:pathLst>
        </a:custGeom>
        <a:noFill/>
        <a:ln w="25400" cap="flat" cmpd="sng" algn="ctr">
          <a:solidFill>
            <a:schemeClr val="accent6"/>
          </a:solidFill>
          <a:prstDash val="solid"/>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6F49AE9D-3879-4C1B-8202-C0F2B6173ECC}">
      <dsp:nvSpPr>
        <dsp:cNvPr id="0" name=""/>
        <dsp:cNvSpPr/>
      </dsp:nvSpPr>
      <dsp:spPr>
        <a:xfrm>
          <a:off x="6405742" y="1635700"/>
          <a:ext cx="322938" cy="1041476"/>
        </a:xfrm>
        <a:custGeom>
          <a:avLst/>
          <a:gdLst/>
          <a:ahLst/>
          <a:cxnLst/>
          <a:rect l="0" t="0" r="0" b="0"/>
          <a:pathLst>
            <a:path>
              <a:moveTo>
                <a:pt x="0" y="1041476"/>
              </a:moveTo>
              <a:lnTo>
                <a:pt x="161469" y="1041476"/>
              </a:lnTo>
              <a:lnTo>
                <a:pt x="161469" y="0"/>
              </a:lnTo>
              <a:lnTo>
                <a:pt x="322938" y="0"/>
              </a:lnTo>
            </a:path>
          </a:pathLst>
        </a:custGeom>
        <a:noFill/>
        <a:ln w="25400" cap="flat" cmpd="sng" algn="ctr">
          <a:solidFill>
            <a:schemeClr val="accent6"/>
          </a:solidFill>
          <a:prstDash val="solid"/>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17FD98D0-01DB-406F-95F5-1294A3813832}">
      <dsp:nvSpPr>
        <dsp:cNvPr id="0" name=""/>
        <dsp:cNvSpPr/>
      </dsp:nvSpPr>
      <dsp:spPr>
        <a:xfrm>
          <a:off x="4066827" y="2631457"/>
          <a:ext cx="322938" cy="91440"/>
        </a:xfrm>
        <a:custGeom>
          <a:avLst/>
          <a:gdLst/>
          <a:ahLst/>
          <a:cxnLst/>
          <a:rect l="0" t="0" r="0" b="0"/>
          <a:pathLst>
            <a:path>
              <a:moveTo>
                <a:pt x="0" y="45720"/>
              </a:moveTo>
              <a:lnTo>
                <a:pt x="322938" y="45720"/>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794311A0-6BB1-47C6-B839-B1CE048CF6AF}">
      <dsp:nvSpPr>
        <dsp:cNvPr id="0" name=""/>
        <dsp:cNvSpPr/>
      </dsp:nvSpPr>
      <dsp:spPr>
        <a:xfrm>
          <a:off x="2129196" y="2677177"/>
          <a:ext cx="322938" cy="173579"/>
        </a:xfrm>
        <a:custGeom>
          <a:avLst/>
          <a:gdLst/>
          <a:ahLst/>
          <a:cxnLst/>
          <a:rect l="0" t="0" r="0" b="0"/>
          <a:pathLst>
            <a:path>
              <a:moveTo>
                <a:pt x="0" y="173579"/>
              </a:moveTo>
              <a:lnTo>
                <a:pt x="161469" y="173579"/>
              </a:lnTo>
              <a:lnTo>
                <a:pt x="161469" y="0"/>
              </a:lnTo>
              <a:lnTo>
                <a:pt x="322938" y="0"/>
              </a:lnTo>
            </a:path>
          </a:pathLst>
        </a:custGeom>
        <a:noFill/>
        <a:ln w="25400" cap="flat" cmpd="sng" algn="ctr">
          <a:solidFill>
            <a:schemeClr val="accent5"/>
          </a:solidFill>
          <a:prstDash val="solid"/>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sp>
    <dsp:sp modelId="{AF5B0DC8-DC43-426A-8ADB-E86A5E4B73E8}">
      <dsp:nvSpPr>
        <dsp:cNvPr id="0" name=""/>
        <dsp:cNvSpPr/>
      </dsp:nvSpPr>
      <dsp:spPr>
        <a:xfrm>
          <a:off x="6327397" y="594223"/>
          <a:ext cx="322938" cy="347158"/>
        </a:xfrm>
        <a:custGeom>
          <a:avLst/>
          <a:gdLst/>
          <a:ahLst/>
          <a:cxnLst/>
          <a:rect l="0" t="0" r="0" b="0"/>
          <a:pathLst>
            <a:path>
              <a:moveTo>
                <a:pt x="0" y="0"/>
              </a:moveTo>
              <a:lnTo>
                <a:pt x="161469" y="0"/>
              </a:lnTo>
              <a:lnTo>
                <a:pt x="161469" y="347158"/>
              </a:lnTo>
              <a:lnTo>
                <a:pt x="322938" y="347158"/>
              </a:lnTo>
            </a:path>
          </a:pathLst>
        </a:custGeom>
        <a:noFill/>
        <a:ln w="25400" cap="flat" cmpd="sng" algn="ctr">
          <a:solidFill>
            <a:schemeClr val="accent6"/>
          </a:solidFill>
          <a:prstDash val="solid"/>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4394B1C0-DC3E-4206-B581-2E6F21974EC0}">
      <dsp:nvSpPr>
        <dsp:cNvPr id="0" name=""/>
        <dsp:cNvSpPr/>
      </dsp:nvSpPr>
      <dsp:spPr>
        <a:xfrm>
          <a:off x="6327397" y="247064"/>
          <a:ext cx="322938" cy="347158"/>
        </a:xfrm>
        <a:custGeom>
          <a:avLst/>
          <a:gdLst/>
          <a:ahLst/>
          <a:cxnLst/>
          <a:rect l="0" t="0" r="0" b="0"/>
          <a:pathLst>
            <a:path>
              <a:moveTo>
                <a:pt x="0" y="347158"/>
              </a:moveTo>
              <a:lnTo>
                <a:pt x="161469" y="347158"/>
              </a:lnTo>
              <a:lnTo>
                <a:pt x="161469" y="0"/>
              </a:lnTo>
              <a:lnTo>
                <a:pt x="322938" y="0"/>
              </a:lnTo>
            </a:path>
          </a:pathLst>
        </a:custGeom>
        <a:noFill/>
        <a:ln w="25400" cap="flat" cmpd="sng" algn="ctr">
          <a:solidFill>
            <a:schemeClr val="accent6"/>
          </a:solidFill>
          <a:prstDash val="solid"/>
        </a:ln>
        <a:effectLst>
          <a:outerShdw blurRad="40000" dist="20000" dir="5400000" rotWithShape="0">
            <a:srgbClr val="000000">
              <a:alpha val="38000"/>
            </a:srgbClr>
          </a:outerShdw>
        </a:effectLst>
      </dsp:spPr>
      <dsp:style>
        <a:lnRef idx="2">
          <a:schemeClr val="accent6"/>
        </a:lnRef>
        <a:fillRef idx="0">
          <a:schemeClr val="accent6"/>
        </a:fillRef>
        <a:effectRef idx="1">
          <a:schemeClr val="accent6"/>
        </a:effectRef>
        <a:fontRef idx="minor">
          <a:schemeClr val="tx1"/>
        </a:fontRef>
      </dsp:style>
    </dsp:sp>
    <dsp:sp modelId="{1E757DFE-AF51-4254-8EB1-FE2FFB48171F}">
      <dsp:nvSpPr>
        <dsp:cNvPr id="0" name=""/>
        <dsp:cNvSpPr/>
      </dsp:nvSpPr>
      <dsp:spPr>
        <a:xfrm>
          <a:off x="4066827" y="548503"/>
          <a:ext cx="322938" cy="91440"/>
        </a:xfrm>
        <a:custGeom>
          <a:avLst/>
          <a:gdLst/>
          <a:ahLst/>
          <a:cxnLst/>
          <a:rect l="0" t="0" r="0" b="0"/>
          <a:pathLst>
            <a:path>
              <a:moveTo>
                <a:pt x="0" y="45720"/>
              </a:moveTo>
              <a:lnTo>
                <a:pt x="322938" y="45720"/>
              </a:lnTo>
            </a:path>
          </a:pathLst>
        </a:custGeom>
        <a:noFill/>
        <a:ln w="25400" cap="flat" cmpd="sng" algn="ctr">
          <a:solidFill>
            <a:schemeClr val="accent2"/>
          </a:solidFill>
          <a:prstDash val="solid"/>
        </a:ln>
        <a:effectLst>
          <a:outerShdw blurRad="40000" dist="20000" dir="5400000" rotWithShape="0">
            <a:srgbClr val="000000">
              <a:alpha val="38000"/>
            </a:srgbClr>
          </a:outerShdw>
        </a:effectLst>
      </dsp:spPr>
      <dsp:style>
        <a:lnRef idx="2">
          <a:schemeClr val="accent2"/>
        </a:lnRef>
        <a:fillRef idx="0">
          <a:schemeClr val="accent2"/>
        </a:fillRef>
        <a:effectRef idx="1">
          <a:schemeClr val="accent2"/>
        </a:effectRef>
        <a:fontRef idx="minor">
          <a:schemeClr val="tx1"/>
        </a:fontRef>
      </dsp:style>
    </dsp:sp>
    <dsp:sp modelId="{980191A4-3515-473B-A4B8-28948EBD20E2}">
      <dsp:nvSpPr>
        <dsp:cNvPr id="0" name=""/>
        <dsp:cNvSpPr/>
      </dsp:nvSpPr>
      <dsp:spPr>
        <a:xfrm>
          <a:off x="2129196" y="594223"/>
          <a:ext cx="322938" cy="2256533"/>
        </a:xfrm>
        <a:custGeom>
          <a:avLst/>
          <a:gdLst/>
          <a:ahLst/>
          <a:cxnLst/>
          <a:rect l="0" t="0" r="0" b="0"/>
          <a:pathLst>
            <a:path>
              <a:moveTo>
                <a:pt x="0" y="2256533"/>
              </a:moveTo>
              <a:lnTo>
                <a:pt x="161469" y="2256533"/>
              </a:lnTo>
              <a:lnTo>
                <a:pt x="161469" y="0"/>
              </a:lnTo>
              <a:lnTo>
                <a:pt x="322938" y="0"/>
              </a:lnTo>
            </a:path>
          </a:pathLst>
        </a:custGeom>
        <a:noFill/>
        <a:ln w="25400" cap="flat" cmpd="sng" algn="ctr">
          <a:solidFill>
            <a:schemeClr val="accent5"/>
          </a:solidFill>
          <a:prstDash val="solid"/>
        </a:ln>
        <a:effectLst>
          <a:outerShdw blurRad="40000" dist="20000" dir="5400000" rotWithShape="0">
            <a:srgbClr val="000000">
              <a:alpha val="38000"/>
            </a:srgbClr>
          </a:outerShdw>
        </a:effectLst>
      </dsp:spPr>
      <dsp:style>
        <a:lnRef idx="2">
          <a:schemeClr val="accent5"/>
        </a:lnRef>
        <a:fillRef idx="0">
          <a:schemeClr val="accent5"/>
        </a:fillRef>
        <a:effectRef idx="1">
          <a:schemeClr val="accent5"/>
        </a:effectRef>
        <a:fontRef idx="minor">
          <a:schemeClr val="tx1"/>
        </a:fontRef>
      </dsp:style>
    </dsp:sp>
    <dsp:sp modelId="{F219A1F2-22A9-4B86-B8DF-5199A3D9D719}">
      <dsp:nvSpPr>
        <dsp:cNvPr id="0" name=""/>
        <dsp:cNvSpPr/>
      </dsp:nvSpPr>
      <dsp:spPr>
        <a:xfrm>
          <a:off x="514503" y="2604515"/>
          <a:ext cx="1614692" cy="492481"/>
        </a:xfrm>
        <a:prstGeom prst="hexagon">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Etapas del cambio</a:t>
          </a:r>
          <a:endParaRPr lang="es-MX" sz="1200" kern="1200" dirty="0"/>
        </a:p>
      </dsp:txBody>
      <dsp:txXfrm>
        <a:off x="690101" y="2658072"/>
        <a:ext cx="1263496" cy="385367"/>
      </dsp:txXfrm>
    </dsp:sp>
    <dsp:sp modelId="{0725E6C3-BD34-4569-89B7-16A2ADD87937}">
      <dsp:nvSpPr>
        <dsp:cNvPr id="0" name=""/>
        <dsp:cNvSpPr/>
      </dsp:nvSpPr>
      <dsp:spPr>
        <a:xfrm>
          <a:off x="2452134" y="347982"/>
          <a:ext cx="1614692" cy="492481"/>
        </a:xfrm>
        <a:prstGeom prst="hexag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Descongelación</a:t>
          </a:r>
          <a:endParaRPr lang="es-MX" sz="1200" kern="1200" dirty="0"/>
        </a:p>
      </dsp:txBody>
      <dsp:txXfrm>
        <a:off x="2627732" y="401539"/>
        <a:ext cx="1263496" cy="385367"/>
      </dsp:txXfrm>
    </dsp:sp>
    <dsp:sp modelId="{9DD86EAD-F055-44DA-978F-DFDD773D11B7}">
      <dsp:nvSpPr>
        <dsp:cNvPr id="0" name=""/>
        <dsp:cNvSpPr/>
      </dsp:nvSpPr>
      <dsp:spPr>
        <a:xfrm>
          <a:off x="4389766" y="347982"/>
          <a:ext cx="1937631" cy="492481"/>
        </a:xfrm>
        <a:prstGeom prst="flowChartTerminator">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Es la inquietud por:</a:t>
          </a:r>
          <a:endParaRPr lang="es-MX" sz="1200" kern="1200" dirty="0"/>
        </a:p>
      </dsp:txBody>
      <dsp:txXfrm>
        <a:off x="4481086" y="420099"/>
        <a:ext cx="1754991" cy="348247"/>
      </dsp:txXfrm>
    </dsp:sp>
    <dsp:sp modelId="{6188A81D-CA16-49AF-B6A0-C71D5214CB4A}">
      <dsp:nvSpPr>
        <dsp:cNvPr id="0" name=""/>
        <dsp:cNvSpPr/>
      </dsp:nvSpPr>
      <dsp:spPr>
        <a:xfrm>
          <a:off x="6650336" y="823"/>
          <a:ext cx="1614692" cy="492481"/>
        </a:xfrm>
        <a:prstGeom prst="flowChartAlternateProcess">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*satisfacer nuevas necesidades</a:t>
          </a:r>
          <a:endParaRPr lang="es-MX" sz="1200" kern="1200" dirty="0"/>
        </a:p>
      </dsp:txBody>
      <dsp:txXfrm>
        <a:off x="6674376" y="24863"/>
        <a:ext cx="1566612" cy="444401"/>
      </dsp:txXfrm>
    </dsp:sp>
    <dsp:sp modelId="{DA8EC996-D63C-4B56-9B71-A8B1BB40AA4F}">
      <dsp:nvSpPr>
        <dsp:cNvPr id="0" name=""/>
        <dsp:cNvSpPr/>
      </dsp:nvSpPr>
      <dsp:spPr>
        <a:xfrm>
          <a:off x="6650336" y="695141"/>
          <a:ext cx="1614692" cy="49248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 lograr la situación deseada</a:t>
          </a:r>
          <a:endParaRPr lang="es-MX" sz="1200" kern="1200" dirty="0"/>
        </a:p>
      </dsp:txBody>
      <dsp:txXfrm>
        <a:off x="6674377" y="719182"/>
        <a:ext cx="1566610" cy="444399"/>
      </dsp:txXfrm>
    </dsp:sp>
    <dsp:sp modelId="{EEAB8C27-38E6-40BE-8E4E-6F8BC88723DC}">
      <dsp:nvSpPr>
        <dsp:cNvPr id="0" name=""/>
        <dsp:cNvSpPr/>
      </dsp:nvSpPr>
      <dsp:spPr>
        <a:xfrm>
          <a:off x="2452134" y="2430936"/>
          <a:ext cx="1614692" cy="492481"/>
        </a:xfrm>
        <a:prstGeom prst="hexag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Movimiento </a:t>
          </a:r>
          <a:endParaRPr lang="es-MX" sz="1200" kern="1200" dirty="0"/>
        </a:p>
      </dsp:txBody>
      <dsp:txXfrm>
        <a:off x="2627732" y="2484493"/>
        <a:ext cx="1263496" cy="385367"/>
      </dsp:txXfrm>
    </dsp:sp>
    <dsp:sp modelId="{C1BB6D7D-B4E7-400B-8387-99A252FCE4D2}">
      <dsp:nvSpPr>
        <dsp:cNvPr id="0" name=""/>
        <dsp:cNvSpPr/>
      </dsp:nvSpPr>
      <dsp:spPr>
        <a:xfrm>
          <a:off x="4389766" y="2430936"/>
          <a:ext cx="2015976" cy="492481"/>
        </a:xfrm>
        <a:prstGeom prst="flowChartTerminator">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Es una necesidad de: </a:t>
          </a:r>
          <a:endParaRPr lang="es-MX" sz="1200" kern="1200" dirty="0"/>
        </a:p>
      </dsp:txBody>
      <dsp:txXfrm>
        <a:off x="4484778" y="2503053"/>
        <a:ext cx="1825952" cy="348247"/>
      </dsp:txXfrm>
    </dsp:sp>
    <dsp:sp modelId="{F20E1535-5996-4E81-B6E6-6EE47E25B79E}">
      <dsp:nvSpPr>
        <dsp:cNvPr id="0" name=""/>
        <dsp:cNvSpPr/>
      </dsp:nvSpPr>
      <dsp:spPr>
        <a:xfrm>
          <a:off x="6728681" y="1389459"/>
          <a:ext cx="1614692" cy="492481"/>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*Generar información</a:t>
          </a:r>
          <a:endParaRPr lang="es-MX" sz="1200" kern="1200" dirty="0"/>
        </a:p>
      </dsp:txBody>
      <dsp:txXfrm>
        <a:off x="6752722" y="1413500"/>
        <a:ext cx="1566610" cy="444399"/>
      </dsp:txXfrm>
    </dsp:sp>
    <dsp:sp modelId="{9F9D2E82-7195-464D-BA2E-2799B03E770D}">
      <dsp:nvSpPr>
        <dsp:cNvPr id="0" name=""/>
        <dsp:cNvSpPr/>
      </dsp:nvSpPr>
      <dsp:spPr>
        <a:xfrm>
          <a:off x="6728681" y="2083777"/>
          <a:ext cx="1614692" cy="492481"/>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*Buscar alternativas</a:t>
          </a:r>
          <a:endParaRPr lang="es-MX" sz="1200" kern="1200" dirty="0"/>
        </a:p>
      </dsp:txBody>
      <dsp:txXfrm>
        <a:off x="6752722" y="2107818"/>
        <a:ext cx="1566610" cy="444399"/>
      </dsp:txXfrm>
    </dsp:sp>
    <dsp:sp modelId="{02510016-A5BB-465F-973A-0B61DD13E04E}">
      <dsp:nvSpPr>
        <dsp:cNvPr id="0" name=""/>
        <dsp:cNvSpPr/>
      </dsp:nvSpPr>
      <dsp:spPr>
        <a:xfrm>
          <a:off x="6728681" y="2778095"/>
          <a:ext cx="1614692" cy="492481"/>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*Abandonar viejas estructuras</a:t>
          </a:r>
          <a:endParaRPr lang="es-MX" sz="1200" kern="1200" dirty="0"/>
        </a:p>
      </dsp:txBody>
      <dsp:txXfrm>
        <a:off x="6752722" y="2802136"/>
        <a:ext cx="1566610" cy="444399"/>
      </dsp:txXfrm>
    </dsp:sp>
    <dsp:sp modelId="{F12BA420-51C7-42BE-8E9D-8CE163EF83B7}">
      <dsp:nvSpPr>
        <dsp:cNvPr id="0" name=""/>
        <dsp:cNvSpPr/>
      </dsp:nvSpPr>
      <dsp:spPr>
        <a:xfrm>
          <a:off x="6728681" y="3472413"/>
          <a:ext cx="1614692" cy="492481"/>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*Adoptar nuevos esquemas para lograr la adaptación</a:t>
          </a:r>
          <a:endParaRPr lang="es-MX" sz="1200" kern="1200" dirty="0"/>
        </a:p>
      </dsp:txBody>
      <dsp:txXfrm>
        <a:off x="6752722" y="3496454"/>
        <a:ext cx="1566610" cy="444399"/>
      </dsp:txXfrm>
    </dsp:sp>
    <dsp:sp modelId="{7FCEAE68-39E9-4D8F-9741-7A5E6AC91CB3}">
      <dsp:nvSpPr>
        <dsp:cNvPr id="0" name=""/>
        <dsp:cNvSpPr/>
      </dsp:nvSpPr>
      <dsp:spPr>
        <a:xfrm>
          <a:off x="2452134" y="4861049"/>
          <a:ext cx="1614692" cy="492481"/>
        </a:xfrm>
        <a:prstGeom prst="hexag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Re descongelación </a:t>
          </a:r>
          <a:endParaRPr lang="es-MX" sz="1200" kern="1200" dirty="0"/>
        </a:p>
      </dsp:txBody>
      <dsp:txXfrm>
        <a:off x="2627732" y="4914606"/>
        <a:ext cx="1263496" cy="385367"/>
      </dsp:txXfrm>
    </dsp:sp>
    <dsp:sp modelId="{204AF3C8-5E13-4B52-9CBE-C68C8E1B2ED1}">
      <dsp:nvSpPr>
        <dsp:cNvPr id="0" name=""/>
        <dsp:cNvSpPr/>
      </dsp:nvSpPr>
      <dsp:spPr>
        <a:xfrm>
          <a:off x="4389766" y="4826858"/>
          <a:ext cx="2050579" cy="560862"/>
        </a:xfrm>
        <a:prstGeom prst="flowChartTerminator">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En este espacio se busca</a:t>
          </a:r>
          <a:endParaRPr lang="es-MX" sz="1200" kern="1200" dirty="0"/>
        </a:p>
      </dsp:txBody>
      <dsp:txXfrm>
        <a:off x="4486409" y="4908988"/>
        <a:ext cx="1857293" cy="396602"/>
      </dsp:txXfrm>
    </dsp:sp>
    <dsp:sp modelId="{D976EAC3-9BF5-4CC1-A6F4-106CE00EAB53}">
      <dsp:nvSpPr>
        <dsp:cNvPr id="0" name=""/>
        <dsp:cNvSpPr/>
      </dsp:nvSpPr>
      <dsp:spPr>
        <a:xfrm>
          <a:off x="6763283" y="4166731"/>
          <a:ext cx="1614692" cy="492481"/>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*Integrar nuevos esquemas </a:t>
          </a:r>
          <a:endParaRPr lang="es-MX" sz="1200" kern="1200" dirty="0"/>
        </a:p>
      </dsp:txBody>
      <dsp:txXfrm>
        <a:off x="6787324" y="4190772"/>
        <a:ext cx="1566610" cy="444399"/>
      </dsp:txXfrm>
    </dsp:sp>
    <dsp:sp modelId="{7DE55DF0-385E-432F-8345-3EC0B1432D25}">
      <dsp:nvSpPr>
        <dsp:cNvPr id="0" name=""/>
        <dsp:cNvSpPr/>
      </dsp:nvSpPr>
      <dsp:spPr>
        <a:xfrm>
          <a:off x="6763283" y="4861049"/>
          <a:ext cx="1614692" cy="492481"/>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*Establecer un contacto con la opción elegida</a:t>
          </a:r>
          <a:endParaRPr lang="es-MX" sz="1200" kern="1200" dirty="0"/>
        </a:p>
      </dsp:txBody>
      <dsp:txXfrm>
        <a:off x="6787324" y="4885090"/>
        <a:ext cx="1566610" cy="444399"/>
      </dsp:txXfrm>
    </dsp:sp>
    <dsp:sp modelId="{BD1CCEB4-AC5E-4938-9762-E47DE246E3BA}">
      <dsp:nvSpPr>
        <dsp:cNvPr id="0" name=""/>
        <dsp:cNvSpPr/>
      </dsp:nvSpPr>
      <dsp:spPr>
        <a:xfrm>
          <a:off x="6763283" y="5555367"/>
          <a:ext cx="1614692" cy="492481"/>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smtClean="0"/>
            <a:t>*Considerar el efecto del cambio en el resto de los subsistemas </a:t>
          </a:r>
          <a:endParaRPr lang="es-MX" sz="1200" kern="1200" dirty="0"/>
        </a:p>
      </dsp:txBody>
      <dsp:txXfrm>
        <a:off x="6787324" y="5579408"/>
        <a:ext cx="1566610" cy="44439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BCB67C-4159-41A8-80FB-56A81BADA2B3}" type="datetimeFigureOut">
              <a:rPr lang="es-MX" smtClean="0"/>
              <a:t>02/08/2013</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08C7A4-DBCB-4131-B6E5-2C52DA528B0C}" type="slidenum">
              <a:rPr lang="es-MX" smtClean="0"/>
              <a:t>‹Nº›</a:t>
            </a:fld>
            <a:endParaRPr lang="es-MX"/>
          </a:p>
        </p:txBody>
      </p:sp>
    </p:spTree>
    <p:extLst>
      <p:ext uri="{BB962C8B-B14F-4D97-AF65-F5344CB8AC3E}">
        <p14:creationId xmlns:p14="http://schemas.microsoft.com/office/powerpoint/2010/main" val="4887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1</a:t>
            </a:fld>
            <a:endParaRPr lang="es-ES" sz="1200" dirty="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66</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2</a:t>
            </a:fld>
            <a:endParaRPr lang="es-ES" sz="1200" dirty="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32</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6AE11522-BE6C-4FDE-98C3-B04D69C8781F}" type="slidenum">
              <a:rPr lang="es-ES" sz="1200" smtClean="0"/>
              <a:pPr eaLnBrk="1" hangingPunct="1"/>
              <a:t>45</a:t>
            </a:fld>
            <a:endParaRPr lang="es-ES" sz="1200"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84C936D-2486-4982-A4CC-6BF05C45527F}" type="datetime1">
              <a:rPr lang="es-MX" smtClean="0"/>
              <a:t>02/08/2013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05D4288-44B6-4D2C-8261-77B749EDE6EB}" type="slidenum">
              <a:rPr lang="es-MX" smtClean="0"/>
              <a:t>‹Nº›</a:t>
            </a:fld>
            <a:endParaRPr lang="es-MX"/>
          </a:p>
        </p:txBody>
      </p:sp>
    </p:spTree>
    <p:extLst>
      <p:ext uri="{BB962C8B-B14F-4D97-AF65-F5344CB8AC3E}">
        <p14:creationId xmlns:p14="http://schemas.microsoft.com/office/powerpoint/2010/main" val="627270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702D52E-5B42-4539-A036-F05042BF933E}" type="datetime1">
              <a:rPr lang="es-MX" smtClean="0"/>
              <a:t>02/08/2013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05D4288-44B6-4D2C-8261-77B749EDE6EB}" type="slidenum">
              <a:rPr lang="es-MX" smtClean="0"/>
              <a:t>‹Nº›</a:t>
            </a:fld>
            <a:endParaRPr lang="es-MX"/>
          </a:p>
        </p:txBody>
      </p:sp>
    </p:spTree>
    <p:extLst>
      <p:ext uri="{BB962C8B-B14F-4D97-AF65-F5344CB8AC3E}">
        <p14:creationId xmlns:p14="http://schemas.microsoft.com/office/powerpoint/2010/main" val="21568897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24D8A09-D1A8-418B-9E62-F0BEDCD12139}" type="datetime1">
              <a:rPr lang="es-MX" smtClean="0"/>
              <a:t>02/08/2013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05D4288-44B6-4D2C-8261-77B749EDE6EB}" type="slidenum">
              <a:rPr lang="es-MX" smtClean="0"/>
              <a:t>‹Nº›</a:t>
            </a:fld>
            <a:endParaRPr lang="es-MX"/>
          </a:p>
        </p:txBody>
      </p:sp>
    </p:spTree>
    <p:extLst>
      <p:ext uri="{BB962C8B-B14F-4D97-AF65-F5344CB8AC3E}">
        <p14:creationId xmlns:p14="http://schemas.microsoft.com/office/powerpoint/2010/main" val="40897360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E37A7095-950E-43D0-832A-C80C349CFC93}" type="slidenum">
              <a:rPr lang="es-ES" smtClean="0"/>
              <a:pPr>
                <a:defRPr/>
              </a:pPr>
              <a:t>‹Nº›</a:t>
            </a:fld>
            <a:endParaRPr lang="es-ES"/>
          </a:p>
        </p:txBody>
      </p:sp>
    </p:spTree>
    <p:extLst>
      <p:ext uri="{BB962C8B-B14F-4D97-AF65-F5344CB8AC3E}">
        <p14:creationId xmlns:p14="http://schemas.microsoft.com/office/powerpoint/2010/main" val="3061057456"/>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7" name="1 Marcador de fecha"/>
          <p:cNvSpPr>
            <a:spLocks noGrp="1"/>
          </p:cNvSpPr>
          <p:nvPr>
            <p:ph type="dt" sz="half" idx="10"/>
          </p:nvPr>
        </p:nvSpPr>
        <p:spPr>
          <a:xfrm>
            <a:off x="457200" y="6356350"/>
            <a:ext cx="2133600" cy="365125"/>
          </a:xfrm>
        </p:spPr>
        <p:txBody>
          <a:bodyPr/>
          <a:lstStyle/>
          <a:p>
            <a:pPr>
              <a:defRPr/>
            </a:pPr>
            <a:fld id="{57C34B78-25E7-4D66-ABA6-3C6C079B2131}" type="datetime1">
              <a:rPr lang="es-MX" smtClean="0"/>
              <a:t>02/08/2013</a:t>
            </a:fld>
            <a:endParaRPr lang="es-ES"/>
          </a:p>
        </p:txBody>
      </p:sp>
      <p:sp>
        <p:nvSpPr>
          <p:cNvPr id="8" name="2 Marcador de pie de página"/>
          <p:cNvSpPr>
            <a:spLocks noGrp="1"/>
          </p:cNvSpPr>
          <p:nvPr>
            <p:ph type="ftr" sz="quarter" idx="11"/>
          </p:nvPr>
        </p:nvSpPr>
        <p:spPr>
          <a:xfrm>
            <a:off x="3124200" y="6356350"/>
            <a:ext cx="2895600" cy="365125"/>
          </a:xfrm>
        </p:spPr>
        <p:txBody>
          <a:bodyPr/>
          <a:lstStyle/>
          <a:p>
            <a:pPr>
              <a:defRPr/>
            </a:pPr>
            <a:endParaRPr lang="es-ES"/>
          </a:p>
        </p:txBody>
      </p:sp>
      <p:sp>
        <p:nvSpPr>
          <p:cNvPr id="9" name="3 Marcador de número de diapositiva"/>
          <p:cNvSpPr>
            <a:spLocks noGrp="1"/>
          </p:cNvSpPr>
          <p:nvPr>
            <p:ph type="sldNum" sz="quarter" idx="12"/>
          </p:nvPr>
        </p:nvSpPr>
        <p:spPr>
          <a:xfrm>
            <a:off x="6553200" y="6356350"/>
            <a:ext cx="2133600" cy="365125"/>
          </a:xfrm>
        </p:spPr>
        <p:txBody>
          <a:bodyPr/>
          <a:lstStyle/>
          <a:p>
            <a:pPr>
              <a:defRPr/>
            </a:pPr>
            <a:fld id="{8403ECD8-6A73-4179-82E3-F8366A6E4F60}" type="slidenum">
              <a:rPr lang="es-ES" smtClean="0"/>
              <a:pPr>
                <a:defRPr/>
              </a:pPr>
              <a:t>‹Nº›</a:t>
            </a:fld>
            <a:endParaRPr lang="es-ES"/>
          </a:p>
        </p:txBody>
      </p:sp>
      <p:sp>
        <p:nvSpPr>
          <p:cNvPr id="10" name="3 Marcador de número de diapositiva"/>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4D58E3C8-F31A-42EC-AF2A-01392A808377}" type="slidenum">
              <a:rPr lang="es-ES" smtClean="0"/>
              <a:pPr>
                <a:defRPr/>
              </a:pPr>
              <a:t>‹Nº›</a:t>
            </a:fld>
            <a:endParaRPr lang="es-ES"/>
          </a:p>
        </p:txBody>
      </p:sp>
    </p:spTree>
    <p:extLst>
      <p:ext uri="{BB962C8B-B14F-4D97-AF65-F5344CB8AC3E}">
        <p14:creationId xmlns:p14="http://schemas.microsoft.com/office/powerpoint/2010/main" val="38186837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8EC36B9-2993-435A-8050-88ECE3148923}" type="datetime1">
              <a:rPr lang="es-MX" smtClean="0"/>
              <a:t>02/08/2013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05D4288-44B6-4D2C-8261-77B749EDE6EB}" type="slidenum">
              <a:rPr lang="es-MX" smtClean="0"/>
              <a:t>‹Nº›</a:t>
            </a:fld>
            <a:endParaRPr lang="es-MX"/>
          </a:p>
        </p:txBody>
      </p:sp>
    </p:spTree>
    <p:extLst>
      <p:ext uri="{BB962C8B-B14F-4D97-AF65-F5344CB8AC3E}">
        <p14:creationId xmlns:p14="http://schemas.microsoft.com/office/powerpoint/2010/main" val="3704357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F381952-8721-4745-A9C0-462909A25191}" type="datetime1">
              <a:rPr lang="es-MX" smtClean="0"/>
              <a:t>02/08/2013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05D4288-44B6-4D2C-8261-77B749EDE6EB}" type="slidenum">
              <a:rPr lang="es-MX" smtClean="0"/>
              <a:t>‹Nº›</a:t>
            </a:fld>
            <a:endParaRPr lang="es-MX"/>
          </a:p>
        </p:txBody>
      </p:sp>
    </p:spTree>
    <p:extLst>
      <p:ext uri="{BB962C8B-B14F-4D97-AF65-F5344CB8AC3E}">
        <p14:creationId xmlns:p14="http://schemas.microsoft.com/office/powerpoint/2010/main" val="8246013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DA50B0C-A4D4-4D41-ADD2-876B40C5EB7A}" type="datetime1">
              <a:rPr lang="es-MX" smtClean="0"/>
              <a:t>02/08/2013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05D4288-44B6-4D2C-8261-77B749EDE6EB}" type="slidenum">
              <a:rPr lang="es-MX" smtClean="0"/>
              <a:t>‹Nº›</a:t>
            </a:fld>
            <a:endParaRPr lang="es-MX"/>
          </a:p>
        </p:txBody>
      </p:sp>
    </p:spTree>
    <p:extLst>
      <p:ext uri="{BB962C8B-B14F-4D97-AF65-F5344CB8AC3E}">
        <p14:creationId xmlns:p14="http://schemas.microsoft.com/office/powerpoint/2010/main" val="522680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F3479A2-1A6A-45E0-A2A1-4EF7F7C74F4D}" type="datetime1">
              <a:rPr lang="es-MX" smtClean="0"/>
              <a:t>02/08/2013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05D4288-44B6-4D2C-8261-77B749EDE6EB}" type="slidenum">
              <a:rPr lang="es-MX" smtClean="0"/>
              <a:t>‹Nº›</a:t>
            </a:fld>
            <a:endParaRPr lang="es-MX"/>
          </a:p>
        </p:txBody>
      </p:sp>
    </p:spTree>
    <p:extLst>
      <p:ext uri="{BB962C8B-B14F-4D97-AF65-F5344CB8AC3E}">
        <p14:creationId xmlns:p14="http://schemas.microsoft.com/office/powerpoint/2010/main" val="5350041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7619B8C-2DA5-484E-A14E-880A3526E75E}" type="datetime1">
              <a:rPr lang="es-MX" smtClean="0"/>
              <a:t>02/08/2013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05D4288-44B6-4D2C-8261-77B749EDE6EB}" type="slidenum">
              <a:rPr lang="es-MX" smtClean="0"/>
              <a:t>‹Nº›</a:t>
            </a:fld>
            <a:endParaRPr lang="es-MX"/>
          </a:p>
        </p:txBody>
      </p:sp>
    </p:spTree>
    <p:extLst>
      <p:ext uri="{BB962C8B-B14F-4D97-AF65-F5344CB8AC3E}">
        <p14:creationId xmlns:p14="http://schemas.microsoft.com/office/powerpoint/2010/main" val="21916167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D6AF4E5-D9D2-4ECE-B8D5-470A01BF33B1}" type="datetime1">
              <a:rPr lang="es-MX" smtClean="0"/>
              <a:t>02/08/2013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05D4288-44B6-4D2C-8261-77B749EDE6EB}" type="slidenum">
              <a:rPr lang="es-MX" smtClean="0"/>
              <a:t>‹Nº›</a:t>
            </a:fld>
            <a:endParaRPr lang="es-MX"/>
          </a:p>
        </p:txBody>
      </p:sp>
    </p:spTree>
    <p:extLst>
      <p:ext uri="{BB962C8B-B14F-4D97-AF65-F5344CB8AC3E}">
        <p14:creationId xmlns:p14="http://schemas.microsoft.com/office/powerpoint/2010/main" val="7400398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621A8D4-8DA3-4001-B93A-DF585460ECF3}" type="datetime1">
              <a:rPr lang="es-MX" smtClean="0"/>
              <a:t>02/08/2013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05D4288-44B6-4D2C-8261-77B749EDE6EB}" type="slidenum">
              <a:rPr lang="es-MX" smtClean="0"/>
              <a:t>‹Nº›</a:t>
            </a:fld>
            <a:endParaRPr lang="es-MX"/>
          </a:p>
        </p:txBody>
      </p:sp>
    </p:spTree>
    <p:extLst>
      <p:ext uri="{BB962C8B-B14F-4D97-AF65-F5344CB8AC3E}">
        <p14:creationId xmlns:p14="http://schemas.microsoft.com/office/powerpoint/2010/main" val="30749868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C5EE30-2935-4B66-B25F-4C171902A610}" type="datetime1">
              <a:rPr lang="es-MX" smtClean="0"/>
              <a:t>02/08/2013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05D4288-44B6-4D2C-8261-77B749EDE6EB}" type="slidenum">
              <a:rPr lang="es-MX" smtClean="0"/>
              <a:t>‹Nº›</a:t>
            </a:fld>
            <a:endParaRPr lang="es-MX"/>
          </a:p>
        </p:txBody>
      </p:sp>
    </p:spTree>
    <p:extLst>
      <p:ext uri="{BB962C8B-B14F-4D97-AF65-F5344CB8AC3E}">
        <p14:creationId xmlns:p14="http://schemas.microsoft.com/office/powerpoint/2010/main" val="17669871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85880-DAB5-4A47-A074-A5AC3DBB1411}" type="datetime1">
              <a:rPr lang="es-MX" smtClean="0"/>
              <a:t>02/08/2013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D4288-44B6-4D2C-8261-77B749EDE6EB}" type="slidenum">
              <a:rPr lang="es-MX" smtClean="0"/>
              <a:t>‹Nº›</a:t>
            </a:fld>
            <a:endParaRPr lang="es-MX"/>
          </a:p>
        </p:txBody>
      </p:sp>
      <p:grpSp>
        <p:nvGrpSpPr>
          <p:cNvPr id="7" name="Group 8"/>
          <p:cNvGrpSpPr>
            <a:grpSpLocks/>
          </p:cNvGrpSpPr>
          <p:nvPr userDrawn="1"/>
        </p:nvGrpSpPr>
        <p:grpSpPr bwMode="auto">
          <a:xfrm>
            <a:off x="467544" y="6415410"/>
            <a:ext cx="1440160" cy="224831"/>
            <a:chOff x="1882" y="981"/>
            <a:chExt cx="2722" cy="635"/>
          </a:xfrm>
        </p:grpSpPr>
        <p:pic>
          <p:nvPicPr>
            <p:cNvPr id="8" name="Picture 9"/>
            <p:cNvPicPr>
              <a:picLocks noChangeAspect="1" noChangeArrowheads="1"/>
            </p:cNvPicPr>
            <p:nvPr/>
          </p:nvPicPr>
          <p:blipFill>
            <a:blip r:embed="rId15" cstate="print">
              <a:duotone>
                <a:schemeClr val="bg2">
                  <a:shade val="45000"/>
                  <a:satMod val="135000"/>
                </a:schemeClr>
                <a:prstClr val="white"/>
              </a:duotone>
            </a:blip>
            <a:srcRect/>
            <a:stretch>
              <a:fillRect/>
            </a:stretch>
          </p:blipFill>
          <p:spPr bwMode="auto">
            <a:xfrm>
              <a:off x="1882" y="981"/>
              <a:ext cx="681" cy="578"/>
            </a:xfrm>
            <a:prstGeom prst="rect">
              <a:avLst/>
            </a:prstGeom>
            <a:noFill/>
            <a:ln w="9525">
              <a:noFill/>
              <a:miter lim="800000"/>
              <a:headEnd/>
              <a:tailEnd/>
            </a:ln>
          </p:spPr>
        </p:pic>
        <p:pic>
          <p:nvPicPr>
            <p:cNvPr id="9" name="Picture 10"/>
            <p:cNvPicPr>
              <a:picLocks noChangeAspect="1" noChangeArrowheads="1"/>
            </p:cNvPicPr>
            <p:nvPr/>
          </p:nvPicPr>
          <p:blipFill>
            <a:blip r:embed="rId16" cstate="print">
              <a:duotone>
                <a:schemeClr val="bg2">
                  <a:shade val="45000"/>
                  <a:satMod val="135000"/>
                </a:schemeClr>
                <a:prstClr val="white"/>
              </a:duotone>
            </a:blip>
            <a:srcRect/>
            <a:stretch>
              <a:fillRect/>
            </a:stretch>
          </p:blipFill>
          <p:spPr bwMode="auto">
            <a:xfrm>
              <a:off x="2562" y="1224"/>
              <a:ext cx="2042" cy="392"/>
            </a:xfrm>
            <a:prstGeom prst="rect">
              <a:avLst/>
            </a:prstGeom>
            <a:noFill/>
            <a:ln w="9525">
              <a:noFill/>
              <a:miter lim="800000"/>
              <a:headEnd/>
              <a:tailEnd/>
            </a:ln>
          </p:spPr>
        </p:pic>
      </p:grpSp>
      <p:cxnSp>
        <p:nvCxnSpPr>
          <p:cNvPr id="10" name="9 Conector recto"/>
          <p:cNvCxnSpPr/>
          <p:nvPr userDrawn="1"/>
        </p:nvCxnSpPr>
        <p:spPr>
          <a:xfrm>
            <a:off x="467544" y="6381328"/>
            <a:ext cx="8208912" cy="0"/>
          </a:xfrm>
          <a:prstGeom prst="line">
            <a:avLst/>
          </a:prstGeom>
          <a:ln w="25400" cap="rnd" cmpd="thickThi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061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mx/url?sa=i&amp;rct=j&amp;q=&amp;esrc=s&amp;frm=1&amp;source=images&amp;cd=&amp;cad=rja&amp;docid=I1nZNVfebxrDqM&amp;tbnid=WIJwi_O5tDFugM:&amp;ved=0CAUQjRw&amp;url=http://juandomingdisruptive.blogspot.com/2012/01/lineas-disruptivas-seguir-en-educacion.html&amp;ei=kcz3UZG3PIPQ8QTenYF4&amp;psig=AFQjCNH8xMyflT74isPGXVaSAwtYE6GXkQ&amp;ust=1375280651254004"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www.google.com.mx/imgres?imgurl=http://lafeinadebuscarfeina.files.wordpress.com/2009/10/continuar1.jpg&amp;imgrefurl=http://lafeinadebuscarfeina.wordpress.com/2009/10/28/avanzar-es-la-mejor-forma-de-no-retroceder/&amp;usg=__R1QlaPbBlQBA9x7DfdajsUudiu0=&amp;h=404&amp;w=478&amp;sz=43&amp;hl=es&amp;start=18&amp;um=1&amp;itbs=1&amp;tbnid=1VZrxtluet0cIM:&amp;tbnh=109&amp;tbnw=129&amp;prev=/images?q=avanzar&amp;um=1&amp;hl=es&amp;sa=X&amp;rls=com.microsoft:en-US&amp;tbs=isch:1"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www.google.com.mx/imgres?imgurl=http://www.lorenzogil.com/blog/wp-content/uploads/2008/07/caras-guadec-es-2008.gif&amp;imgrefurl=http://www.lorenzogil.com/blog/category/viajes/&amp;usg=__q9eFrnnWjK7eoAVebWqofH3VqYs=&amp;h=600&amp;w=600&amp;sz=1930&amp;hl=es&amp;start=14&amp;um=1&amp;itbs=1&amp;tbnid=QFeeocLuro6zlM:&amp;tbnh=135&amp;tbnw=135&amp;prev=/images?q=caras+de+personas&amp;um=1&amp;hl=es&amp;tbs=isch:1" TargetMode="External"/><Relationship Id="rId1" Type="http://schemas.openxmlformats.org/officeDocument/2006/relationships/slideLayout" Target="../slideLayouts/slideLayout7.xml"/><Relationship Id="rId6" Type="http://schemas.openxmlformats.org/officeDocument/2006/relationships/hyperlink" Target="http://www.google.com.mx/imgres?imgurl=http://www.20canutos.es/wp-content/uploads/2010/03/ansiedad.jpg&amp;imgrefurl=http://www.20canutos.es/?cat=12&amp;usg=__574O2WzTIfGcadIYxmxK17jnj08=&amp;h=307&amp;w=300&amp;sz=19&amp;hl=es&amp;start=46&amp;um=1&amp;itbs=1&amp;tbnid=PT9FF6viJBX23M:&amp;tbnh=117&amp;tbnw=114&amp;prev=/images?q=Cara+ansiedad&amp;start=40&amp;um=1&amp;hl=es&amp;sa=N&amp;rls=com.microsoft:en-US&amp;ndsp=20&amp;tbs=isch:1" TargetMode="External"/><Relationship Id="rId5" Type="http://schemas.openxmlformats.org/officeDocument/2006/relationships/image" Target="../media/image18.jpeg"/><Relationship Id="rId4" Type="http://schemas.openxmlformats.org/officeDocument/2006/relationships/hyperlink" Target="http://www.google.com.mx/imgres?imgurl=http://www.hormiga.org/fondosescritorio/wallpapers/Personas/caras/DA18738.jpg&amp;imgrefurl=http://www.hormiga.org/fondosescritorio/wallpapers/Personas/caras/DA18738.htm&amp;usg=__ZaojVIsFRCyrBsmqTdoVEg4nYUY=&amp;h=768&amp;w=1024&amp;sz=62&amp;hl=es&amp;start=31&amp;um=1&amp;itbs=1&amp;tbnid=t7Tb5kHnHrAyBM:&amp;tbnh=113&amp;tbnw=150&amp;prev=/images?q=caras+de+personas&amp;start=20&amp;um=1&amp;hl=es&amp;sa=N&amp;ndsp=20&amp;tbs=isch:1" TargetMode="External"/><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hyperlink" Target="http://www.mxl.cetys.mx/cpe/email/comunicados/2-jun-06/wasc_gde.jpg" TargetMode="Externa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bpBn-LXl0VM" TargetMode="External"/><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http://images.google.com/imgres?imgurl=http://bitsignals.com/wp-content/uploads/2007/08/globo-dinero.jpg&amp;imgrefurl=http://bitsignals.com/2007/08/29/cuanto-dinero-necesitas-ganar-con-tu-blog/&amp;usg=__2VlufTvtk-s80k0L9k1-So_2beI=&amp;h=339&amp;w=250&amp;sz=17&amp;hl=es&amp;start=68&amp;um=1&amp;tbnid=TDcnVhjymwzpnM:&amp;tbnh=119&amp;tbnw=88&amp;prev=/images?q=dinero&amp;ndsp=18&amp;hl=es&amp;rls=com.microsoft:es-mx:IE-SearchBox&amp;rlz=1I7SUNA&amp;sa=N&amp;start=54&amp;um=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mx/url?sa=i&amp;rct=j&amp;q=funciones+sociales&amp;source=images&amp;cd=&amp;cad=rja&amp;docid=UL6ODnkEJmqA3M&amp;tbnid=IyklOQE1h2mBTM:&amp;ved=0CAUQjRw&amp;url=http://www.muypymes.com/2011/08/19/si-no-puedes-contratar-a-un-commity-manager-unete-a-ellos/&amp;ei=n0_5UdzYNIze8ATAloD4Dg&amp;bvm=bv.49967636,d.aWc&amp;psig=AFQjCNHRZKueyUKVFR974XPi97-Nf38icw&amp;ust=1375379739350314"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images.google.com/imgres?imgurl=http://www.once.es/new/Onceinforma/publicdocum/anteriores/perfiles243/solidaridad/img/solidaridad02&amp;imgrefurl=http://www.once.es/new/Onceinforma/publicdocum/anteriores/perfiles243/solidaridad/index_html&amp;usg=__hIyZ6AOwdG9zLK5MPRZO8renYNw=&amp;h=332&amp;w=500&amp;sz=96&amp;hl=es&amp;start=199&amp;um=1&amp;tbnid=QiQHiXvvCYo2yM:&amp;tbnh=86&amp;tbnw=130&amp;prev=/images?q=solidaridad&amp;ndsp=18&amp;hl=es&amp;rls=com.microsoft:es-mx:IE-SearchBox&amp;rlz=1I7SUNA&amp;sa=N&amp;start=198&amp;um=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mx/url?sa=i&amp;source=images&amp;cd=&amp;cad=rja&amp;docid=c8S7rM6fIRom7M&amp;tbnid=h7-7nrDuAwyOwM:&amp;ved=0CAgQjRwwAA&amp;url=http://www.psicologia-uniroma4.it/lab/psicofisiologia/&amp;ei=U3LAUZnPHuPO0gHniIHQDg&amp;psig=AFQjCNGvH75KsFTW_1F3ufp28VNZXqaOWA&amp;ust=1371653075540888"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google.com.mx/url?sa=i&amp;rct=j&amp;q=creatividad+e+innovacion&amp;source=images&amp;cd=&amp;cad=rja&amp;docid=8iwkmWXtyIJ62M&amp;tbnid=IbVeKEVwC_cwGM:&amp;ved=0CAUQjRw&amp;url=http://www.recursosdeautoayuda.com/2012/10/como-ser-mas-creativo-e-innovador.html&amp;ei=x2yKUZLONYOe8gTFsIHoBg&amp;psig=AFQjCNFBSnNKGv6INAsJYNsFK4nA-A8Vgg&amp;ust=1368112653270105"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google.com.mx/url?sa=i&amp;source=images&amp;cd=&amp;cad=rja&amp;docid=5dQyVgUHuFlr3M&amp;tbnid=xVW1WbqskWVaxM:&amp;ved=0CAUQjRw&amp;url=https://en.wikipedia.org/wiki/Albert_Einstein&amp;ei=v_vvUbyrJIO-9QSvw4CoCg&amp;psig=AFQjCNE-btWbjVRnoEj5PYKxVJGzOMFmKw&amp;ust=1374768442777593"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o_QTFPdnrjY" TargetMode="Externa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www.bqm.com.pe/joomla/index.php?option=com_content&amp;task=view&amp;id=143&amp;Itemid=2" TargetMode="External"/><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openxmlformats.org/officeDocument/2006/relationships/image" Target="../media/image8.jpe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google.com.mx/url?sa=i&amp;rct=j&amp;q=creatividad+e+innovacion+empresarial&amp;source=images&amp;cd=&amp;cad=rja&amp;docid=aKNROEUQqbTUPM&amp;tbnid=1IwTQzNj9TsAlM:&amp;ved=0CAUQjRw&amp;url=http://creatividadfernanda.blogspot.com/&amp;ei=_myKUdHvIIrK9gSy74CABA&amp;psig=AFQjCNG6eNvWB-nuxHaze58Z969x588tag&amp;ust=1368112760479868"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om.mx/url?sa=i&amp;rct=j&amp;q=creatividad+e+innovacion+empresarial&amp;source=images&amp;cd=&amp;cad=rja&amp;docid=GcjGQGIbT1HzwM&amp;tbnid=Q6l-IZu-_XhaTM:&amp;ved=0CAUQjRw&amp;url=http://desarrolloeinnovaciondelasorgunilibre.blogspot.com/2013/02/creatividad-e-innovacion-empresarial.html&amp;ei=HW2KUfP_GZSw8ASE1oG4Dw&amp;psig=AFQjCNG6eNvWB-nuxHaze58Z969x588tag&amp;ust=1368112760479868" TargetMode="External"/><Relationship Id="rId1" Type="http://schemas.openxmlformats.org/officeDocument/2006/relationships/slideLayout" Target="../slideLayouts/slideLayout7.xml"/><Relationship Id="rId4" Type="http://schemas.openxmlformats.org/officeDocument/2006/relationships/hyperlink" Target="http://www.youtube.com/watch?v=GLRgWcNymcI"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com.mx/url?sa=i&amp;rct=j&amp;q=actualizacion&amp;source=images&amp;cd=&amp;cad=rja&amp;docid=xayIQswWNZy1ZM&amp;tbnid=KXrEIg5RwhwgFM:&amp;ved=0CAUQjRw&amp;url=http://www.utp.ac.pa/actualizacion-de-los-sitios-web&amp;ei=qG2KUf_VD4Xw8QTRhYGYAQ&amp;psig=AFQjCNETlVZz-qGBXZrR9bs4q9lpy--Lfg&amp;ust=1368112863970015"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youtube.com/watch?v=P2iIXc-ieP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hyperlink" Target="http://www.google.com.mx/url?sa=i&amp;rct=j&amp;q=empresa+enojado&amp;source=images&amp;cd=&amp;cad=rja&amp;docid=iVyOC5Q5PS2vQM&amp;tbnid=yyWhC5ZkSru38M:&amp;ved=0CAUQjRw&amp;url=http://es.123rf.com/photo_13739122_enojado-hombre-mayor-empresa-de-pie-con-los-punos-apretados-hs-contra-el-fondo-blanco.html&amp;ei=CkfUUbbXCMiPqwGs4IDwCQ&amp;bvm=bv.48705608,d.aWc&amp;psig=AFQjCNF3fFDgo1qXovnjngpx7C-tyvyiyg&amp;ust=1372952706090500" TargetMode="Externa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9.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3.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2.pn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8.png"/><Relationship Id="rId11" Type="http://schemas.microsoft.com/office/2007/relationships/hdphoto" Target="../media/hdphoto5.wdp"/><Relationship Id="rId5" Type="http://schemas.openxmlformats.org/officeDocument/2006/relationships/image" Target="../media/image67.png"/><Relationship Id="rId10" Type="http://schemas.openxmlformats.org/officeDocument/2006/relationships/image" Target="../media/image71.png"/><Relationship Id="rId4" Type="http://schemas.openxmlformats.org/officeDocument/2006/relationships/image" Target="../media/image66.png"/><Relationship Id="rId9" Type="http://schemas.microsoft.com/office/2007/relationships/hdphoto" Target="../media/hdphoto4.wdp"/></Relationships>
</file>

<file path=ppt/slides/_rels/slide56.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hyperlink" Target="http://www.google.com.mx/url?sa=i&amp;rct=j&amp;q=el+cambio+en+las+organizaciones&amp;source=images&amp;cd=&amp;cad=rja&amp;docid=Y_L2Zb5lcQlb-M&amp;tbnid=6jJ8nXJ1YJGFSM:&amp;ved=0CAUQjRw&amp;url=http://blog.areaw3.com/cambiar-o-no-cambiar-dificil-dilema-para-una-empresa/&amp;ei=xJfyUZL7KI3Q9AT5_IDoDw&amp;bvm=bv.49784469,d.aWc&amp;psig=AFQjCNE0WN-Nu3mmi2hGp_pwMuJGoBpv5g&amp;ust=1374939415442765"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www.youtube.com/watch?v=LncgX5NKpGE"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6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mx/url?sa=i&amp;rct=j&amp;q=inteligencia+emocional&amp;source=images&amp;cd=&amp;cad=rja&amp;docid=H_1wZgENXCAztM&amp;tbnid=YHI0FnucYd1PJM:&amp;ved=0CAUQjRw&amp;url=http://mx.mujer.yahoo.com/blogs/botica/que-es-la-inteligencia-emocional-235417308.html?page=all&amp;ei=rnPAUarGKIvC9gSN-oC4DA&amp;psig=AFQjCNH-d6-i4EcwrCaSPJLF_A3RHKlGvA&amp;ust=1371653388415172"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w17VgJwIUII"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468313" y="3933056"/>
            <a:ext cx="8207375" cy="1292633"/>
          </a:xfrm>
          <a:prstGeom prst="rect">
            <a:avLst/>
          </a:prstGeom>
          <a:solidFill>
            <a:schemeClr val="bg1">
              <a:lumMod val="95000"/>
            </a:schemeClr>
          </a:solidFill>
          <a:ln w="9525">
            <a:noFill/>
            <a:miter lim="800000"/>
            <a:headEnd/>
            <a:tailEnd/>
          </a:ln>
          <a:effectLst>
            <a:outerShdw blurRad="50800" dist="38100" dir="5400000" algn="t" rotWithShape="0">
              <a:prstClr val="black">
                <a:alpha val="40000"/>
              </a:prstClr>
            </a:outerShdw>
          </a:effectLst>
        </p:spPr>
        <p:txBody>
          <a:bodyPr wrap="square" lIns="91414" tIns="45706" rIns="91414" bIns="45706">
            <a:spAutoFit/>
          </a:bodyPr>
          <a:lstStyle/>
          <a:p>
            <a:pPr algn="ctr">
              <a:spcBef>
                <a:spcPct val="50000"/>
              </a:spcBef>
              <a:defRPr/>
            </a:pPr>
            <a:r>
              <a:rPr lang="es-ES" sz="36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Técnicas de gestión ejecutiva</a:t>
            </a:r>
          </a:p>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Módulo </a:t>
            </a:r>
            <a:r>
              <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5</a:t>
            </a: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 desarrollo y superación personal.</a:t>
            </a:r>
          </a:p>
        </p:txBody>
      </p:sp>
      <p:grpSp>
        <p:nvGrpSpPr>
          <p:cNvPr id="25606" name="Group 5"/>
          <p:cNvGrpSpPr>
            <a:grpSpLocks/>
          </p:cNvGrpSpPr>
          <p:nvPr/>
        </p:nvGrpSpPr>
        <p:grpSpPr bwMode="auto">
          <a:xfrm>
            <a:off x="2572078" y="453900"/>
            <a:ext cx="3788358" cy="786080"/>
            <a:chOff x="1882" y="981"/>
            <a:chExt cx="2722" cy="635"/>
          </a:xfrm>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772" t="29187" r="10220" b="22010"/>
          <a:stretch/>
        </p:blipFill>
        <p:spPr bwMode="auto">
          <a:xfrm>
            <a:off x="2484438" y="1340768"/>
            <a:ext cx="3963639" cy="2448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67544" y="5661248"/>
            <a:ext cx="8208144" cy="400110"/>
          </a:xfrm>
          <a:prstGeom prst="rect">
            <a:avLst/>
          </a:prstGeom>
          <a:noFill/>
          <a:ln>
            <a:solidFill>
              <a:schemeClr val="bg1">
                <a:lumMod val="50000"/>
              </a:schemeClr>
            </a:solidFill>
          </a:ln>
        </p:spPr>
        <p:txBody>
          <a:bodyPr wrap="square" rtlCol="0">
            <a:spAutoFit/>
          </a:bodyPr>
          <a:lstStyle/>
          <a:p>
            <a:pPr algn="just"/>
            <a:r>
              <a:rPr lang="es-MX" sz="1000" i="1" dirty="0"/>
              <a:t>NOTA: Este material ha sido diseñado para que los estudiantes tengan acceso al mismo antes de cada sesión donde se expondrá el módulo respectivo, con la finalidad de que lo estudien, contesten las autoevaluaciones y vean los videos recomendados, así mismo servirá de base para la Evaluación de este módulo</a:t>
            </a:r>
            <a:r>
              <a:rPr lang="es-MX" sz="1000" i="1" dirty="0" smtClean="0"/>
              <a:t>.</a:t>
            </a:r>
            <a:endParaRPr lang="es-MX" sz="1000" i="1" dirty="0"/>
          </a:p>
        </p:txBody>
      </p:sp>
      <p:sp>
        <p:nvSpPr>
          <p:cNvPr id="3" name="2 Marcador de número de diapositiva"/>
          <p:cNvSpPr>
            <a:spLocks noGrp="1"/>
          </p:cNvSpPr>
          <p:nvPr>
            <p:ph type="sldNum" sz="quarter" idx="12"/>
          </p:nvPr>
        </p:nvSpPr>
        <p:spPr/>
        <p:txBody>
          <a:bodyPr/>
          <a:lstStyle/>
          <a:p>
            <a:fld id="{805D4288-44B6-4D2C-8261-77B749EDE6EB}" type="slidenum">
              <a:rPr lang="es-MX" smtClean="0"/>
              <a:t>1</a:t>
            </a:fld>
            <a:endParaRPr lang="es-MX" dirty="0"/>
          </a:p>
        </p:txBody>
      </p:sp>
    </p:spTree>
    <p:extLst>
      <p:ext uri="{BB962C8B-B14F-4D97-AF65-F5344CB8AC3E}">
        <p14:creationId xmlns:p14="http://schemas.microsoft.com/office/powerpoint/2010/main" val="1853355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1190" name="Group 422"/>
          <p:cNvGraphicFramePr>
            <a:graphicFrameLocks noGrp="1"/>
          </p:cNvGraphicFramePr>
          <p:nvPr>
            <p:extLst>
              <p:ext uri="{D42A27DB-BD31-4B8C-83A1-F6EECF244321}">
                <p14:modId xmlns:p14="http://schemas.microsoft.com/office/powerpoint/2010/main" val="684863781"/>
              </p:ext>
            </p:extLst>
          </p:nvPr>
        </p:nvGraphicFramePr>
        <p:xfrm>
          <a:off x="468313" y="1557338"/>
          <a:ext cx="8207376" cy="4619628"/>
        </p:xfrm>
        <a:graphic>
          <a:graphicData uri="http://schemas.openxmlformats.org/drawingml/2006/table">
            <a:tbl>
              <a:tblPr/>
              <a:tblGrid>
                <a:gridCol w="426520"/>
                <a:gridCol w="3413728"/>
                <a:gridCol w="873426"/>
                <a:gridCol w="873425"/>
                <a:gridCol w="873426"/>
                <a:gridCol w="873425"/>
                <a:gridCol w="873426"/>
              </a:tblGrid>
              <a:tr h="288925">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1.</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SABE RECONOCER EN USTED:</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TODAS MIS EMOCIONES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ALGUNAS DE ELLAS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SOLO LAS POSITIVAS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SOLO LAS NEGATIVAS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NINGUNA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2.</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Narrow" pitchFamily="34" charset="0"/>
                        </a:rPr>
                        <a:t>SABE IDENTIFICAR CUANDO SE ESTA DESENCANDENANDO UNA EMOCIÓN</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A VECES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Narrow" pitchFamily="34" charset="0"/>
                        </a:rPr>
                        <a:t>SABE IDENTIFICAR LAS CAUSAS DE SUS EMOCIONES:</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A VECES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dirty="0" smtClean="0">
                          <a:ln>
                            <a:noFill/>
                          </a:ln>
                          <a:solidFill>
                            <a:schemeClr val="tx1"/>
                          </a:solidFill>
                          <a:effectLst/>
                          <a:latin typeface="Arial Narrow" pitchFamily="34" charset="0"/>
                        </a:rPr>
                        <a:t>NUNCA</a:t>
                      </a:r>
                      <a:endParaRPr kumimoji="0" lang="es-ES" sz="8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Narrow" pitchFamily="34" charset="0"/>
                        </a:rPr>
                        <a:t>CUANDO ALGO </a:t>
                      </a:r>
                      <a:r>
                        <a:rPr kumimoji="0" lang="es-MX" sz="1100" b="1" i="0" u="none" strike="noStrike" cap="none" normalizeH="0" baseline="0" dirty="0" smtClean="0">
                          <a:ln>
                            <a:noFill/>
                          </a:ln>
                          <a:solidFill>
                            <a:schemeClr val="tx1"/>
                          </a:solidFill>
                          <a:effectLst/>
                          <a:latin typeface="Arial Narrow" pitchFamily="34" charset="0"/>
                        </a:rPr>
                        <a:t>NO </a:t>
                      </a:r>
                      <a:r>
                        <a:rPr kumimoji="0" lang="es-MX" sz="1100" b="1" i="0" u="none" strike="noStrike" cap="none" normalizeH="0" baseline="0" dirty="0" smtClean="0">
                          <a:ln>
                            <a:noFill/>
                          </a:ln>
                          <a:solidFill>
                            <a:schemeClr val="tx1"/>
                          </a:solidFill>
                          <a:effectLst/>
                          <a:latin typeface="Arial Narrow" pitchFamily="34" charset="0"/>
                        </a:rPr>
                        <a:t>ES DE SU AGRADO LO DICE:</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A VECES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5.</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HABLAR DE SUS MIEDOS PROFUNDOS LE RESULTA:</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FACIL CON TODOS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SOLO CON ALGUNOS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SOLO CON UNA O DOS PERSONAS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DIFICL</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IMPOSIBLE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6.</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HACE COSAS QUE PERJUDICAN SU PROPIA ESTIMA:</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A VECES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A MENUDO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MUY A MENUDO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1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7.</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CUANDO PRESENCIA UNA INJUSTICIA:</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INTENTO HACER ALGO POSITIVO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ME INDIGNO Y LO COMENTO CON LA GENTE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ME SIENTO APENADO E IMPOTENTE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LO OLVIDO ASI ES LA VIDA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SIGO MI CAMINO. NO QUIERO VER</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8.</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CUANDO TODO EL MUNDO ESTA NERVIOSO, USTED TAMBIÉN SE PONE NERVIOSO</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A VECES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NUNCA. NO ME RESISTO AL CONTAGIO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9.</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PIDE LO QUE NECESITA:</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SIEMPRE</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CASI SIEMPRE</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A VECES</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CASI NUNCA</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dirty="0" smtClean="0">
                          <a:ln>
                            <a:noFill/>
                          </a:ln>
                          <a:solidFill>
                            <a:srgbClr val="000000"/>
                          </a:solidFill>
                          <a:effectLst/>
                          <a:latin typeface="Arial Narrow" pitchFamily="34" charset="0"/>
                        </a:rPr>
                        <a:t>NUNCA</a:t>
                      </a:r>
                      <a:endParaRPr kumimoji="0" lang="es-ES" sz="800" b="1" i="0" u="none" strike="noStrike" cap="none" normalizeH="0" baseline="0" dirty="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00881" name="Rectangle 113"/>
          <p:cNvSpPr>
            <a:spLocks noChangeArrowheads="1"/>
          </p:cNvSpPr>
          <p:nvPr/>
        </p:nvSpPr>
        <p:spPr bwMode="auto">
          <a:xfrm>
            <a:off x="468313" y="776288"/>
            <a:ext cx="8207376"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
              </a:spcBef>
            </a:pPr>
            <a:r>
              <a:rPr lang="es-MX" altLang="zh-CN" sz="1000" dirty="0">
                <a:latin typeface="Arial Narrow" pitchFamily="34" charset="0"/>
                <a:ea typeface="SimSun" pitchFamily="2" charset="-122"/>
              </a:rPr>
              <a:t>SE PRESENTAN A CONTINUACIÓN UNA SERIE DE AFIRMACIONES CON VARIAS ALTERNATIVAS DE RESPUESTA CADA UNA. LÉALAS CUIDADOSAMENTE Y MARQUE CON UNA “X” LA OPCIÓN QUE CORRESPONDE A SU MANERA DE ACTUAR. LA PRESENTE AUTOEVALUACIÓN NO CONSTITUYE UN DIAGNÓSTICO O JUICIO ESPECÍFICO, SINO SOLO ES UNA ORIENTACIÓN QUE INVITA A LA REFLEXIÓN PERSONAL. EL INSTRUCTOR LE INDICARÁ EL TIEMPO MÁXIMO QUE TIENE PARA CONTESTAR.</a:t>
            </a:r>
          </a:p>
        </p:txBody>
      </p:sp>
      <p:sp>
        <p:nvSpPr>
          <p:cNvPr id="800882" name="Rectangle 114"/>
          <p:cNvSpPr>
            <a:spLocks noChangeArrowheads="1"/>
          </p:cNvSpPr>
          <p:nvPr/>
        </p:nvSpPr>
        <p:spPr bwMode="auto">
          <a:xfrm>
            <a:off x="250825" y="460375"/>
            <a:ext cx="86423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altLang="zh-CN" sz="1600" b="1" dirty="0">
                <a:ea typeface="SimSun" pitchFamily="2" charset="-122"/>
              </a:rPr>
              <a:t>AUTO </a:t>
            </a:r>
            <a:r>
              <a:rPr lang="es-MX" altLang="zh-CN" sz="1600" b="1" dirty="0" smtClean="0">
                <a:ea typeface="SimSun" pitchFamily="2" charset="-122"/>
              </a:rPr>
              <a:t>EVALUACIÓN 5.1.2  : </a:t>
            </a:r>
            <a:r>
              <a:rPr lang="es-MX" altLang="zh-CN" sz="1600" b="1" dirty="0">
                <a:ea typeface="SimSun" pitchFamily="2" charset="-122"/>
              </a:rPr>
              <a:t>INTELIGENCIA EMOCIONAL</a:t>
            </a:r>
            <a:endParaRPr lang="es-ES" sz="1600" b="1" dirty="0"/>
          </a:p>
        </p:txBody>
      </p:sp>
      <p:sp>
        <p:nvSpPr>
          <p:cNvPr id="2" name="1 Marcador de número de diapositiva"/>
          <p:cNvSpPr>
            <a:spLocks noGrp="1"/>
          </p:cNvSpPr>
          <p:nvPr>
            <p:ph type="sldNum" sz="quarter" idx="12"/>
          </p:nvPr>
        </p:nvSpPr>
        <p:spPr/>
        <p:txBody>
          <a:bodyPr/>
          <a:lstStyle/>
          <a:p>
            <a:fld id="{805D4288-44B6-4D2C-8261-77B749EDE6EB}" type="slidenum">
              <a:rPr lang="es-MX" smtClean="0"/>
              <a:t>10</a:t>
            </a:fld>
            <a:endParaRPr lang="es-MX"/>
          </a:p>
        </p:txBody>
      </p:sp>
    </p:spTree>
    <p:extLst>
      <p:ext uri="{BB962C8B-B14F-4D97-AF65-F5344CB8AC3E}">
        <p14:creationId xmlns:p14="http://schemas.microsoft.com/office/powerpoint/2010/main" val="3223025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2122" name="Group 330"/>
          <p:cNvGraphicFramePr>
            <a:graphicFrameLocks noGrp="1"/>
          </p:cNvGraphicFramePr>
          <p:nvPr>
            <p:extLst>
              <p:ext uri="{D42A27DB-BD31-4B8C-83A1-F6EECF244321}">
                <p14:modId xmlns:p14="http://schemas.microsoft.com/office/powerpoint/2010/main" val="2612689045"/>
              </p:ext>
            </p:extLst>
          </p:nvPr>
        </p:nvGraphicFramePr>
        <p:xfrm>
          <a:off x="468313" y="766532"/>
          <a:ext cx="8207375" cy="5497068"/>
        </p:xfrm>
        <a:graphic>
          <a:graphicData uri="http://schemas.openxmlformats.org/drawingml/2006/table">
            <a:tbl>
              <a:tblPr/>
              <a:tblGrid>
                <a:gridCol w="426520"/>
                <a:gridCol w="3343165"/>
                <a:gridCol w="887538"/>
                <a:gridCol w="887538"/>
                <a:gridCol w="887538"/>
                <a:gridCol w="887538"/>
                <a:gridCol w="887538"/>
              </a:tblGrid>
              <a:tr h="215900">
                <a:tc grid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68300">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10.</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SABE DECIR QUE NO CUANDO ALGO NO LE CONVIENE O INTERESA</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A VECES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11.</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CUANDO SE VE ENVUELTO (A) EN UN CONFLICTO:</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NEGOCIO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BUSCO UN MEDIADOR</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INTENTO DOMINAR</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ME SOMETO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ME ESCABULLO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5438">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12.</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ES CONSCIENTE DEL EFECTO DE SU COMPORTAMIENTO EN LOS DEMÁS:</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A VECES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13.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Narrow" pitchFamily="34" charset="0"/>
                        </a:rPr>
                        <a:t>SABE DISTANCIARSE DE SU PUNTO DE VISTA Y PONERSE EN EL LUGAR DEL OTRO:</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A VECES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14.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CUANDO LE AGREDEN:</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REACCIO-</a:t>
                      </a:r>
                    </a:p>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NO CON EMPATIA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NO DIGO NADA. SIGO MI CAMINO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ME ENFADO Y LO DIGO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PUEDO SER VIOLENTO (A)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ME SIENTO CULPABLE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15.</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CUANDO ALGUIÉN LLORA:</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ACOMPAÑO SU EMOCIÓN</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INTENTO CONSOLARLO (A)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NO PUEDO EVITAR LLORAR</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INTENTO DISTRAERLO (A)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dirty="0" smtClean="0">
                          <a:ln>
                            <a:noFill/>
                          </a:ln>
                          <a:solidFill>
                            <a:schemeClr val="tx1"/>
                          </a:solidFill>
                          <a:effectLst/>
                          <a:latin typeface="Arial Narrow" pitchFamily="34" charset="0"/>
                        </a:rPr>
                        <a:t>NUNCA</a:t>
                      </a:r>
                      <a:endParaRPr kumimoji="0" lang="es-ES" sz="8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500">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16.</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SI RECIBE UN ELOGIO:</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LO RECIBE Y AGRADECE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LO RECIBE SIN MAS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SE SIENTE EN DEUDA Y ELOGIA A SU VEZ</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dirty="0" smtClean="0">
                          <a:ln>
                            <a:noFill/>
                          </a:ln>
                          <a:solidFill>
                            <a:schemeClr val="tx1"/>
                          </a:solidFill>
                          <a:effectLst/>
                          <a:latin typeface="Arial Narrow" pitchFamily="34" charset="0"/>
                        </a:rPr>
                        <a:t>LE RESTA IMPORTANCIA</a:t>
                      </a:r>
                      <a:endParaRPr kumimoji="0" lang="es-ES" sz="8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DESCONFIA DE LO QUE HAY ESCONDIDO DETRAS </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6888">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17.</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SABE IDENTIFICAR LO QUE SIENTEN LOS DEMÁS:</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SIEMPRE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A VECES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CASI 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NUNCA. NO QUIERO SENTIRME IGUAL</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18.</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ES CAPAZ DE MOSTRAR Y HABLAR DEL CARIÑO Y AFECTO POR OTRAS PERSONAS: </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SIEMPRE</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CASI SIEMPRE</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A VECES</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CASI NUNCA</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NUNCA</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19.</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Narrow" pitchFamily="34" charset="0"/>
                        </a:rPr>
                        <a:t>PARA HACER BIEN SU TRABAJO NECESITA QUE LO (A) ESTIMULEN:</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SIEMPRE</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CASI SIEMPRE</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A VECES</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CASI NUNCA</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NUNCA</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20.</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5000"/>
                        </a:lnSpc>
                        <a:spcBef>
                          <a:spcPct val="2000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Narrow" pitchFamily="34" charset="0"/>
                        </a:rPr>
                        <a:t>SALUDA</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SIEMPRE CON AGRADO Y EMPATIA</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SI ME DAN LA MANO</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SI ME SALUDAN PRIMERO</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smtClean="0">
                          <a:ln>
                            <a:noFill/>
                          </a:ln>
                          <a:solidFill>
                            <a:srgbClr val="000000"/>
                          </a:solidFill>
                          <a:effectLst/>
                          <a:latin typeface="Arial Narrow" pitchFamily="34" charset="0"/>
                        </a:rPr>
                        <a:t>SALUDO PRIMERO PARA DOMINAR</a:t>
                      </a:r>
                      <a:endParaRPr kumimoji="0" lang="es-ES"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20000"/>
                        </a:spcBef>
                        <a:spcAft>
                          <a:spcPct val="0"/>
                        </a:spcAft>
                        <a:buClrTx/>
                        <a:buSzTx/>
                        <a:buFontTx/>
                        <a:buNone/>
                        <a:tabLst/>
                      </a:pPr>
                      <a:r>
                        <a:rPr kumimoji="0" lang="es-MX" sz="800" b="1" i="0" u="none" strike="noStrike" cap="none" normalizeH="0" baseline="0" dirty="0" smtClean="0">
                          <a:ln>
                            <a:noFill/>
                          </a:ln>
                          <a:solidFill>
                            <a:srgbClr val="000000"/>
                          </a:solidFill>
                          <a:effectLst/>
                          <a:latin typeface="Arial Narrow" pitchFamily="34" charset="0"/>
                        </a:rPr>
                        <a:t>ME ES INDIFERENTE SALUDAR</a:t>
                      </a:r>
                      <a:endParaRPr kumimoji="0" lang="es-ES" sz="800" b="1" i="0" u="none" strike="noStrike" cap="none" normalizeH="0" baseline="0" dirty="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Rectangle 114"/>
          <p:cNvSpPr>
            <a:spLocks noChangeArrowheads="1"/>
          </p:cNvSpPr>
          <p:nvPr/>
        </p:nvSpPr>
        <p:spPr bwMode="auto">
          <a:xfrm>
            <a:off x="468313" y="315888"/>
            <a:ext cx="8280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MX" altLang="zh-CN" sz="1600" b="1" dirty="0">
                <a:ea typeface="SimSun" pitchFamily="2" charset="-122"/>
              </a:rPr>
              <a:t>AUTO EVALUACIÓN </a:t>
            </a:r>
            <a:r>
              <a:rPr lang="es-MX" altLang="zh-CN" sz="1600" b="1" dirty="0" smtClean="0">
                <a:ea typeface="SimSun" pitchFamily="2" charset="-122"/>
              </a:rPr>
              <a:t> 5.1.2. : </a:t>
            </a:r>
            <a:r>
              <a:rPr lang="es-MX" altLang="zh-CN" sz="1600" b="1" dirty="0">
                <a:ea typeface="SimSun" pitchFamily="2" charset="-122"/>
              </a:rPr>
              <a:t>INTELIGENCIA </a:t>
            </a:r>
            <a:r>
              <a:rPr lang="es-MX" altLang="zh-CN" sz="1600" b="1" dirty="0" smtClean="0">
                <a:ea typeface="SimSun" pitchFamily="2" charset="-122"/>
              </a:rPr>
              <a:t>EMOCIONAL. </a:t>
            </a:r>
            <a:r>
              <a:rPr lang="es-MX" altLang="zh-CN" sz="1600" b="1" i="1" dirty="0" smtClean="0">
                <a:ea typeface="SimSun" pitchFamily="2" charset="-122"/>
              </a:rPr>
              <a:t>Continuación …</a:t>
            </a:r>
            <a:endParaRPr lang="es-ES" sz="1600" b="1" i="1" dirty="0"/>
          </a:p>
        </p:txBody>
      </p:sp>
      <p:sp>
        <p:nvSpPr>
          <p:cNvPr id="2" name="1 Marcador de número de diapositiva"/>
          <p:cNvSpPr>
            <a:spLocks noGrp="1"/>
          </p:cNvSpPr>
          <p:nvPr>
            <p:ph type="sldNum" sz="quarter" idx="12"/>
          </p:nvPr>
        </p:nvSpPr>
        <p:spPr/>
        <p:txBody>
          <a:bodyPr/>
          <a:lstStyle/>
          <a:p>
            <a:fld id="{805D4288-44B6-4D2C-8261-77B749EDE6EB}" type="slidenum">
              <a:rPr lang="es-MX" smtClean="0"/>
              <a:t>11</a:t>
            </a:fld>
            <a:endParaRPr lang="es-MX"/>
          </a:p>
        </p:txBody>
      </p:sp>
    </p:spTree>
    <p:extLst>
      <p:ext uri="{BB962C8B-B14F-4D97-AF65-F5344CB8AC3E}">
        <p14:creationId xmlns:p14="http://schemas.microsoft.com/office/powerpoint/2010/main" val="1325362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3126" name="Group 310"/>
          <p:cNvGraphicFramePr>
            <a:graphicFrameLocks noGrp="1"/>
          </p:cNvGraphicFramePr>
          <p:nvPr>
            <p:extLst>
              <p:ext uri="{D42A27DB-BD31-4B8C-83A1-F6EECF244321}">
                <p14:modId xmlns:p14="http://schemas.microsoft.com/office/powerpoint/2010/main" val="269399127"/>
              </p:ext>
            </p:extLst>
          </p:nvPr>
        </p:nvGraphicFramePr>
        <p:xfrm>
          <a:off x="399173" y="605106"/>
          <a:ext cx="8307387" cy="4111625"/>
        </p:xfrm>
        <a:graphic>
          <a:graphicData uri="http://schemas.openxmlformats.org/drawingml/2006/table">
            <a:tbl>
              <a:tblPr/>
              <a:tblGrid>
                <a:gridCol w="431800"/>
                <a:gridCol w="3097212"/>
                <a:gridCol w="477838"/>
                <a:gridCol w="477837"/>
                <a:gridCol w="477838"/>
                <a:gridCol w="477837"/>
                <a:gridCol w="477838"/>
                <a:gridCol w="477837"/>
                <a:gridCol w="477838"/>
                <a:gridCol w="477837"/>
                <a:gridCol w="477838"/>
                <a:gridCol w="477837"/>
              </a:tblGrid>
              <a:tr h="180975">
                <a:tc grid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2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90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21.</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SABE DEMOSTRAR SU ALEGRÍA: GRITAR, REIR, ABRAZAR, ETC..</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 FACILMENTE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FACILMENTE SOLO CON DETERMINADAS PERSONAS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DIGO QUE ESTOY CONTENTO PERO NO EXPRESO LO QUE SIENTO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ME SIENTO INCOMODO. BAJO LA MIRADA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NO. DESVIO LA ATENCION O HABLO DE  OTRA COSA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22.</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HABLA DE USTED:</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CON FACILIDAD Y A TODO TIPO DE  PERSONA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CON FACILIDAD SOLO CON DETERMINADASPERSONAS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CUENTO LO QUE ME PASA PERO NO DIGO LO QUE SIENTO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SOLO CUANDO SALGO BIEN PARADO (A)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NUNCA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461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23.</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SI SIENTE INTIMADO (A) ANTE ALGUIÉN:</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CONFIO EN MI Y ESTABLEZCO CONTACTO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ME DOMINO. INTENTO DOMINAR MIS TENSIONES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PERMANEZCO RETRAIDO. HABLO  A SUS ESPALDAS</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LO AGREDO (A)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PERMANEZCO RETRAIDO. NO DIGO NADA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4270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24.</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CUANDO TIENE QUE HABLAR EN PÚBLICO:</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ACEPTO EL MIEDO ESCENICO. UTILIZO MI ENERGIA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ME DIGO QUE TODOS TIENEN MIEDO Y LO HAGO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TENGO MIEDO ESCENICO Y ME DOMINO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NUNCA TENGO MIEDO ESCENICO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EL TERROR ME PARALIZA Y ME RETRACTO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549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25.</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CUANDO TIENE QUE TRABAJAR EN EQUIPO</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PARTICIPO Y COOPERO ABIERTAMENTE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TENGO TEMOR, PERO PARTICIPO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SIGO AL GRUPO. ME ADAPTO A LA MAYORIA</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TENGO TENDENCIA A AISLARME</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800" b="1" i="0" u="none" strike="noStrike" cap="none" normalizeH="0" baseline="0" smtClean="0">
                          <a:ln>
                            <a:noFill/>
                          </a:ln>
                          <a:solidFill>
                            <a:schemeClr val="tx1"/>
                          </a:solidFill>
                          <a:effectLst/>
                          <a:latin typeface="Arial Narrow" pitchFamily="34" charset="0"/>
                        </a:rPr>
                        <a:t>EVITO TRABAJAR EN EQUIPO</a:t>
                      </a:r>
                      <a:endParaRPr kumimoji="0" lang="es-ES"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2079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SUME CADA COLUMNA</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r>
              <a:tr h="2587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smtClean="0">
                          <a:ln>
                            <a:noFill/>
                          </a:ln>
                          <a:solidFill>
                            <a:schemeClr val="tx1"/>
                          </a:solidFill>
                          <a:effectLst/>
                          <a:latin typeface="Arial Narrow" pitchFamily="34" charset="0"/>
                        </a:rPr>
                        <a:t>MULTIPLIQUE POR LOS SIGUIENTES VALORES CADA COLUMNA</a:t>
                      </a:r>
                      <a:endParaRPr kumimoji="0" lang="es-ES" sz="11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1" i="0" u="none" strike="noStrike" cap="none" normalizeH="0" baseline="0" smtClean="0">
                          <a:ln>
                            <a:noFill/>
                          </a:ln>
                          <a:solidFill>
                            <a:srgbClr val="000000"/>
                          </a:solidFill>
                          <a:effectLst/>
                          <a:latin typeface="Arial Narrow" pitchFamily="34" charset="0"/>
                        </a:rPr>
                        <a:t>5</a:t>
                      </a:r>
                      <a:endParaRPr kumimoji="0" lang="es-ES" sz="10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1" i="0" u="none" strike="noStrike" cap="none" normalizeH="0" baseline="0" smtClean="0">
                          <a:ln>
                            <a:noFill/>
                          </a:ln>
                          <a:solidFill>
                            <a:srgbClr val="000000"/>
                          </a:solidFill>
                          <a:effectLst/>
                          <a:latin typeface="Arial Narrow" pitchFamily="34" charset="0"/>
                        </a:rPr>
                        <a:t>3</a:t>
                      </a:r>
                      <a:endParaRPr kumimoji="0" lang="es-ES" sz="10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1" i="0" u="none" strike="noStrike" cap="none" normalizeH="0" baseline="0" smtClean="0">
                          <a:ln>
                            <a:noFill/>
                          </a:ln>
                          <a:solidFill>
                            <a:srgbClr val="000000"/>
                          </a:solidFill>
                          <a:effectLst/>
                          <a:latin typeface="Arial Narrow" pitchFamily="34" charset="0"/>
                        </a:rPr>
                        <a:t>2</a:t>
                      </a:r>
                      <a:endParaRPr kumimoji="0" lang="es-ES" sz="10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1" i="0" u="none" strike="noStrike" cap="none" normalizeH="0" baseline="0" smtClean="0">
                          <a:ln>
                            <a:noFill/>
                          </a:ln>
                          <a:solidFill>
                            <a:srgbClr val="000000"/>
                          </a:solidFill>
                          <a:effectLst/>
                          <a:latin typeface="Arial Narrow" pitchFamily="34" charset="0"/>
                        </a:rPr>
                        <a:t>1</a:t>
                      </a:r>
                      <a:endParaRPr kumimoji="0" lang="es-ES" sz="10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1" i="0" u="none" strike="noStrike" cap="none" normalizeH="0" baseline="0" smtClean="0">
                          <a:ln>
                            <a:noFill/>
                          </a:ln>
                          <a:solidFill>
                            <a:srgbClr val="000000"/>
                          </a:solidFill>
                          <a:effectLst/>
                          <a:latin typeface="Arial Narrow" pitchFamily="34" charset="0"/>
                        </a:rPr>
                        <a:t>0</a:t>
                      </a:r>
                      <a:endParaRPr kumimoji="0" lang="es-ES" sz="10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50825">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Narrow" pitchFamily="34" charset="0"/>
                        </a:rPr>
                        <a:t>ANOTE EL TOTAL </a:t>
                      </a:r>
                      <a:r>
                        <a:rPr kumimoji="0" lang="es-MX" sz="1100" b="1" i="0" u="none" strike="noStrike" cap="none" normalizeH="0" baseline="0" dirty="0" smtClean="0">
                          <a:ln>
                            <a:noFill/>
                          </a:ln>
                          <a:solidFill>
                            <a:schemeClr val="tx1"/>
                          </a:solidFill>
                          <a:effectLst/>
                          <a:latin typeface="Arial Narrow" pitchFamily="34" charset="0"/>
                        </a:rPr>
                        <a:t>GENERAL</a:t>
                      </a:r>
                      <a:endParaRPr kumimoji="0" lang="es-ES" sz="11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graphicFrame>
        <p:nvGraphicFramePr>
          <p:cNvPr id="803127" name="Group 311"/>
          <p:cNvGraphicFramePr>
            <a:graphicFrameLocks noGrp="1"/>
          </p:cNvGraphicFramePr>
          <p:nvPr>
            <p:extLst>
              <p:ext uri="{D42A27DB-BD31-4B8C-83A1-F6EECF244321}">
                <p14:modId xmlns:p14="http://schemas.microsoft.com/office/powerpoint/2010/main" val="929009795"/>
              </p:ext>
            </p:extLst>
          </p:nvPr>
        </p:nvGraphicFramePr>
        <p:xfrm>
          <a:off x="395287" y="4797152"/>
          <a:ext cx="8280401" cy="1127760"/>
        </p:xfrm>
        <a:graphic>
          <a:graphicData uri="http://schemas.openxmlformats.org/drawingml/2006/table">
            <a:tbl>
              <a:tblPr/>
              <a:tblGrid>
                <a:gridCol w="638891"/>
                <a:gridCol w="7641510"/>
              </a:tblGrid>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0-49</a:t>
                      </a:r>
                      <a:endParaRPr kumimoji="0" lang="es-ES" sz="10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NO CONOCE SUS  EMOCIONES, Y NORMALMENTE NO LAS CONTROLA. NO LE GUSTA PARTICIPAR NI INTEGRARSE A EQUIPOS. EN OCASIONS PUEDE SER AGRESIVO O VIOLENTO Y SU RELACIONES SON LIMITADAS Y A VECES NEGATIVAS.</a:t>
                      </a:r>
                      <a:endParaRPr kumimoji="0" lang="es-ES" sz="10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50-74</a:t>
                      </a:r>
                      <a:endParaRPr kumimoji="0" lang="es-ES" sz="10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CONOCE Y CONTROLA ALGUNAS DE SUS EMOCIONES. EN OCASIONES ES PARTICIPATIVO Y EN OTRAS PUEDE AISLARSE.</a:t>
                      </a:r>
                      <a:endParaRPr kumimoji="0" lang="es-ES" sz="10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75-99</a:t>
                      </a:r>
                      <a:endParaRPr kumimoji="0" lang="es-ES" sz="10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TIENE UN BUEN MANEJO Y CONTROL DE SUS EMOCIONES. TIENDE A SER CONFIABLE Y A RELACIONARSE ACEPTABLEMENTE.</a:t>
                      </a:r>
                      <a:endParaRPr kumimoji="0" lang="es-ES" sz="10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100-125</a:t>
                      </a:r>
                      <a:endParaRPr kumimoji="0" lang="es-ES" sz="10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ES UNA PERSONA ESTABLE, QUE CONOCE Y CONTROLA SUS EMOCIONES Y SE RELACIONA EXCELENTEMENTE</a:t>
                      </a:r>
                      <a:endParaRPr kumimoji="0" lang="es-ES" sz="10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3124" name="Rectangle 308"/>
          <p:cNvSpPr>
            <a:spLocks noChangeArrowheads="1"/>
          </p:cNvSpPr>
          <p:nvPr/>
        </p:nvSpPr>
        <p:spPr bwMode="auto">
          <a:xfrm>
            <a:off x="399172" y="5949280"/>
            <a:ext cx="834954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s-MX" sz="1000" dirty="0">
                <a:latin typeface="Arial Narrow" pitchFamily="34" charset="0"/>
              </a:rPr>
              <a:t>RECUERDE QUE LA PRESENTE AUTOEVALUACIÓN </a:t>
            </a:r>
            <a:r>
              <a:rPr lang="es-MX" sz="1000" b="1" dirty="0">
                <a:latin typeface="Arial Narrow" pitchFamily="34" charset="0"/>
              </a:rPr>
              <a:t>NO</a:t>
            </a:r>
            <a:r>
              <a:rPr lang="es-MX" sz="1000" dirty="0">
                <a:latin typeface="Arial Narrow" pitchFamily="34" charset="0"/>
              </a:rPr>
              <a:t> CONSTITUYE UN DIAGNÓSTICO O JUICIO ESPECÍFICO, SINO SOLO ES UNA ORIENTACIÓN QUE INVITA A LA REFLEXIÓN PERSONAL</a:t>
            </a:r>
          </a:p>
        </p:txBody>
      </p:sp>
      <p:sp>
        <p:nvSpPr>
          <p:cNvPr id="8" name="Rectangle 114"/>
          <p:cNvSpPr>
            <a:spLocks noChangeArrowheads="1"/>
          </p:cNvSpPr>
          <p:nvPr/>
        </p:nvSpPr>
        <p:spPr bwMode="auto">
          <a:xfrm>
            <a:off x="395288" y="188640"/>
            <a:ext cx="83534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MX" altLang="zh-CN" sz="1600" b="1" dirty="0">
                <a:ea typeface="SimSun" pitchFamily="2" charset="-122"/>
              </a:rPr>
              <a:t>AUTO EVALUACIÓN </a:t>
            </a:r>
            <a:r>
              <a:rPr lang="es-MX" altLang="zh-CN" sz="1600" b="1" dirty="0" smtClean="0">
                <a:ea typeface="SimSun" pitchFamily="2" charset="-122"/>
              </a:rPr>
              <a:t>5.1.2 : </a:t>
            </a:r>
            <a:r>
              <a:rPr lang="es-MX" altLang="zh-CN" sz="1600" b="1" dirty="0">
                <a:ea typeface="SimSun" pitchFamily="2" charset="-122"/>
              </a:rPr>
              <a:t>INTELIGENCIA </a:t>
            </a:r>
            <a:r>
              <a:rPr lang="es-MX" altLang="zh-CN" sz="1600" b="1" dirty="0" smtClean="0">
                <a:ea typeface="SimSun" pitchFamily="2" charset="-122"/>
              </a:rPr>
              <a:t>EMOCIONAL. </a:t>
            </a:r>
            <a:r>
              <a:rPr lang="es-MX" altLang="zh-CN" sz="1600" b="1" i="1" dirty="0" smtClean="0">
                <a:ea typeface="SimSun" pitchFamily="2" charset="-122"/>
              </a:rPr>
              <a:t>Continuación …</a:t>
            </a:r>
            <a:endParaRPr lang="es-ES" sz="1600" b="1" i="1" dirty="0"/>
          </a:p>
        </p:txBody>
      </p:sp>
      <p:sp>
        <p:nvSpPr>
          <p:cNvPr id="2" name="1 Marcador de número de diapositiva"/>
          <p:cNvSpPr>
            <a:spLocks noGrp="1"/>
          </p:cNvSpPr>
          <p:nvPr>
            <p:ph type="sldNum" sz="quarter" idx="12"/>
          </p:nvPr>
        </p:nvSpPr>
        <p:spPr/>
        <p:txBody>
          <a:bodyPr/>
          <a:lstStyle/>
          <a:p>
            <a:fld id="{805D4288-44B6-4D2C-8261-77B749EDE6EB}" type="slidenum">
              <a:rPr lang="es-MX" smtClean="0"/>
              <a:t>12</a:t>
            </a:fld>
            <a:endParaRPr lang="es-MX"/>
          </a:p>
        </p:txBody>
      </p:sp>
    </p:spTree>
    <p:extLst>
      <p:ext uri="{BB962C8B-B14F-4D97-AF65-F5344CB8AC3E}">
        <p14:creationId xmlns:p14="http://schemas.microsoft.com/office/powerpoint/2010/main" val="1878092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ChangeArrowheads="1"/>
          </p:cNvSpPr>
          <p:nvPr/>
        </p:nvSpPr>
        <p:spPr bwMode="auto">
          <a:xfrm>
            <a:off x="468313" y="990020"/>
            <a:ext cx="8207376" cy="61555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just"/>
            <a:r>
              <a:rPr lang="es-MX" sz="1700" dirty="0" smtClean="0">
                <a:latin typeface="+mn-lt"/>
              </a:rPr>
              <a:t>Existen </a:t>
            </a:r>
            <a:r>
              <a:rPr lang="es-MX" sz="1700" dirty="0">
                <a:latin typeface="+mn-lt"/>
              </a:rPr>
              <a:t>diferentes teorías acerca de los </a:t>
            </a:r>
            <a:r>
              <a:rPr lang="es-MX" sz="1700" b="1" i="1" dirty="0">
                <a:latin typeface="+mn-lt"/>
              </a:rPr>
              <a:t>niveles</a:t>
            </a:r>
            <a:r>
              <a:rPr lang="es-MX" sz="1700" dirty="0">
                <a:latin typeface="+mn-lt"/>
              </a:rPr>
              <a:t> de necesidades humanas. La primera de ellas habla de dos grandes grupos de necesidades:</a:t>
            </a:r>
            <a:endParaRPr lang="es-ES" sz="1700" dirty="0">
              <a:latin typeface="+mn-lt"/>
            </a:endParaRPr>
          </a:p>
        </p:txBody>
      </p:sp>
      <p:sp>
        <p:nvSpPr>
          <p:cNvPr id="2" name="1 Rectángulo"/>
          <p:cNvSpPr/>
          <p:nvPr/>
        </p:nvSpPr>
        <p:spPr>
          <a:xfrm>
            <a:off x="468313" y="523304"/>
            <a:ext cx="8207376" cy="36933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s-MX" b="1" dirty="0"/>
              <a:t>NIVELES DE LAS NECESIDADES:</a:t>
            </a:r>
            <a:endParaRPr lang="es-ES" dirty="0"/>
          </a:p>
        </p:txBody>
      </p:sp>
      <p:sp>
        <p:nvSpPr>
          <p:cNvPr id="3" name="2 Rectángulo"/>
          <p:cNvSpPr/>
          <p:nvPr/>
        </p:nvSpPr>
        <p:spPr>
          <a:xfrm>
            <a:off x="468313" y="2265839"/>
            <a:ext cx="4103687" cy="36933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lgn="ctr" fontAlgn="base">
              <a:spcBef>
                <a:spcPct val="20000"/>
              </a:spcBef>
              <a:spcAft>
                <a:spcPct val="0"/>
              </a:spcAft>
            </a:pPr>
            <a:r>
              <a:rPr lang="es-MX" b="1" i="1" u="sng" dirty="0"/>
              <a:t>Primarias:</a:t>
            </a:r>
            <a:r>
              <a:rPr lang="es-MX" dirty="0"/>
              <a:t> </a:t>
            </a:r>
            <a:endParaRPr lang="es-ES" dirty="0"/>
          </a:p>
        </p:txBody>
      </p:sp>
      <p:sp>
        <p:nvSpPr>
          <p:cNvPr id="4" name="3 Rectángulo"/>
          <p:cNvSpPr/>
          <p:nvPr/>
        </p:nvSpPr>
        <p:spPr>
          <a:xfrm>
            <a:off x="468313" y="2769895"/>
            <a:ext cx="4103689"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1400" dirty="0"/>
              <a:t>Las necesidades </a:t>
            </a:r>
            <a:r>
              <a:rPr lang="es-MX" sz="1400" b="1" i="1" dirty="0"/>
              <a:t>primarias</a:t>
            </a:r>
            <a:r>
              <a:rPr lang="es-MX" sz="1400" dirty="0"/>
              <a:t> son inherentes a lograr la </a:t>
            </a:r>
            <a:r>
              <a:rPr lang="es-MX" sz="1400" b="1" i="1" dirty="0"/>
              <a:t>sobrevivencia </a:t>
            </a:r>
            <a:r>
              <a:rPr lang="es-MX" sz="1400" dirty="0"/>
              <a:t>principalmente </a:t>
            </a:r>
            <a:r>
              <a:rPr lang="es-MX" sz="1400" b="1" i="1" dirty="0"/>
              <a:t>física</a:t>
            </a:r>
            <a:r>
              <a:rPr lang="es-MX" sz="1400" dirty="0"/>
              <a:t>, ya que si no se cubren, el ser humano no podría subsistir y moriría</a:t>
            </a:r>
          </a:p>
        </p:txBody>
      </p:sp>
      <p:sp>
        <p:nvSpPr>
          <p:cNvPr id="5" name="4 Rectángulo"/>
          <p:cNvSpPr/>
          <p:nvPr/>
        </p:nvSpPr>
        <p:spPr>
          <a:xfrm>
            <a:off x="468313" y="3665349"/>
            <a:ext cx="410368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lvl="0" algn="ctr" fontAlgn="base">
              <a:spcBef>
                <a:spcPct val="20000"/>
              </a:spcBef>
              <a:spcAft>
                <a:spcPct val="0"/>
              </a:spcAft>
            </a:pPr>
            <a:r>
              <a:rPr lang="es-MX" b="1" i="1" u="sng" dirty="0"/>
              <a:t>Secundarias:</a:t>
            </a:r>
            <a:r>
              <a:rPr lang="es-MX" dirty="0"/>
              <a:t> </a:t>
            </a:r>
            <a:endParaRPr lang="es-ES" dirty="0"/>
          </a:p>
        </p:txBody>
      </p:sp>
      <p:sp>
        <p:nvSpPr>
          <p:cNvPr id="6" name="5 Rectángulo"/>
          <p:cNvSpPr/>
          <p:nvPr/>
        </p:nvSpPr>
        <p:spPr>
          <a:xfrm>
            <a:off x="468312" y="4292370"/>
            <a:ext cx="4103689" cy="121264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fontAlgn="base">
              <a:spcBef>
                <a:spcPct val="20000"/>
              </a:spcBef>
              <a:spcAft>
                <a:spcPct val="0"/>
              </a:spcAft>
            </a:pPr>
            <a:r>
              <a:rPr lang="es-ES" sz="1400" dirty="0"/>
              <a:t>Se </a:t>
            </a:r>
            <a:r>
              <a:rPr lang="es-ES" sz="1400" b="1" i="1" dirty="0"/>
              <a:t>derivan de las primarias</a:t>
            </a:r>
            <a:r>
              <a:rPr lang="es-ES" sz="1400" dirty="0"/>
              <a:t> y contribuyen a la satisfacción de ellas.</a:t>
            </a:r>
          </a:p>
          <a:p>
            <a:pPr lvl="0" algn="just" fontAlgn="base">
              <a:spcBef>
                <a:spcPct val="20000"/>
              </a:spcBef>
              <a:spcAft>
                <a:spcPct val="0"/>
              </a:spcAft>
            </a:pPr>
            <a:r>
              <a:rPr lang="es-ES" sz="1400" dirty="0"/>
              <a:t>Son </a:t>
            </a:r>
            <a:r>
              <a:rPr lang="es-ES" sz="1400" b="1" i="1" dirty="0"/>
              <a:t>aprendidas y adoptadas</a:t>
            </a:r>
            <a:r>
              <a:rPr lang="es-ES" sz="1400" b="1" dirty="0"/>
              <a:t> </a:t>
            </a:r>
            <a:r>
              <a:rPr lang="es-ES" sz="1400" dirty="0"/>
              <a:t>para satisface las necesidades de </a:t>
            </a:r>
            <a:r>
              <a:rPr lang="es-ES" sz="1400" b="1" i="1" dirty="0"/>
              <a:t>convivencia y desarrollo social e individual</a:t>
            </a:r>
            <a:r>
              <a:rPr lang="es-ES" sz="1400" dirty="0"/>
              <a:t> del hombre.</a:t>
            </a:r>
            <a:endParaRPr lang="es-ES" sz="1400" b="1" dirty="0"/>
          </a:p>
        </p:txBody>
      </p:sp>
      <p:pic>
        <p:nvPicPr>
          <p:cNvPr id="1026" name="Picture 2" descr="http://2.bp.blogspot.com/-66kt1yyygcs/TwCek1Jf4BI/AAAAAAAAAQo/flOqIfCks1c/s1600/tecnologia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714" y="1988840"/>
            <a:ext cx="3930452" cy="34759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6 Marcador de número de diapositiva"/>
          <p:cNvSpPr>
            <a:spLocks noGrp="1"/>
          </p:cNvSpPr>
          <p:nvPr>
            <p:ph type="sldNum" sz="quarter" idx="12"/>
          </p:nvPr>
        </p:nvSpPr>
        <p:spPr/>
        <p:txBody>
          <a:bodyPr/>
          <a:lstStyle/>
          <a:p>
            <a:fld id="{805D4288-44B6-4D2C-8261-77B749EDE6EB}" type="slidenum">
              <a:rPr lang="es-MX" smtClean="0"/>
              <a:t>13</a:t>
            </a:fld>
            <a:endParaRPr lang="es-MX"/>
          </a:p>
        </p:txBody>
      </p:sp>
    </p:spTree>
    <p:extLst>
      <p:ext uri="{BB962C8B-B14F-4D97-AF65-F5344CB8AC3E}">
        <p14:creationId xmlns:p14="http://schemas.microsoft.com/office/powerpoint/2010/main" val="2989174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81" name="Text Box 5"/>
          <p:cNvSpPr txBox="1">
            <a:spLocks noChangeArrowheads="1"/>
          </p:cNvSpPr>
          <p:nvPr/>
        </p:nvSpPr>
        <p:spPr bwMode="auto">
          <a:xfrm>
            <a:off x="468313" y="4021138"/>
            <a:ext cx="1655762" cy="776287"/>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spAutoFit/>
          </a:bodyPr>
          <a:lstStyle/>
          <a:p>
            <a:pPr algn="r">
              <a:lnSpc>
                <a:spcPct val="70000"/>
              </a:lnSpc>
              <a:spcBef>
                <a:spcPct val="50000"/>
              </a:spcBef>
              <a:buClr>
                <a:schemeClr val="tx1"/>
              </a:buClr>
              <a:buSzPts val="1400"/>
              <a:buFont typeface="Webdings" pitchFamily="18" charset="2"/>
              <a:buNone/>
            </a:pPr>
            <a:r>
              <a:rPr lang="es-ES" sz="800" b="1" dirty="0">
                <a:solidFill>
                  <a:schemeClr val="bg1"/>
                </a:solidFill>
              </a:rPr>
              <a:t>          </a:t>
            </a:r>
          </a:p>
          <a:p>
            <a:pPr algn="r">
              <a:lnSpc>
                <a:spcPct val="70000"/>
              </a:lnSpc>
              <a:spcBef>
                <a:spcPct val="50000"/>
              </a:spcBef>
              <a:buClr>
                <a:schemeClr val="tx1"/>
              </a:buClr>
              <a:buSzPts val="1400"/>
              <a:buFont typeface="Webdings" pitchFamily="18" charset="2"/>
              <a:buNone/>
            </a:pPr>
            <a:r>
              <a:rPr lang="es-ES" sz="800" b="1" dirty="0">
                <a:solidFill>
                  <a:schemeClr val="bg1"/>
                </a:solidFill>
              </a:rPr>
              <a:t> </a:t>
            </a:r>
            <a:r>
              <a:rPr lang="es-ES" sz="1200" b="1" dirty="0">
                <a:solidFill>
                  <a:schemeClr val="bg1"/>
                </a:solidFill>
                <a:latin typeface="Arial Narrow" pitchFamily="34" charset="0"/>
              </a:rPr>
              <a:t>EQUILIBRIO</a:t>
            </a:r>
          </a:p>
          <a:p>
            <a:pPr algn="r">
              <a:lnSpc>
                <a:spcPct val="70000"/>
              </a:lnSpc>
              <a:spcBef>
                <a:spcPct val="50000"/>
              </a:spcBef>
              <a:buClr>
                <a:schemeClr val="tx1"/>
              </a:buClr>
              <a:buSzPts val="1400"/>
              <a:buFont typeface="Webdings" pitchFamily="18" charset="2"/>
              <a:buNone/>
            </a:pPr>
            <a:r>
              <a:rPr lang="es-ES_tradnl" sz="1200" b="1" dirty="0">
                <a:solidFill>
                  <a:schemeClr val="bg1"/>
                </a:solidFill>
                <a:latin typeface="Arial Narrow" pitchFamily="34" charset="0"/>
              </a:rPr>
              <a:t>INTERNO</a:t>
            </a:r>
          </a:p>
          <a:p>
            <a:pPr algn="r">
              <a:lnSpc>
                <a:spcPct val="70000"/>
              </a:lnSpc>
              <a:spcBef>
                <a:spcPct val="50000"/>
              </a:spcBef>
              <a:buClr>
                <a:schemeClr val="tx1"/>
              </a:buClr>
              <a:buSzPts val="1400"/>
              <a:buFont typeface="Webdings" pitchFamily="18" charset="2"/>
              <a:buNone/>
            </a:pPr>
            <a:endParaRPr lang="es-ES" sz="800" b="1" dirty="0">
              <a:solidFill>
                <a:schemeClr val="bg1"/>
              </a:solidFill>
              <a:latin typeface="Arial Narrow" pitchFamily="34" charset="0"/>
            </a:endParaRPr>
          </a:p>
        </p:txBody>
      </p:sp>
      <p:sp>
        <p:nvSpPr>
          <p:cNvPr id="741382" name="Line 6"/>
          <p:cNvSpPr>
            <a:spLocks noChangeShapeType="1"/>
          </p:cNvSpPr>
          <p:nvPr/>
        </p:nvSpPr>
        <p:spPr bwMode="auto">
          <a:xfrm>
            <a:off x="2195513" y="4437063"/>
            <a:ext cx="287337" cy="0"/>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wrap="none" anchor="ctr"/>
          <a:lstStyle/>
          <a:p>
            <a:endParaRPr lang="es-MX"/>
          </a:p>
        </p:txBody>
      </p:sp>
      <p:pic>
        <p:nvPicPr>
          <p:cNvPr id="741383" name="Picture 7" descr="caras-guadec-es-2008">
            <a:hlinkClick r:id="rId2"/>
          </p:cNvPr>
          <p:cNvPicPr>
            <a:picLocks noChangeAspect="1" noChangeArrowheads="1"/>
          </p:cNvPicPr>
          <p:nvPr/>
        </p:nvPicPr>
        <p:blipFill>
          <a:blip r:embed="rId3" cstate="print"/>
          <a:srcRect/>
          <a:stretch>
            <a:fillRect/>
          </a:stretch>
        </p:blipFill>
        <p:spPr bwMode="auto">
          <a:xfrm>
            <a:off x="539750" y="4076700"/>
            <a:ext cx="711200" cy="647700"/>
          </a:xfrm>
          <a:prstGeom prst="rect">
            <a:avLst/>
          </a:prstGeom>
          <a:noFill/>
        </p:spPr>
      </p:pic>
      <p:sp>
        <p:nvSpPr>
          <p:cNvPr id="741384" name="Line 8"/>
          <p:cNvSpPr>
            <a:spLocks noChangeShapeType="1"/>
          </p:cNvSpPr>
          <p:nvPr/>
        </p:nvSpPr>
        <p:spPr bwMode="auto">
          <a:xfrm flipV="1">
            <a:off x="3276600" y="4437063"/>
            <a:ext cx="287338" cy="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endParaRPr lang="es-MX"/>
          </a:p>
        </p:txBody>
      </p:sp>
      <p:sp>
        <p:nvSpPr>
          <p:cNvPr id="741385" name="Text Box 9"/>
          <p:cNvSpPr txBox="1">
            <a:spLocks noChangeArrowheads="1"/>
          </p:cNvSpPr>
          <p:nvPr/>
        </p:nvSpPr>
        <p:spPr bwMode="auto">
          <a:xfrm>
            <a:off x="3492500" y="5516563"/>
            <a:ext cx="1657350" cy="6826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r">
              <a:lnSpc>
                <a:spcPct val="70000"/>
              </a:lnSpc>
              <a:spcBef>
                <a:spcPct val="50000"/>
              </a:spcBef>
              <a:buClr>
                <a:schemeClr val="tx1"/>
              </a:buClr>
              <a:buSzPts val="1400"/>
              <a:buFont typeface="Webdings" pitchFamily="18" charset="2"/>
              <a:buNone/>
            </a:pPr>
            <a:r>
              <a:rPr lang="es-ES" sz="800" b="1" dirty="0">
                <a:solidFill>
                  <a:schemeClr val="bg1"/>
                </a:solidFill>
              </a:rPr>
              <a:t>          </a:t>
            </a:r>
          </a:p>
          <a:p>
            <a:pPr>
              <a:lnSpc>
                <a:spcPct val="70000"/>
              </a:lnSpc>
              <a:spcBef>
                <a:spcPct val="50000"/>
              </a:spcBef>
              <a:buClr>
                <a:schemeClr val="tx1"/>
              </a:buClr>
              <a:buSzPts val="1400"/>
              <a:buFont typeface="Webdings" pitchFamily="18" charset="2"/>
              <a:buNone/>
            </a:pPr>
            <a:r>
              <a:rPr lang="es-ES" sz="1100" b="1" dirty="0">
                <a:solidFill>
                  <a:schemeClr val="bg1"/>
                </a:solidFill>
                <a:latin typeface="Arial Narrow" pitchFamily="34" charset="0"/>
              </a:rPr>
              <a:t>DESEQUILIBRIO</a:t>
            </a:r>
          </a:p>
          <a:p>
            <a:pPr>
              <a:lnSpc>
                <a:spcPct val="70000"/>
              </a:lnSpc>
              <a:spcBef>
                <a:spcPct val="50000"/>
              </a:spcBef>
              <a:buClr>
                <a:schemeClr val="tx1"/>
              </a:buClr>
              <a:buSzPts val="1400"/>
              <a:buFont typeface="Webdings" pitchFamily="18" charset="2"/>
              <a:buNone/>
            </a:pPr>
            <a:r>
              <a:rPr lang="es-ES_tradnl" sz="1100" b="1" dirty="0">
                <a:solidFill>
                  <a:schemeClr val="bg1"/>
                </a:solidFill>
                <a:latin typeface="Arial Narrow" pitchFamily="34" charset="0"/>
              </a:rPr>
              <a:t>     INTERNO</a:t>
            </a:r>
          </a:p>
          <a:p>
            <a:pPr algn="r">
              <a:lnSpc>
                <a:spcPct val="70000"/>
              </a:lnSpc>
              <a:spcBef>
                <a:spcPct val="50000"/>
              </a:spcBef>
              <a:buClr>
                <a:schemeClr val="tx1"/>
              </a:buClr>
              <a:buSzPts val="1400"/>
              <a:buFont typeface="Webdings" pitchFamily="18" charset="2"/>
              <a:buNone/>
            </a:pPr>
            <a:endParaRPr lang="es-ES" sz="500" b="1" dirty="0">
              <a:solidFill>
                <a:schemeClr val="bg1"/>
              </a:solidFill>
              <a:latin typeface="Arial Narrow" pitchFamily="34" charset="0"/>
            </a:endParaRPr>
          </a:p>
        </p:txBody>
      </p:sp>
      <p:sp>
        <p:nvSpPr>
          <p:cNvPr id="741386" name="Text Box 10"/>
          <p:cNvSpPr txBox="1">
            <a:spLocks noChangeArrowheads="1"/>
          </p:cNvSpPr>
          <p:nvPr/>
        </p:nvSpPr>
        <p:spPr bwMode="auto">
          <a:xfrm>
            <a:off x="1547813" y="5013325"/>
            <a:ext cx="1584325" cy="75088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r>
              <a:rPr lang="es-ES" sz="1600" b="1" dirty="0">
                <a:solidFill>
                  <a:schemeClr val="bg1"/>
                </a:solidFill>
              </a:rPr>
              <a:t> </a:t>
            </a:r>
            <a:r>
              <a:rPr lang="es-ES" sz="800" b="1" dirty="0">
                <a:solidFill>
                  <a:schemeClr val="bg1"/>
                </a:solidFill>
              </a:rPr>
              <a:t>         </a:t>
            </a:r>
          </a:p>
          <a:p>
            <a:pPr algn="just">
              <a:spcAft>
                <a:spcPct val="5000"/>
              </a:spcAft>
            </a:pPr>
            <a:r>
              <a:rPr lang="es-ES" sz="1200" b="1" dirty="0">
                <a:solidFill>
                  <a:schemeClr val="bg1"/>
                </a:solidFill>
                <a:latin typeface="Arial Narrow" pitchFamily="34" charset="0"/>
              </a:rPr>
              <a:t> </a:t>
            </a:r>
            <a:r>
              <a:rPr lang="es-ES" sz="1100" b="1" dirty="0">
                <a:solidFill>
                  <a:schemeClr val="bg1"/>
                </a:solidFill>
                <a:latin typeface="Arial Narrow" pitchFamily="34" charset="0"/>
              </a:rPr>
              <a:t>NECESIDADES</a:t>
            </a:r>
          </a:p>
          <a:p>
            <a:endParaRPr lang="es-ES" sz="1400" dirty="0"/>
          </a:p>
        </p:txBody>
      </p:sp>
      <p:pic>
        <p:nvPicPr>
          <p:cNvPr id="741387" name="Picture 11" descr="DA18738">
            <a:hlinkClick r:id="rId4"/>
          </p:cNvPr>
          <p:cNvPicPr>
            <a:picLocks noChangeAspect="1" noChangeArrowheads="1"/>
          </p:cNvPicPr>
          <p:nvPr/>
        </p:nvPicPr>
        <p:blipFill>
          <a:blip r:embed="rId5" cstate="print"/>
          <a:srcRect/>
          <a:stretch>
            <a:fillRect/>
          </a:stretch>
        </p:blipFill>
        <p:spPr bwMode="auto">
          <a:xfrm>
            <a:off x="2555875" y="5084763"/>
            <a:ext cx="504825" cy="647700"/>
          </a:xfrm>
          <a:prstGeom prst="rect">
            <a:avLst/>
          </a:prstGeom>
          <a:noFill/>
        </p:spPr>
      </p:pic>
      <p:sp>
        <p:nvSpPr>
          <p:cNvPr id="741388" name="Line 12"/>
          <p:cNvSpPr>
            <a:spLocks noChangeShapeType="1"/>
          </p:cNvSpPr>
          <p:nvPr/>
        </p:nvSpPr>
        <p:spPr bwMode="auto">
          <a:xfrm>
            <a:off x="2916238" y="4437063"/>
            <a:ext cx="287337"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p>
            <a:endParaRPr lang="es-MX"/>
          </a:p>
        </p:txBody>
      </p:sp>
      <p:pic>
        <p:nvPicPr>
          <p:cNvPr id="741389" name="Picture 13" descr="ansiedad">
            <a:hlinkClick r:id="rId6"/>
          </p:cNvPr>
          <p:cNvPicPr>
            <a:picLocks noChangeAspect="1" noChangeArrowheads="1"/>
          </p:cNvPicPr>
          <p:nvPr/>
        </p:nvPicPr>
        <p:blipFill>
          <a:blip r:embed="rId7" cstate="print"/>
          <a:srcRect/>
          <a:stretch>
            <a:fillRect/>
          </a:stretch>
        </p:blipFill>
        <p:spPr bwMode="auto">
          <a:xfrm>
            <a:off x="4500563" y="5589588"/>
            <a:ext cx="576262" cy="576262"/>
          </a:xfrm>
          <a:prstGeom prst="rect">
            <a:avLst/>
          </a:prstGeom>
          <a:noFill/>
        </p:spPr>
      </p:pic>
      <p:sp>
        <p:nvSpPr>
          <p:cNvPr id="741390" name="Text Box 14"/>
          <p:cNvSpPr txBox="1">
            <a:spLocks noChangeArrowheads="1"/>
          </p:cNvSpPr>
          <p:nvPr/>
        </p:nvSpPr>
        <p:spPr bwMode="auto">
          <a:xfrm>
            <a:off x="5435600" y="4941888"/>
            <a:ext cx="1584325" cy="67945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r"/>
            <a:r>
              <a:rPr lang="es-ES" sz="1200" b="1" dirty="0">
                <a:solidFill>
                  <a:schemeClr val="bg1"/>
                </a:solidFill>
              </a:rPr>
              <a:t>          </a:t>
            </a:r>
          </a:p>
          <a:p>
            <a:pPr algn="r"/>
            <a:r>
              <a:rPr lang="es-ES" sz="1200" b="1" dirty="0">
                <a:solidFill>
                  <a:schemeClr val="bg1"/>
                </a:solidFill>
                <a:latin typeface="Arial Narrow" pitchFamily="34" charset="0"/>
              </a:rPr>
              <a:t>IMPULSO</a:t>
            </a:r>
            <a:endParaRPr lang="es-ES_tradnl" sz="1200" b="1" dirty="0">
              <a:solidFill>
                <a:schemeClr val="bg1"/>
              </a:solidFill>
              <a:latin typeface="Arial Narrow" pitchFamily="34" charset="0"/>
            </a:endParaRPr>
          </a:p>
          <a:p>
            <a:pPr algn="r"/>
            <a:endParaRPr lang="es-ES" sz="1400" b="1" dirty="0">
              <a:solidFill>
                <a:schemeClr val="bg1"/>
              </a:solidFill>
              <a:latin typeface="Arial Narrow" pitchFamily="34" charset="0"/>
            </a:endParaRPr>
          </a:p>
        </p:txBody>
      </p:sp>
      <p:pic>
        <p:nvPicPr>
          <p:cNvPr id="741391" name="Picture 15" descr="continuar1">
            <a:hlinkClick r:id="rId8"/>
          </p:cNvPr>
          <p:cNvPicPr>
            <a:picLocks noChangeAspect="1" noChangeArrowheads="1"/>
          </p:cNvPicPr>
          <p:nvPr/>
        </p:nvPicPr>
        <p:blipFill>
          <a:blip r:embed="rId9" cstate="print"/>
          <a:srcRect/>
          <a:stretch>
            <a:fillRect/>
          </a:stretch>
        </p:blipFill>
        <p:spPr bwMode="auto">
          <a:xfrm>
            <a:off x="5508625" y="5013325"/>
            <a:ext cx="649288" cy="576263"/>
          </a:xfrm>
          <a:prstGeom prst="rect">
            <a:avLst/>
          </a:prstGeom>
          <a:noFill/>
        </p:spPr>
      </p:pic>
      <p:sp>
        <p:nvSpPr>
          <p:cNvPr id="741392" name="Text Box 16"/>
          <p:cNvSpPr txBox="1">
            <a:spLocks noChangeArrowheads="1"/>
          </p:cNvSpPr>
          <p:nvPr/>
        </p:nvSpPr>
        <p:spPr bwMode="auto">
          <a:xfrm>
            <a:off x="6804025" y="4005263"/>
            <a:ext cx="1655763" cy="84638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algn="r"/>
            <a:r>
              <a:rPr lang="es-ES" sz="800" b="1" dirty="0">
                <a:solidFill>
                  <a:schemeClr val="bg1"/>
                </a:solidFill>
              </a:rPr>
              <a:t>          </a:t>
            </a:r>
            <a:endParaRPr lang="es-ES" sz="1200" b="1" dirty="0">
              <a:solidFill>
                <a:schemeClr val="bg1"/>
              </a:solidFill>
            </a:endParaRPr>
          </a:p>
          <a:p>
            <a:pPr algn="r">
              <a:spcBef>
                <a:spcPts val="0"/>
              </a:spcBef>
            </a:pPr>
            <a:r>
              <a:rPr lang="es-ES" sz="1200" b="1" dirty="0">
                <a:solidFill>
                  <a:schemeClr val="bg1"/>
                </a:solidFill>
              </a:rPr>
              <a:t> </a:t>
            </a:r>
            <a:r>
              <a:rPr lang="es-ES" sz="1100" b="1" dirty="0">
                <a:solidFill>
                  <a:schemeClr val="bg1"/>
                </a:solidFill>
                <a:latin typeface="Arial Narrow" pitchFamily="34" charset="0"/>
              </a:rPr>
              <a:t>EQUILIBRIO</a:t>
            </a:r>
          </a:p>
          <a:p>
            <a:pPr algn="r">
              <a:spcBef>
                <a:spcPts val="0"/>
              </a:spcBef>
            </a:pPr>
            <a:r>
              <a:rPr lang="es-ES_tradnl" sz="1100" b="1" dirty="0">
                <a:solidFill>
                  <a:schemeClr val="bg1"/>
                </a:solidFill>
                <a:latin typeface="Arial Narrow" pitchFamily="34" charset="0"/>
              </a:rPr>
              <a:t>INTERNO</a:t>
            </a:r>
          </a:p>
          <a:p>
            <a:endParaRPr lang="es-ES" sz="1200" dirty="0"/>
          </a:p>
        </p:txBody>
      </p:sp>
      <p:pic>
        <p:nvPicPr>
          <p:cNvPr id="741393" name="Picture 17" descr="caras-guadec-es-2008">
            <a:hlinkClick r:id="rId2"/>
          </p:cNvPr>
          <p:cNvPicPr>
            <a:picLocks noChangeAspect="1" noChangeArrowheads="1"/>
          </p:cNvPicPr>
          <p:nvPr/>
        </p:nvPicPr>
        <p:blipFill>
          <a:blip r:embed="rId3" cstate="print"/>
          <a:srcRect/>
          <a:stretch>
            <a:fillRect/>
          </a:stretch>
        </p:blipFill>
        <p:spPr bwMode="auto">
          <a:xfrm>
            <a:off x="6877050" y="4076700"/>
            <a:ext cx="711200" cy="647700"/>
          </a:xfrm>
          <a:prstGeom prst="rect">
            <a:avLst/>
          </a:prstGeom>
          <a:noFill/>
        </p:spPr>
      </p:pic>
      <p:sp>
        <p:nvSpPr>
          <p:cNvPr id="741394" name="Line 18"/>
          <p:cNvSpPr>
            <a:spLocks noChangeShapeType="1"/>
          </p:cNvSpPr>
          <p:nvPr/>
        </p:nvSpPr>
        <p:spPr bwMode="auto">
          <a:xfrm>
            <a:off x="2555875" y="4437063"/>
            <a:ext cx="287338" cy="0"/>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wrap="none" anchor="ctr"/>
          <a:lstStyle/>
          <a:p>
            <a:endParaRPr lang="es-MX"/>
          </a:p>
        </p:txBody>
      </p:sp>
      <p:sp>
        <p:nvSpPr>
          <p:cNvPr id="741397" name="Line 21"/>
          <p:cNvSpPr>
            <a:spLocks noChangeShapeType="1"/>
          </p:cNvSpPr>
          <p:nvPr/>
        </p:nvSpPr>
        <p:spPr bwMode="auto">
          <a:xfrm>
            <a:off x="900113" y="5373688"/>
            <a:ext cx="647700" cy="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a:lstStyle/>
          <a:p>
            <a:endParaRPr lang="es-MX"/>
          </a:p>
        </p:txBody>
      </p:sp>
      <p:sp>
        <p:nvSpPr>
          <p:cNvPr id="741398" name="Line 22"/>
          <p:cNvSpPr>
            <a:spLocks noChangeShapeType="1"/>
          </p:cNvSpPr>
          <p:nvPr/>
        </p:nvSpPr>
        <p:spPr bwMode="auto">
          <a:xfrm>
            <a:off x="900113" y="4797425"/>
            <a:ext cx="0" cy="576263"/>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endParaRPr lang="es-MX"/>
          </a:p>
        </p:txBody>
      </p:sp>
      <p:sp>
        <p:nvSpPr>
          <p:cNvPr id="741399" name="Line 23"/>
          <p:cNvSpPr>
            <a:spLocks noChangeShapeType="1"/>
          </p:cNvSpPr>
          <p:nvPr/>
        </p:nvSpPr>
        <p:spPr bwMode="auto">
          <a:xfrm>
            <a:off x="2700338" y="5734050"/>
            <a:ext cx="0" cy="288925"/>
          </a:xfrm>
          <a:prstGeom prst="line">
            <a:avLst/>
          </a:prstGeom>
          <a:ln>
            <a:headEnd/>
            <a:tailEnd/>
          </a:ln>
        </p:spPr>
        <p:style>
          <a:lnRef idx="3">
            <a:schemeClr val="accent4"/>
          </a:lnRef>
          <a:fillRef idx="0">
            <a:schemeClr val="accent4"/>
          </a:fillRef>
          <a:effectRef idx="2">
            <a:schemeClr val="accent4"/>
          </a:effectRef>
          <a:fontRef idx="minor">
            <a:schemeClr val="tx1"/>
          </a:fontRef>
        </p:style>
        <p:txBody>
          <a:bodyPr/>
          <a:lstStyle/>
          <a:p>
            <a:endParaRPr lang="es-MX"/>
          </a:p>
        </p:txBody>
      </p:sp>
      <p:sp>
        <p:nvSpPr>
          <p:cNvPr id="741400" name="Line 24"/>
          <p:cNvSpPr>
            <a:spLocks noChangeShapeType="1"/>
          </p:cNvSpPr>
          <p:nvPr/>
        </p:nvSpPr>
        <p:spPr bwMode="auto">
          <a:xfrm>
            <a:off x="2700338" y="6021388"/>
            <a:ext cx="792162" cy="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s-MX"/>
          </a:p>
        </p:txBody>
      </p:sp>
      <p:sp>
        <p:nvSpPr>
          <p:cNvPr id="741401" name="Line 25"/>
          <p:cNvSpPr>
            <a:spLocks noChangeShapeType="1"/>
          </p:cNvSpPr>
          <p:nvPr/>
        </p:nvSpPr>
        <p:spPr bwMode="auto">
          <a:xfrm>
            <a:off x="5148263" y="5949950"/>
            <a:ext cx="10795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endParaRPr lang="es-MX"/>
          </a:p>
        </p:txBody>
      </p:sp>
      <p:sp>
        <p:nvSpPr>
          <p:cNvPr id="741402" name="Line 26"/>
          <p:cNvSpPr>
            <a:spLocks noChangeShapeType="1"/>
          </p:cNvSpPr>
          <p:nvPr/>
        </p:nvSpPr>
        <p:spPr bwMode="auto">
          <a:xfrm flipV="1">
            <a:off x="6227763" y="5589588"/>
            <a:ext cx="0" cy="360362"/>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a:lstStyle/>
          <a:p>
            <a:endParaRPr lang="es-MX"/>
          </a:p>
        </p:txBody>
      </p:sp>
      <p:sp>
        <p:nvSpPr>
          <p:cNvPr id="741403" name="Line 27"/>
          <p:cNvSpPr>
            <a:spLocks noChangeShapeType="1"/>
          </p:cNvSpPr>
          <p:nvPr/>
        </p:nvSpPr>
        <p:spPr bwMode="auto">
          <a:xfrm>
            <a:off x="7019925" y="5300663"/>
            <a:ext cx="504825"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endParaRPr lang="es-MX"/>
          </a:p>
        </p:txBody>
      </p:sp>
      <p:sp>
        <p:nvSpPr>
          <p:cNvPr id="741404" name="Line 28"/>
          <p:cNvSpPr>
            <a:spLocks noChangeShapeType="1"/>
          </p:cNvSpPr>
          <p:nvPr/>
        </p:nvSpPr>
        <p:spPr bwMode="auto">
          <a:xfrm flipV="1">
            <a:off x="7524750" y="4797425"/>
            <a:ext cx="0" cy="503238"/>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s-MX"/>
          </a:p>
        </p:txBody>
      </p:sp>
      <p:sp>
        <p:nvSpPr>
          <p:cNvPr id="29" name="Rectangle 2"/>
          <p:cNvSpPr>
            <a:spLocks noChangeArrowheads="1"/>
          </p:cNvSpPr>
          <p:nvPr/>
        </p:nvSpPr>
        <p:spPr bwMode="auto">
          <a:xfrm>
            <a:off x="468313" y="139610"/>
            <a:ext cx="8207376" cy="4001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anchor="ctr">
            <a:spAutoFit/>
          </a:bodyPr>
          <a:lstStyle/>
          <a:p>
            <a:pPr algn="ctr"/>
            <a:r>
              <a:rPr lang="es-MX" sz="2000" b="1" dirty="0" smtClean="0">
                <a:latin typeface="+mn-lt"/>
              </a:rPr>
              <a:t>NECESIDADES</a:t>
            </a:r>
            <a:r>
              <a:rPr lang="es-MX" sz="2000" b="1" dirty="0">
                <a:latin typeface="+mn-lt"/>
              </a:rPr>
              <a:t>, DESEOS Y ESPERANZAS PERSONALES</a:t>
            </a:r>
          </a:p>
        </p:txBody>
      </p:sp>
      <p:sp>
        <p:nvSpPr>
          <p:cNvPr id="30" name="Rectangle 3"/>
          <p:cNvSpPr>
            <a:spLocks noChangeArrowheads="1"/>
          </p:cNvSpPr>
          <p:nvPr/>
        </p:nvSpPr>
        <p:spPr bwMode="auto">
          <a:xfrm>
            <a:off x="468313" y="620688"/>
            <a:ext cx="8207376" cy="70634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lnSpc>
                <a:spcPct val="95000"/>
              </a:lnSpc>
            </a:pPr>
            <a:r>
              <a:rPr lang="es-MX" sz="1400" dirty="0">
                <a:latin typeface="+mn-lt"/>
              </a:rPr>
              <a:t>Todo </a:t>
            </a:r>
            <a:r>
              <a:rPr lang="es-MX" sz="1400" b="1" i="1" dirty="0">
                <a:latin typeface="+mn-lt"/>
              </a:rPr>
              <a:t>ser humano</a:t>
            </a:r>
            <a:r>
              <a:rPr lang="es-MX" sz="1400" dirty="0">
                <a:latin typeface="+mn-lt"/>
              </a:rPr>
              <a:t>  tiene </a:t>
            </a:r>
            <a:r>
              <a:rPr lang="es-MX" sz="1400" b="1" i="1" dirty="0">
                <a:latin typeface="+mn-lt"/>
              </a:rPr>
              <a:t>necesidades básicas</a:t>
            </a:r>
            <a:r>
              <a:rPr lang="es-MX" sz="1400" dirty="0">
                <a:latin typeface="+mn-lt"/>
              </a:rPr>
              <a:t> y personales que debe cubrir para subsistir y desarrollarse, pero además tiene </a:t>
            </a:r>
            <a:r>
              <a:rPr lang="es-MX" sz="1400" b="1" i="1" dirty="0">
                <a:latin typeface="+mn-lt"/>
              </a:rPr>
              <a:t>deseos, y esperanzas</a:t>
            </a:r>
            <a:r>
              <a:rPr lang="es-MX" sz="1400" dirty="0">
                <a:latin typeface="+mn-lt"/>
              </a:rPr>
              <a:t> en realizar ciertos anhelos que son sus </a:t>
            </a:r>
            <a:r>
              <a:rPr lang="es-MX" sz="1400" b="1" i="1" dirty="0">
                <a:latin typeface="+mn-lt"/>
              </a:rPr>
              <a:t>expectativas</a:t>
            </a:r>
            <a:r>
              <a:rPr lang="es-MX" sz="1400" dirty="0">
                <a:latin typeface="+mn-lt"/>
              </a:rPr>
              <a:t> de vida, que en determinado momento también se vuelven parte de sus necesidades. </a:t>
            </a:r>
          </a:p>
        </p:txBody>
      </p:sp>
      <p:sp>
        <p:nvSpPr>
          <p:cNvPr id="31" name="Rectangle 4"/>
          <p:cNvSpPr>
            <a:spLocks noChangeArrowheads="1"/>
          </p:cNvSpPr>
          <p:nvPr/>
        </p:nvSpPr>
        <p:spPr bwMode="auto">
          <a:xfrm>
            <a:off x="468312" y="1916832"/>
            <a:ext cx="8207375" cy="91101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lnSpc>
                <a:spcPct val="95000"/>
              </a:lnSpc>
            </a:pPr>
            <a:r>
              <a:rPr lang="es-MX" sz="1400" dirty="0" smtClean="0">
                <a:latin typeface="+mn-lt"/>
              </a:rPr>
              <a:t>Internamente </a:t>
            </a:r>
            <a:r>
              <a:rPr lang="es-MX" sz="1400" dirty="0">
                <a:latin typeface="+mn-lt"/>
              </a:rPr>
              <a:t>significa la presencia de una </a:t>
            </a:r>
            <a:r>
              <a:rPr lang="es-MX" sz="1400" b="1" i="1" dirty="0">
                <a:latin typeface="+mn-lt"/>
              </a:rPr>
              <a:t>dualidad</a:t>
            </a:r>
            <a:r>
              <a:rPr lang="es-MX" sz="1400" dirty="0">
                <a:latin typeface="+mn-lt"/>
              </a:rPr>
              <a:t> en la persona, ya que en un sentido, al presentarse la </a:t>
            </a:r>
            <a:r>
              <a:rPr lang="es-MX" sz="1400" b="1" i="1" dirty="0">
                <a:latin typeface="+mn-lt"/>
              </a:rPr>
              <a:t>carencia o falta</a:t>
            </a:r>
            <a:r>
              <a:rPr lang="es-MX" sz="1400" b="1" dirty="0">
                <a:latin typeface="+mn-lt"/>
              </a:rPr>
              <a:t> </a:t>
            </a:r>
            <a:r>
              <a:rPr lang="es-MX" sz="1400" dirty="0">
                <a:latin typeface="+mn-lt"/>
              </a:rPr>
              <a:t>de algo, se produce un </a:t>
            </a:r>
            <a:r>
              <a:rPr lang="es-MX" sz="1400" b="1" i="1" dirty="0">
                <a:latin typeface="+mn-lt"/>
              </a:rPr>
              <a:t>desequilibrio</a:t>
            </a:r>
            <a:r>
              <a:rPr lang="es-MX" sz="1400" dirty="0">
                <a:latin typeface="+mn-lt"/>
              </a:rPr>
              <a:t> en su estabilidad emocional, social, </a:t>
            </a:r>
            <a:r>
              <a:rPr lang="es-MX" sz="1400" dirty="0" smtClean="0">
                <a:latin typeface="+mn-lt"/>
              </a:rPr>
              <a:t>etc. </a:t>
            </a:r>
            <a:r>
              <a:rPr lang="es-MX" sz="1400" dirty="0">
                <a:latin typeface="+mn-lt"/>
              </a:rPr>
              <a:t>Simultáneamente se produce también en la persona el </a:t>
            </a:r>
            <a:r>
              <a:rPr lang="es-MX" sz="1400" b="1" i="1" dirty="0">
                <a:latin typeface="+mn-lt"/>
              </a:rPr>
              <a:t>impulso</a:t>
            </a:r>
            <a:r>
              <a:rPr lang="es-MX" sz="1400" dirty="0">
                <a:latin typeface="+mn-lt"/>
              </a:rPr>
              <a:t> o el deseo de cubrir esa carencia o de contar con lo que falta, es decir de satisfacer su necesidad. </a:t>
            </a:r>
            <a:endParaRPr lang="es-ES" sz="1400" dirty="0">
              <a:latin typeface="+mn-lt"/>
            </a:endParaRPr>
          </a:p>
        </p:txBody>
      </p:sp>
      <p:sp>
        <p:nvSpPr>
          <p:cNvPr id="32" name="31 Rectángulo"/>
          <p:cNvSpPr/>
          <p:nvPr/>
        </p:nvSpPr>
        <p:spPr>
          <a:xfrm>
            <a:off x="468313" y="1547500"/>
            <a:ext cx="8207376"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spcBef>
                <a:spcPct val="50000"/>
              </a:spcBef>
            </a:pPr>
            <a:r>
              <a:rPr lang="es-ES" b="1" u="sng" dirty="0"/>
              <a:t>Necesidad:</a:t>
            </a:r>
          </a:p>
        </p:txBody>
      </p:sp>
      <p:sp>
        <p:nvSpPr>
          <p:cNvPr id="33" name="Rectangle 15"/>
          <p:cNvSpPr>
            <a:spLocks noChangeArrowheads="1"/>
          </p:cNvSpPr>
          <p:nvPr/>
        </p:nvSpPr>
        <p:spPr bwMode="auto">
          <a:xfrm>
            <a:off x="468313" y="2913735"/>
            <a:ext cx="8207375" cy="80329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lnSpc>
                <a:spcPct val="110000"/>
              </a:lnSpc>
              <a:spcBef>
                <a:spcPct val="50000"/>
              </a:spcBef>
            </a:pPr>
            <a:r>
              <a:rPr lang="es-MX" sz="1400" dirty="0">
                <a:latin typeface="+mn-lt"/>
              </a:rPr>
              <a:t>Las </a:t>
            </a:r>
            <a:r>
              <a:rPr lang="es-MX" sz="1400" b="1" i="1" dirty="0">
                <a:latin typeface="+mn-lt"/>
              </a:rPr>
              <a:t>expectativas</a:t>
            </a:r>
            <a:r>
              <a:rPr lang="es-MX" sz="1400" dirty="0">
                <a:latin typeface="+mn-lt"/>
              </a:rPr>
              <a:t> del hombre, constituyen su </a:t>
            </a:r>
            <a:r>
              <a:rPr lang="es-MX" sz="1400" b="1" i="1" dirty="0">
                <a:latin typeface="+mn-lt"/>
              </a:rPr>
              <a:t>esperanza</a:t>
            </a:r>
            <a:r>
              <a:rPr lang="es-MX" sz="1400" dirty="0">
                <a:latin typeface="+mn-lt"/>
              </a:rPr>
              <a:t> y sus </a:t>
            </a:r>
            <a:r>
              <a:rPr lang="es-MX" sz="1400" b="1" i="1" dirty="0">
                <a:latin typeface="+mn-lt"/>
              </a:rPr>
              <a:t>deseos</a:t>
            </a:r>
            <a:r>
              <a:rPr lang="es-MX" sz="1400" dirty="0">
                <a:latin typeface="+mn-lt"/>
              </a:rPr>
              <a:t> de lograr una aspiración o alcanzar un resultado concreto, lo que normalmente </a:t>
            </a:r>
            <a:r>
              <a:rPr lang="es-MX" sz="1400" b="1" i="1" dirty="0">
                <a:latin typeface="+mn-lt"/>
              </a:rPr>
              <a:t>se va transformando</a:t>
            </a:r>
            <a:r>
              <a:rPr lang="es-MX" sz="1400" dirty="0">
                <a:latin typeface="+mn-lt"/>
              </a:rPr>
              <a:t> en una </a:t>
            </a:r>
            <a:r>
              <a:rPr lang="es-MX" sz="1400" b="1" i="1" dirty="0">
                <a:latin typeface="+mn-lt"/>
              </a:rPr>
              <a:t>necesidad</a:t>
            </a:r>
            <a:r>
              <a:rPr lang="es-MX" sz="1400" dirty="0">
                <a:latin typeface="+mn-lt"/>
              </a:rPr>
              <a:t> de realización en el ámbito social y personal.</a:t>
            </a:r>
            <a:endParaRPr lang="es-ES" sz="1400" dirty="0">
              <a:latin typeface="+mn-lt"/>
            </a:endParaRPr>
          </a:p>
        </p:txBody>
      </p:sp>
      <p:sp>
        <p:nvSpPr>
          <p:cNvPr id="2" name="1 Marcador de número de diapositiva"/>
          <p:cNvSpPr>
            <a:spLocks noGrp="1"/>
          </p:cNvSpPr>
          <p:nvPr>
            <p:ph type="sldNum" sz="quarter" idx="12"/>
          </p:nvPr>
        </p:nvSpPr>
        <p:spPr/>
        <p:txBody>
          <a:bodyPr/>
          <a:lstStyle/>
          <a:p>
            <a:fld id="{805D4288-44B6-4D2C-8261-77B749EDE6EB}" type="slidenum">
              <a:rPr lang="es-MX" smtClean="0"/>
              <a:t>14</a:t>
            </a:fld>
            <a:endParaRPr lang="es-MX"/>
          </a:p>
        </p:txBody>
      </p:sp>
    </p:spTree>
    <p:extLst>
      <p:ext uri="{BB962C8B-B14F-4D97-AF65-F5344CB8AC3E}">
        <p14:creationId xmlns:p14="http://schemas.microsoft.com/office/powerpoint/2010/main" val="1489575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ChangeArrowheads="1"/>
          </p:cNvSpPr>
          <p:nvPr/>
        </p:nvSpPr>
        <p:spPr bwMode="auto">
          <a:xfrm>
            <a:off x="468313" y="709179"/>
            <a:ext cx="4463728" cy="549996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lnSpc>
                <a:spcPct val="95000"/>
              </a:lnSpc>
              <a:spcBef>
                <a:spcPct val="5000"/>
              </a:spcBef>
            </a:pPr>
            <a:r>
              <a:rPr lang="es-MX" sz="1400" dirty="0">
                <a:latin typeface="+mn-lt"/>
              </a:rPr>
              <a:t>La gran base de esta pirámide  se refiere a las </a:t>
            </a:r>
            <a:r>
              <a:rPr lang="es-MX" sz="1400" b="1" i="1" dirty="0">
                <a:latin typeface="+mn-lt"/>
              </a:rPr>
              <a:t>necesidades fisiológicas </a:t>
            </a:r>
            <a:r>
              <a:rPr lang="es-MX" sz="1400" dirty="0">
                <a:latin typeface="+mn-lt"/>
              </a:rPr>
              <a:t>de las personas, que en la medida que estén bien </a:t>
            </a:r>
            <a:r>
              <a:rPr lang="es-MX" sz="1400" b="1" i="1" dirty="0">
                <a:latin typeface="+mn-lt"/>
              </a:rPr>
              <a:t>definidas y resueltas, el hombre podrá subsistir físicamente.</a:t>
            </a:r>
          </a:p>
          <a:p>
            <a:pPr algn="just">
              <a:lnSpc>
                <a:spcPct val="95000"/>
              </a:lnSpc>
              <a:spcBef>
                <a:spcPct val="5000"/>
              </a:spcBef>
            </a:pPr>
            <a:endParaRPr lang="es-MX" sz="1400" b="1" i="1" dirty="0">
              <a:latin typeface="+mn-lt"/>
            </a:endParaRPr>
          </a:p>
          <a:p>
            <a:pPr algn="just">
              <a:lnSpc>
                <a:spcPct val="95000"/>
              </a:lnSpc>
              <a:spcBef>
                <a:spcPct val="5000"/>
              </a:spcBef>
            </a:pPr>
            <a:r>
              <a:rPr lang="es-MX" sz="1400" dirty="0">
                <a:latin typeface="+mn-lt"/>
              </a:rPr>
              <a:t> Las necesidades de  </a:t>
            </a:r>
            <a:r>
              <a:rPr lang="es-MX" sz="1400" b="1" i="1" dirty="0">
                <a:latin typeface="+mn-lt"/>
              </a:rPr>
              <a:t>seguridad y protección</a:t>
            </a:r>
            <a:r>
              <a:rPr lang="es-MX" sz="1400" dirty="0">
                <a:latin typeface="+mn-lt"/>
              </a:rPr>
              <a:t>, constituyen el siguiente escalón, y al satisfacerse </a:t>
            </a:r>
            <a:r>
              <a:rPr lang="es-MX" sz="1400" b="1" i="1" dirty="0">
                <a:latin typeface="+mn-lt"/>
              </a:rPr>
              <a:t>le harán sentirse al hombre seguro de sí mismo, y confiado en una existencia segura.</a:t>
            </a:r>
          </a:p>
          <a:p>
            <a:pPr algn="just">
              <a:lnSpc>
                <a:spcPct val="95000"/>
              </a:lnSpc>
              <a:spcBef>
                <a:spcPct val="5000"/>
              </a:spcBef>
            </a:pPr>
            <a:endParaRPr lang="es-MX" sz="1400" b="1" i="1" dirty="0">
              <a:latin typeface="+mn-lt"/>
            </a:endParaRPr>
          </a:p>
          <a:p>
            <a:pPr algn="just">
              <a:lnSpc>
                <a:spcPct val="95000"/>
              </a:lnSpc>
              <a:spcBef>
                <a:spcPct val="5000"/>
              </a:spcBef>
            </a:pPr>
            <a:r>
              <a:rPr lang="es-MX" sz="1400" b="1" i="1" dirty="0">
                <a:latin typeface="+mn-lt"/>
              </a:rPr>
              <a:t>Una  vez satisfechas ambas necesidades anteriores</a:t>
            </a:r>
            <a:r>
              <a:rPr lang="es-MX" sz="1400" dirty="0">
                <a:latin typeface="+mn-lt"/>
              </a:rPr>
              <a:t>, el ser humano puede empezar a interactuar y satisfacer la necesidad de </a:t>
            </a:r>
            <a:r>
              <a:rPr lang="es-MX" sz="1400" b="1" i="1" dirty="0">
                <a:latin typeface="+mn-lt"/>
              </a:rPr>
              <a:t>pertenencia y amor</a:t>
            </a:r>
            <a:r>
              <a:rPr lang="es-MX" sz="1400" dirty="0">
                <a:latin typeface="+mn-lt"/>
              </a:rPr>
              <a:t>, mediante la cuál, </a:t>
            </a:r>
            <a:r>
              <a:rPr lang="es-MX" sz="1400" b="1" i="1" dirty="0">
                <a:latin typeface="+mn-lt"/>
              </a:rPr>
              <a:t>requiere de sentirse parte de la comunidad humana y de sus diferentes grupos, y ser de alguna manera aceptado y querido por ellos</a:t>
            </a:r>
            <a:r>
              <a:rPr lang="es-MX" sz="1400" dirty="0">
                <a:latin typeface="+mn-lt"/>
              </a:rPr>
              <a:t>, como es el caso de la familia.</a:t>
            </a:r>
          </a:p>
          <a:p>
            <a:pPr algn="just">
              <a:lnSpc>
                <a:spcPct val="95000"/>
              </a:lnSpc>
              <a:spcBef>
                <a:spcPct val="5000"/>
              </a:spcBef>
            </a:pPr>
            <a:endParaRPr lang="es-MX" sz="1400" dirty="0">
              <a:latin typeface="+mn-lt"/>
            </a:endParaRPr>
          </a:p>
          <a:p>
            <a:pPr algn="just">
              <a:lnSpc>
                <a:spcPct val="95000"/>
              </a:lnSpc>
              <a:spcBef>
                <a:spcPct val="5000"/>
              </a:spcBef>
            </a:pPr>
            <a:r>
              <a:rPr lang="es-MX" sz="1400" dirty="0">
                <a:latin typeface="+mn-lt"/>
              </a:rPr>
              <a:t> En la satisfacción de las necesidades de </a:t>
            </a:r>
            <a:r>
              <a:rPr lang="es-MX" sz="1400" b="1" i="1" dirty="0">
                <a:latin typeface="+mn-lt"/>
              </a:rPr>
              <a:t>reconocimiento y valor</a:t>
            </a:r>
            <a:r>
              <a:rPr lang="es-MX" sz="1400" dirty="0">
                <a:latin typeface="+mn-lt"/>
              </a:rPr>
              <a:t>, </a:t>
            </a:r>
            <a:r>
              <a:rPr lang="es-MX" sz="1400" b="1" i="1" dirty="0">
                <a:latin typeface="+mn-lt"/>
              </a:rPr>
              <a:t>se busca que la sociedad y sus grupos, reconozcan y valoren la participación y personalidad individual</a:t>
            </a:r>
            <a:r>
              <a:rPr lang="es-MX" sz="1400" dirty="0">
                <a:latin typeface="+mn-lt"/>
              </a:rPr>
              <a:t>, al concederle una importancia especial.</a:t>
            </a:r>
          </a:p>
          <a:p>
            <a:pPr algn="just">
              <a:lnSpc>
                <a:spcPct val="95000"/>
              </a:lnSpc>
              <a:spcBef>
                <a:spcPct val="5000"/>
              </a:spcBef>
            </a:pPr>
            <a:endParaRPr lang="es-MX" sz="1400" dirty="0">
              <a:latin typeface="+mn-lt"/>
            </a:endParaRPr>
          </a:p>
          <a:p>
            <a:pPr algn="just">
              <a:lnSpc>
                <a:spcPct val="95000"/>
              </a:lnSpc>
              <a:spcBef>
                <a:spcPct val="5000"/>
              </a:spcBef>
            </a:pPr>
            <a:r>
              <a:rPr lang="es-MX" sz="1400" dirty="0">
                <a:latin typeface="+mn-lt"/>
              </a:rPr>
              <a:t>Por último, en la cúspide de la pirámide, el hombre a través de la </a:t>
            </a:r>
            <a:r>
              <a:rPr lang="es-MX" sz="1400" b="1" i="1" dirty="0">
                <a:latin typeface="+mn-lt"/>
              </a:rPr>
              <a:t>realización personal</a:t>
            </a:r>
            <a:r>
              <a:rPr lang="es-MX" sz="1400" dirty="0">
                <a:latin typeface="+mn-lt"/>
              </a:rPr>
              <a:t>, </a:t>
            </a:r>
            <a:r>
              <a:rPr lang="es-MX" sz="1400" b="1" i="1" dirty="0">
                <a:latin typeface="+mn-lt"/>
              </a:rPr>
              <a:t>cumple con las vivencias de un modelo de vida personal, que le permite la realización plena de sus expectativas.</a:t>
            </a:r>
          </a:p>
        </p:txBody>
      </p:sp>
      <p:grpSp>
        <p:nvGrpSpPr>
          <p:cNvPr id="7" name="Group 7"/>
          <p:cNvGrpSpPr>
            <a:grpSpLocks/>
          </p:cNvGrpSpPr>
          <p:nvPr/>
        </p:nvGrpSpPr>
        <p:grpSpPr bwMode="auto">
          <a:xfrm>
            <a:off x="4995667" y="4510704"/>
            <a:ext cx="3744416" cy="1022758"/>
            <a:chOff x="624" y="2923"/>
            <a:chExt cx="2991" cy="892"/>
          </a:xfrm>
          <a:solidFill>
            <a:schemeClr val="accent6">
              <a:lumMod val="60000"/>
              <a:lumOff val="40000"/>
            </a:schemeClr>
          </a:solidFill>
        </p:grpSpPr>
        <p:sp>
          <p:nvSpPr>
            <p:cNvPr id="8" name="Freeform 8"/>
            <p:cNvSpPr>
              <a:spLocks/>
            </p:cNvSpPr>
            <p:nvPr/>
          </p:nvSpPr>
          <p:spPr bwMode="auto">
            <a:xfrm>
              <a:off x="3088" y="2923"/>
              <a:ext cx="527" cy="891"/>
            </a:xfrm>
            <a:custGeom>
              <a:avLst/>
              <a:gdLst/>
              <a:ahLst/>
              <a:cxnLst>
                <a:cxn ang="0">
                  <a:pos x="249" y="891"/>
                </a:cxn>
                <a:cxn ang="0">
                  <a:pos x="0" y="379"/>
                </a:cxn>
                <a:cxn ang="0">
                  <a:pos x="233" y="0"/>
                </a:cxn>
                <a:cxn ang="0">
                  <a:pos x="527" y="443"/>
                </a:cxn>
                <a:cxn ang="0">
                  <a:pos x="249" y="891"/>
                </a:cxn>
              </a:cxnLst>
              <a:rect l="0" t="0" r="r" b="b"/>
              <a:pathLst>
                <a:path w="527" h="891">
                  <a:moveTo>
                    <a:pt x="249" y="891"/>
                  </a:moveTo>
                  <a:lnTo>
                    <a:pt x="0" y="379"/>
                  </a:lnTo>
                  <a:lnTo>
                    <a:pt x="233" y="0"/>
                  </a:lnTo>
                  <a:lnTo>
                    <a:pt x="527" y="443"/>
                  </a:lnTo>
                  <a:lnTo>
                    <a:pt x="249" y="891"/>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s-MX" dirty="0"/>
            </a:p>
          </p:txBody>
        </p:sp>
        <p:sp>
          <p:nvSpPr>
            <p:cNvPr id="9" name="Freeform 9"/>
            <p:cNvSpPr>
              <a:spLocks/>
            </p:cNvSpPr>
            <p:nvPr/>
          </p:nvSpPr>
          <p:spPr bwMode="auto">
            <a:xfrm>
              <a:off x="863" y="2923"/>
              <a:ext cx="2458" cy="381"/>
            </a:xfrm>
            <a:custGeom>
              <a:avLst/>
              <a:gdLst/>
              <a:ahLst/>
              <a:cxnLst>
                <a:cxn ang="0">
                  <a:pos x="0" y="381"/>
                </a:cxn>
                <a:cxn ang="0">
                  <a:pos x="2225" y="381"/>
                </a:cxn>
                <a:cxn ang="0">
                  <a:pos x="2458" y="0"/>
                </a:cxn>
                <a:cxn ang="0">
                  <a:pos x="314" y="0"/>
                </a:cxn>
                <a:cxn ang="0">
                  <a:pos x="0" y="381"/>
                </a:cxn>
              </a:cxnLst>
              <a:rect l="0" t="0" r="r" b="b"/>
              <a:pathLst>
                <a:path w="2458" h="381">
                  <a:moveTo>
                    <a:pt x="0" y="381"/>
                  </a:moveTo>
                  <a:lnTo>
                    <a:pt x="2225" y="381"/>
                  </a:lnTo>
                  <a:lnTo>
                    <a:pt x="2458" y="0"/>
                  </a:lnTo>
                  <a:lnTo>
                    <a:pt x="314" y="0"/>
                  </a:lnTo>
                  <a:lnTo>
                    <a:pt x="0" y="381"/>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s-MX" dirty="0"/>
            </a:p>
          </p:txBody>
        </p:sp>
        <p:sp>
          <p:nvSpPr>
            <p:cNvPr id="10" name="Freeform 10"/>
            <p:cNvSpPr>
              <a:spLocks/>
            </p:cNvSpPr>
            <p:nvPr/>
          </p:nvSpPr>
          <p:spPr bwMode="auto">
            <a:xfrm>
              <a:off x="624" y="3302"/>
              <a:ext cx="2714" cy="513"/>
            </a:xfrm>
            <a:custGeom>
              <a:avLst/>
              <a:gdLst/>
              <a:ahLst/>
              <a:cxnLst>
                <a:cxn ang="0">
                  <a:pos x="238" y="0"/>
                </a:cxn>
                <a:cxn ang="0">
                  <a:pos x="2463" y="0"/>
                </a:cxn>
                <a:cxn ang="0">
                  <a:pos x="2714" y="513"/>
                </a:cxn>
                <a:cxn ang="0">
                  <a:pos x="0" y="513"/>
                </a:cxn>
                <a:cxn ang="0">
                  <a:pos x="238" y="0"/>
                </a:cxn>
              </a:cxnLst>
              <a:rect l="0" t="0" r="r" b="b"/>
              <a:pathLst>
                <a:path w="2714" h="513">
                  <a:moveTo>
                    <a:pt x="238" y="0"/>
                  </a:moveTo>
                  <a:lnTo>
                    <a:pt x="2463" y="0"/>
                  </a:lnTo>
                  <a:lnTo>
                    <a:pt x="2714" y="513"/>
                  </a:lnTo>
                  <a:lnTo>
                    <a:pt x="0" y="513"/>
                  </a:lnTo>
                  <a:lnTo>
                    <a:pt x="238"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endParaRPr lang="es-MX" dirty="0"/>
            </a:p>
          </p:txBody>
        </p:sp>
      </p:grpSp>
      <p:grpSp>
        <p:nvGrpSpPr>
          <p:cNvPr id="11" name="Group 11"/>
          <p:cNvGrpSpPr>
            <a:grpSpLocks/>
          </p:cNvGrpSpPr>
          <p:nvPr/>
        </p:nvGrpSpPr>
        <p:grpSpPr bwMode="auto">
          <a:xfrm>
            <a:off x="5259784" y="4039604"/>
            <a:ext cx="3146870" cy="942200"/>
            <a:chOff x="907" y="2416"/>
            <a:chExt cx="2372" cy="807"/>
          </a:xfrm>
          <a:solidFill>
            <a:srgbClr val="00B0F0"/>
          </a:solidFill>
        </p:grpSpPr>
        <p:sp>
          <p:nvSpPr>
            <p:cNvPr id="12" name="Freeform 12"/>
            <p:cNvSpPr>
              <a:spLocks/>
            </p:cNvSpPr>
            <p:nvPr/>
          </p:nvSpPr>
          <p:spPr bwMode="auto">
            <a:xfrm>
              <a:off x="2814" y="2416"/>
              <a:ext cx="465" cy="807"/>
            </a:xfrm>
            <a:custGeom>
              <a:avLst/>
              <a:gdLst/>
              <a:ahLst/>
              <a:cxnLst>
                <a:cxn ang="0">
                  <a:pos x="237" y="807"/>
                </a:cxn>
                <a:cxn ang="0">
                  <a:pos x="0" y="283"/>
                </a:cxn>
                <a:cxn ang="0">
                  <a:pos x="173" y="0"/>
                </a:cxn>
                <a:cxn ang="0">
                  <a:pos x="465" y="445"/>
                </a:cxn>
                <a:cxn ang="0">
                  <a:pos x="237" y="807"/>
                </a:cxn>
              </a:cxnLst>
              <a:rect l="0" t="0" r="r" b="b"/>
              <a:pathLst>
                <a:path w="465" h="807">
                  <a:moveTo>
                    <a:pt x="237" y="807"/>
                  </a:moveTo>
                  <a:lnTo>
                    <a:pt x="0" y="283"/>
                  </a:lnTo>
                  <a:lnTo>
                    <a:pt x="173" y="0"/>
                  </a:lnTo>
                  <a:lnTo>
                    <a:pt x="465" y="445"/>
                  </a:lnTo>
                  <a:lnTo>
                    <a:pt x="237" y="807"/>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endParaRPr lang="es-MX" dirty="0"/>
            </a:p>
          </p:txBody>
        </p:sp>
        <p:sp>
          <p:nvSpPr>
            <p:cNvPr id="13" name="Freeform 13"/>
            <p:cNvSpPr>
              <a:spLocks/>
            </p:cNvSpPr>
            <p:nvPr/>
          </p:nvSpPr>
          <p:spPr bwMode="auto">
            <a:xfrm>
              <a:off x="1141" y="2416"/>
              <a:ext cx="1847" cy="284"/>
            </a:xfrm>
            <a:custGeom>
              <a:avLst/>
              <a:gdLst/>
              <a:ahLst/>
              <a:cxnLst>
                <a:cxn ang="0">
                  <a:pos x="0" y="284"/>
                </a:cxn>
                <a:cxn ang="0">
                  <a:pos x="1674" y="284"/>
                </a:cxn>
                <a:cxn ang="0">
                  <a:pos x="1847" y="0"/>
                </a:cxn>
                <a:cxn ang="0">
                  <a:pos x="331" y="2"/>
                </a:cxn>
                <a:cxn ang="0">
                  <a:pos x="0" y="284"/>
                </a:cxn>
              </a:cxnLst>
              <a:rect l="0" t="0" r="r" b="b"/>
              <a:pathLst>
                <a:path w="1847" h="284">
                  <a:moveTo>
                    <a:pt x="0" y="284"/>
                  </a:moveTo>
                  <a:lnTo>
                    <a:pt x="1674" y="284"/>
                  </a:lnTo>
                  <a:lnTo>
                    <a:pt x="1847" y="0"/>
                  </a:lnTo>
                  <a:lnTo>
                    <a:pt x="331" y="2"/>
                  </a:lnTo>
                  <a:lnTo>
                    <a:pt x="0" y="284"/>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endParaRPr lang="es-MX" dirty="0"/>
            </a:p>
          </p:txBody>
        </p:sp>
        <p:sp>
          <p:nvSpPr>
            <p:cNvPr id="14" name="Freeform 14"/>
            <p:cNvSpPr>
              <a:spLocks/>
            </p:cNvSpPr>
            <p:nvPr/>
          </p:nvSpPr>
          <p:spPr bwMode="auto">
            <a:xfrm>
              <a:off x="907" y="2699"/>
              <a:ext cx="2144" cy="524"/>
            </a:xfrm>
            <a:custGeom>
              <a:avLst/>
              <a:gdLst/>
              <a:ahLst/>
              <a:cxnLst>
                <a:cxn ang="0">
                  <a:pos x="0" y="524"/>
                </a:cxn>
                <a:cxn ang="0">
                  <a:pos x="2144" y="524"/>
                </a:cxn>
                <a:cxn ang="0">
                  <a:pos x="1907" y="0"/>
                </a:cxn>
                <a:cxn ang="0">
                  <a:pos x="236" y="0"/>
                </a:cxn>
                <a:cxn ang="0">
                  <a:pos x="0" y="524"/>
                </a:cxn>
              </a:cxnLst>
              <a:rect l="0" t="0" r="r" b="b"/>
              <a:pathLst>
                <a:path w="2144" h="524">
                  <a:moveTo>
                    <a:pt x="0" y="524"/>
                  </a:moveTo>
                  <a:lnTo>
                    <a:pt x="2144" y="524"/>
                  </a:lnTo>
                  <a:lnTo>
                    <a:pt x="1907" y="0"/>
                  </a:lnTo>
                  <a:lnTo>
                    <a:pt x="236" y="0"/>
                  </a:lnTo>
                  <a:lnTo>
                    <a:pt x="0" y="524"/>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a:lstStyle/>
            <a:p>
              <a:endParaRPr lang="es-MX" dirty="0"/>
            </a:p>
          </p:txBody>
        </p:sp>
      </p:grpSp>
      <p:grpSp>
        <p:nvGrpSpPr>
          <p:cNvPr id="15" name="Group 15"/>
          <p:cNvGrpSpPr>
            <a:grpSpLocks/>
          </p:cNvGrpSpPr>
          <p:nvPr/>
        </p:nvGrpSpPr>
        <p:grpSpPr bwMode="auto">
          <a:xfrm>
            <a:off x="5570226" y="3482960"/>
            <a:ext cx="2450366" cy="890587"/>
            <a:chOff x="1181" y="1917"/>
            <a:chExt cx="1762" cy="700"/>
          </a:xfrm>
          <a:solidFill>
            <a:srgbClr val="F84AAD"/>
          </a:solidFill>
        </p:grpSpPr>
        <p:sp>
          <p:nvSpPr>
            <p:cNvPr id="16" name="Freeform 16"/>
            <p:cNvSpPr>
              <a:spLocks/>
            </p:cNvSpPr>
            <p:nvPr/>
          </p:nvSpPr>
          <p:spPr bwMode="auto">
            <a:xfrm>
              <a:off x="2536" y="1917"/>
              <a:ext cx="407" cy="699"/>
            </a:xfrm>
            <a:custGeom>
              <a:avLst/>
              <a:gdLst/>
              <a:ahLst/>
              <a:cxnLst>
                <a:cxn ang="0">
                  <a:pos x="0" y="190"/>
                </a:cxn>
                <a:cxn ang="0">
                  <a:pos x="242" y="699"/>
                </a:cxn>
                <a:cxn ang="0">
                  <a:pos x="407" y="438"/>
                </a:cxn>
                <a:cxn ang="0">
                  <a:pos x="117" y="0"/>
                </a:cxn>
                <a:cxn ang="0">
                  <a:pos x="0" y="190"/>
                </a:cxn>
              </a:cxnLst>
              <a:rect l="0" t="0" r="r" b="b"/>
              <a:pathLst>
                <a:path w="407" h="699">
                  <a:moveTo>
                    <a:pt x="0" y="190"/>
                  </a:moveTo>
                  <a:lnTo>
                    <a:pt x="242" y="699"/>
                  </a:lnTo>
                  <a:lnTo>
                    <a:pt x="407" y="438"/>
                  </a:lnTo>
                  <a:lnTo>
                    <a:pt x="117" y="0"/>
                  </a:lnTo>
                  <a:lnTo>
                    <a:pt x="0" y="19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endParaRPr lang="es-MX" dirty="0"/>
            </a:p>
          </p:txBody>
        </p:sp>
        <p:sp>
          <p:nvSpPr>
            <p:cNvPr id="17" name="Freeform 17"/>
            <p:cNvSpPr>
              <a:spLocks/>
            </p:cNvSpPr>
            <p:nvPr/>
          </p:nvSpPr>
          <p:spPr bwMode="auto">
            <a:xfrm>
              <a:off x="1419" y="1917"/>
              <a:ext cx="1233" cy="189"/>
            </a:xfrm>
            <a:custGeom>
              <a:avLst/>
              <a:gdLst/>
              <a:ahLst/>
              <a:cxnLst>
                <a:cxn ang="0">
                  <a:pos x="0" y="189"/>
                </a:cxn>
                <a:cxn ang="0">
                  <a:pos x="1116" y="189"/>
                </a:cxn>
                <a:cxn ang="0">
                  <a:pos x="1233" y="0"/>
                </a:cxn>
                <a:cxn ang="0">
                  <a:pos x="312" y="0"/>
                </a:cxn>
                <a:cxn ang="0">
                  <a:pos x="0" y="189"/>
                </a:cxn>
              </a:cxnLst>
              <a:rect l="0" t="0" r="r" b="b"/>
              <a:pathLst>
                <a:path w="1233" h="189">
                  <a:moveTo>
                    <a:pt x="0" y="189"/>
                  </a:moveTo>
                  <a:lnTo>
                    <a:pt x="1116" y="189"/>
                  </a:lnTo>
                  <a:lnTo>
                    <a:pt x="1233" y="0"/>
                  </a:lnTo>
                  <a:lnTo>
                    <a:pt x="312" y="0"/>
                  </a:lnTo>
                  <a:lnTo>
                    <a:pt x="0" y="189"/>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endParaRPr lang="es-MX" dirty="0"/>
            </a:p>
          </p:txBody>
        </p:sp>
        <p:sp>
          <p:nvSpPr>
            <p:cNvPr id="18" name="Freeform 18"/>
            <p:cNvSpPr>
              <a:spLocks/>
            </p:cNvSpPr>
            <p:nvPr/>
          </p:nvSpPr>
          <p:spPr bwMode="auto">
            <a:xfrm>
              <a:off x="1181" y="2106"/>
              <a:ext cx="1596" cy="511"/>
            </a:xfrm>
            <a:custGeom>
              <a:avLst/>
              <a:gdLst/>
              <a:ahLst/>
              <a:cxnLst>
                <a:cxn ang="0">
                  <a:pos x="0" y="511"/>
                </a:cxn>
                <a:cxn ang="0">
                  <a:pos x="1596" y="511"/>
                </a:cxn>
                <a:cxn ang="0">
                  <a:pos x="1354" y="0"/>
                </a:cxn>
                <a:cxn ang="0">
                  <a:pos x="238" y="0"/>
                </a:cxn>
                <a:cxn ang="0">
                  <a:pos x="0" y="511"/>
                </a:cxn>
              </a:cxnLst>
              <a:rect l="0" t="0" r="r" b="b"/>
              <a:pathLst>
                <a:path w="1596" h="511">
                  <a:moveTo>
                    <a:pt x="0" y="511"/>
                  </a:moveTo>
                  <a:lnTo>
                    <a:pt x="1596" y="511"/>
                  </a:lnTo>
                  <a:lnTo>
                    <a:pt x="1354" y="0"/>
                  </a:lnTo>
                  <a:lnTo>
                    <a:pt x="238" y="0"/>
                  </a:lnTo>
                  <a:lnTo>
                    <a:pt x="0" y="511"/>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a:lstStyle/>
            <a:p>
              <a:endParaRPr lang="es-MX" dirty="0"/>
            </a:p>
          </p:txBody>
        </p:sp>
      </p:grpSp>
      <p:grpSp>
        <p:nvGrpSpPr>
          <p:cNvPr id="19" name="Group 19"/>
          <p:cNvGrpSpPr>
            <a:grpSpLocks/>
          </p:cNvGrpSpPr>
          <p:nvPr/>
        </p:nvGrpSpPr>
        <p:grpSpPr bwMode="auto">
          <a:xfrm>
            <a:off x="5901206" y="2897917"/>
            <a:ext cx="1727882" cy="825501"/>
            <a:chOff x="1460" y="1408"/>
            <a:chExt cx="1148" cy="612"/>
          </a:xfrm>
          <a:solidFill>
            <a:schemeClr val="accent5">
              <a:lumMod val="50000"/>
            </a:schemeClr>
          </a:solidFill>
        </p:grpSpPr>
        <p:sp>
          <p:nvSpPr>
            <p:cNvPr id="20" name="Freeform 20"/>
            <p:cNvSpPr>
              <a:spLocks/>
            </p:cNvSpPr>
            <p:nvPr/>
          </p:nvSpPr>
          <p:spPr bwMode="auto">
            <a:xfrm>
              <a:off x="2258" y="1409"/>
              <a:ext cx="350" cy="611"/>
            </a:xfrm>
            <a:custGeom>
              <a:avLst/>
              <a:gdLst/>
              <a:ahLst/>
              <a:cxnLst>
                <a:cxn ang="0">
                  <a:pos x="240" y="611"/>
                </a:cxn>
                <a:cxn ang="0">
                  <a:pos x="350" y="436"/>
                </a:cxn>
                <a:cxn ang="0">
                  <a:pos x="61" y="0"/>
                </a:cxn>
                <a:cxn ang="0">
                  <a:pos x="0" y="92"/>
                </a:cxn>
                <a:cxn ang="0">
                  <a:pos x="240" y="611"/>
                </a:cxn>
              </a:cxnLst>
              <a:rect l="0" t="0" r="r" b="b"/>
              <a:pathLst>
                <a:path w="350" h="611">
                  <a:moveTo>
                    <a:pt x="240" y="611"/>
                  </a:moveTo>
                  <a:lnTo>
                    <a:pt x="350" y="436"/>
                  </a:lnTo>
                  <a:lnTo>
                    <a:pt x="61" y="0"/>
                  </a:lnTo>
                  <a:lnTo>
                    <a:pt x="0" y="92"/>
                  </a:lnTo>
                  <a:lnTo>
                    <a:pt x="240" y="611"/>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es-MX" dirty="0"/>
            </a:p>
          </p:txBody>
        </p:sp>
        <p:sp>
          <p:nvSpPr>
            <p:cNvPr id="21" name="Freeform 21"/>
            <p:cNvSpPr>
              <a:spLocks/>
            </p:cNvSpPr>
            <p:nvPr/>
          </p:nvSpPr>
          <p:spPr bwMode="auto">
            <a:xfrm>
              <a:off x="1702" y="1408"/>
              <a:ext cx="616" cy="92"/>
            </a:xfrm>
            <a:custGeom>
              <a:avLst/>
              <a:gdLst/>
              <a:ahLst/>
              <a:cxnLst>
                <a:cxn ang="0">
                  <a:pos x="0" y="92"/>
                </a:cxn>
                <a:cxn ang="0">
                  <a:pos x="555" y="92"/>
                </a:cxn>
                <a:cxn ang="0">
                  <a:pos x="616" y="0"/>
                </a:cxn>
                <a:cxn ang="0">
                  <a:pos x="192" y="0"/>
                </a:cxn>
                <a:cxn ang="0">
                  <a:pos x="0" y="92"/>
                </a:cxn>
              </a:cxnLst>
              <a:rect l="0" t="0" r="r" b="b"/>
              <a:pathLst>
                <a:path w="616" h="92">
                  <a:moveTo>
                    <a:pt x="0" y="92"/>
                  </a:moveTo>
                  <a:lnTo>
                    <a:pt x="555" y="92"/>
                  </a:lnTo>
                  <a:lnTo>
                    <a:pt x="616" y="0"/>
                  </a:lnTo>
                  <a:lnTo>
                    <a:pt x="192" y="0"/>
                  </a:lnTo>
                  <a:lnTo>
                    <a:pt x="0" y="92"/>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es-MX" dirty="0"/>
            </a:p>
          </p:txBody>
        </p:sp>
        <p:sp>
          <p:nvSpPr>
            <p:cNvPr id="22" name="Freeform 22"/>
            <p:cNvSpPr>
              <a:spLocks/>
            </p:cNvSpPr>
            <p:nvPr/>
          </p:nvSpPr>
          <p:spPr bwMode="auto">
            <a:xfrm>
              <a:off x="1460" y="1500"/>
              <a:ext cx="1038" cy="520"/>
            </a:xfrm>
            <a:custGeom>
              <a:avLst/>
              <a:gdLst/>
              <a:ahLst/>
              <a:cxnLst>
                <a:cxn ang="0">
                  <a:pos x="0" y="520"/>
                </a:cxn>
                <a:cxn ang="0">
                  <a:pos x="1038" y="520"/>
                </a:cxn>
                <a:cxn ang="0">
                  <a:pos x="797" y="0"/>
                </a:cxn>
                <a:cxn ang="0">
                  <a:pos x="241" y="0"/>
                </a:cxn>
                <a:cxn ang="0">
                  <a:pos x="0" y="520"/>
                </a:cxn>
              </a:cxnLst>
              <a:rect l="0" t="0" r="r" b="b"/>
              <a:pathLst>
                <a:path w="1038" h="520">
                  <a:moveTo>
                    <a:pt x="0" y="520"/>
                  </a:moveTo>
                  <a:lnTo>
                    <a:pt x="1038" y="520"/>
                  </a:lnTo>
                  <a:lnTo>
                    <a:pt x="797" y="0"/>
                  </a:lnTo>
                  <a:lnTo>
                    <a:pt x="241" y="0"/>
                  </a:lnTo>
                  <a:lnTo>
                    <a:pt x="0" y="520"/>
                  </a:lnTo>
                  <a:close/>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endParaRPr lang="es-MX" dirty="0"/>
            </a:p>
          </p:txBody>
        </p:sp>
      </p:grpSp>
      <p:grpSp>
        <p:nvGrpSpPr>
          <p:cNvPr id="23" name="Group 23"/>
          <p:cNvGrpSpPr>
            <a:grpSpLocks/>
          </p:cNvGrpSpPr>
          <p:nvPr/>
        </p:nvGrpSpPr>
        <p:grpSpPr bwMode="auto">
          <a:xfrm>
            <a:off x="6283117" y="2114433"/>
            <a:ext cx="909485" cy="907579"/>
            <a:chOff x="1737" y="903"/>
            <a:chExt cx="537" cy="518"/>
          </a:xfrm>
          <a:solidFill>
            <a:srgbClr val="92D050"/>
          </a:solidFill>
        </p:grpSpPr>
        <p:sp>
          <p:nvSpPr>
            <p:cNvPr id="24" name="Freeform 24"/>
            <p:cNvSpPr>
              <a:spLocks/>
            </p:cNvSpPr>
            <p:nvPr/>
          </p:nvSpPr>
          <p:spPr bwMode="auto">
            <a:xfrm>
              <a:off x="1978" y="903"/>
              <a:ext cx="296" cy="518"/>
            </a:xfrm>
            <a:custGeom>
              <a:avLst/>
              <a:gdLst/>
              <a:ahLst/>
              <a:cxnLst>
                <a:cxn ang="0">
                  <a:pos x="240" y="518"/>
                </a:cxn>
                <a:cxn ang="0">
                  <a:pos x="296" y="437"/>
                </a:cxn>
                <a:cxn ang="0">
                  <a:pos x="0" y="0"/>
                </a:cxn>
                <a:cxn ang="0">
                  <a:pos x="240" y="518"/>
                </a:cxn>
              </a:cxnLst>
              <a:rect l="0" t="0" r="r" b="b"/>
              <a:pathLst>
                <a:path w="296" h="518">
                  <a:moveTo>
                    <a:pt x="240" y="518"/>
                  </a:moveTo>
                  <a:lnTo>
                    <a:pt x="296" y="437"/>
                  </a:lnTo>
                  <a:lnTo>
                    <a:pt x="0" y="0"/>
                  </a:lnTo>
                  <a:lnTo>
                    <a:pt x="240" y="518"/>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endParaRPr lang="es-MX" dirty="0"/>
            </a:p>
          </p:txBody>
        </p:sp>
        <p:sp>
          <p:nvSpPr>
            <p:cNvPr id="25" name="Freeform 25"/>
            <p:cNvSpPr>
              <a:spLocks/>
            </p:cNvSpPr>
            <p:nvPr/>
          </p:nvSpPr>
          <p:spPr bwMode="auto">
            <a:xfrm>
              <a:off x="1737" y="903"/>
              <a:ext cx="481" cy="518"/>
            </a:xfrm>
            <a:custGeom>
              <a:avLst/>
              <a:gdLst/>
              <a:ahLst/>
              <a:cxnLst>
                <a:cxn ang="0">
                  <a:pos x="0" y="518"/>
                </a:cxn>
                <a:cxn ang="0">
                  <a:pos x="481" y="518"/>
                </a:cxn>
                <a:cxn ang="0">
                  <a:pos x="241" y="0"/>
                </a:cxn>
                <a:cxn ang="0">
                  <a:pos x="0" y="518"/>
                </a:cxn>
              </a:cxnLst>
              <a:rect l="0" t="0" r="r" b="b"/>
              <a:pathLst>
                <a:path w="481" h="518">
                  <a:moveTo>
                    <a:pt x="0" y="518"/>
                  </a:moveTo>
                  <a:lnTo>
                    <a:pt x="481" y="518"/>
                  </a:lnTo>
                  <a:lnTo>
                    <a:pt x="241" y="0"/>
                  </a:lnTo>
                  <a:lnTo>
                    <a:pt x="0" y="518"/>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a:lstStyle/>
            <a:p>
              <a:endParaRPr lang="es-MX" dirty="0"/>
            </a:p>
          </p:txBody>
        </p:sp>
      </p:grpSp>
      <p:sp>
        <p:nvSpPr>
          <p:cNvPr id="26" name="Text Box 28"/>
          <p:cNvSpPr txBox="1">
            <a:spLocks noChangeArrowheads="1"/>
          </p:cNvSpPr>
          <p:nvPr/>
        </p:nvSpPr>
        <p:spPr bwMode="auto">
          <a:xfrm>
            <a:off x="5633513" y="3896082"/>
            <a:ext cx="2232025" cy="304800"/>
          </a:xfrm>
          <a:prstGeom prst="rect">
            <a:avLst/>
          </a:prstGeom>
          <a:noFill/>
          <a:ln w="9525">
            <a:noFill/>
            <a:miter lim="800000"/>
            <a:headEnd/>
            <a:tailEnd/>
          </a:ln>
          <a:effectLst/>
        </p:spPr>
        <p:txBody>
          <a:bodyPr>
            <a:spAutoFit/>
          </a:bodyPr>
          <a:lstStyle/>
          <a:p>
            <a:pPr algn="ctr">
              <a:spcBef>
                <a:spcPct val="50000"/>
              </a:spcBef>
            </a:pPr>
            <a:r>
              <a:rPr lang="es-ES" sz="1400" b="1" dirty="0">
                <a:latin typeface="Arial Narrow" pitchFamily="34" charset="0"/>
              </a:rPr>
              <a:t>PERTENENCIA Y AMOR</a:t>
            </a:r>
          </a:p>
        </p:txBody>
      </p:sp>
      <p:sp>
        <p:nvSpPr>
          <p:cNvPr id="27" name="Text Box 29"/>
          <p:cNvSpPr txBox="1">
            <a:spLocks noChangeArrowheads="1"/>
          </p:cNvSpPr>
          <p:nvPr/>
        </p:nvSpPr>
        <p:spPr bwMode="auto">
          <a:xfrm>
            <a:off x="5993083" y="3188182"/>
            <a:ext cx="1512887" cy="457200"/>
          </a:xfrm>
          <a:prstGeom prst="rect">
            <a:avLst/>
          </a:prstGeom>
          <a:noFill/>
          <a:ln w="9525">
            <a:noFill/>
            <a:miter lim="800000"/>
            <a:headEnd/>
            <a:tailEnd/>
          </a:ln>
          <a:effectLst/>
        </p:spPr>
        <p:txBody>
          <a:bodyPr>
            <a:spAutoFit/>
          </a:bodyPr>
          <a:lstStyle/>
          <a:p>
            <a:pPr algn="ctr">
              <a:spcBef>
                <a:spcPct val="50000"/>
              </a:spcBef>
            </a:pPr>
            <a:r>
              <a:rPr lang="es-ES" sz="1200" b="1" dirty="0">
                <a:latin typeface="Arial Narrow" pitchFamily="34" charset="0"/>
              </a:rPr>
              <a:t>VALORIZACIÓN RECONOCIMIENTO</a:t>
            </a:r>
          </a:p>
        </p:txBody>
      </p:sp>
      <p:sp>
        <p:nvSpPr>
          <p:cNvPr id="28" name="Text Box 30"/>
          <p:cNvSpPr txBox="1">
            <a:spLocks noChangeArrowheads="1"/>
          </p:cNvSpPr>
          <p:nvPr/>
        </p:nvSpPr>
        <p:spPr bwMode="auto">
          <a:xfrm>
            <a:off x="6101827" y="2685530"/>
            <a:ext cx="1295400" cy="369332"/>
          </a:xfrm>
          <a:prstGeom prst="rect">
            <a:avLst/>
          </a:prstGeom>
          <a:noFill/>
          <a:ln w="9525">
            <a:noFill/>
            <a:miter lim="800000"/>
            <a:headEnd/>
            <a:tailEnd/>
          </a:ln>
          <a:effectLst/>
        </p:spPr>
        <p:txBody>
          <a:bodyPr>
            <a:spAutoFit/>
          </a:bodyPr>
          <a:lstStyle/>
          <a:p>
            <a:pPr algn="ctr">
              <a:spcBef>
                <a:spcPct val="50000"/>
              </a:spcBef>
            </a:pPr>
            <a:r>
              <a:rPr lang="es-ES" sz="900" b="1" dirty="0">
                <a:latin typeface="Arial Narrow" pitchFamily="34" charset="0"/>
              </a:rPr>
              <a:t>REALIZACIÓN PERSONAL</a:t>
            </a:r>
          </a:p>
        </p:txBody>
      </p:sp>
      <p:sp>
        <p:nvSpPr>
          <p:cNvPr id="29" name="Text Box 26"/>
          <p:cNvSpPr txBox="1">
            <a:spLocks noChangeArrowheads="1"/>
          </p:cNvSpPr>
          <p:nvPr/>
        </p:nvSpPr>
        <p:spPr bwMode="auto">
          <a:xfrm>
            <a:off x="5184261" y="5071086"/>
            <a:ext cx="2952750" cy="336550"/>
          </a:xfrm>
          <a:prstGeom prst="rect">
            <a:avLst/>
          </a:prstGeom>
          <a:noFill/>
          <a:ln w="9525">
            <a:noFill/>
            <a:miter lim="800000"/>
            <a:headEnd/>
            <a:tailEnd/>
          </a:ln>
          <a:effectLst/>
        </p:spPr>
        <p:txBody>
          <a:bodyPr>
            <a:spAutoFit/>
          </a:bodyPr>
          <a:lstStyle/>
          <a:p>
            <a:pPr algn="ctr">
              <a:spcBef>
                <a:spcPct val="50000"/>
              </a:spcBef>
            </a:pPr>
            <a:r>
              <a:rPr lang="es-ES" sz="1600" b="1" dirty="0">
                <a:latin typeface="Arial Narrow" pitchFamily="34" charset="0"/>
              </a:rPr>
              <a:t>FISIOLÓGICAS</a:t>
            </a:r>
          </a:p>
        </p:txBody>
      </p:sp>
      <p:sp>
        <p:nvSpPr>
          <p:cNvPr id="30" name="Text Box 27"/>
          <p:cNvSpPr txBox="1">
            <a:spLocks noChangeArrowheads="1"/>
          </p:cNvSpPr>
          <p:nvPr/>
        </p:nvSpPr>
        <p:spPr bwMode="auto">
          <a:xfrm>
            <a:off x="5398293" y="4510704"/>
            <a:ext cx="2592388" cy="320675"/>
          </a:xfrm>
          <a:prstGeom prst="rect">
            <a:avLst/>
          </a:prstGeom>
          <a:noFill/>
          <a:ln w="9525">
            <a:noFill/>
            <a:miter lim="800000"/>
            <a:headEnd/>
            <a:tailEnd/>
          </a:ln>
          <a:effectLst/>
        </p:spPr>
        <p:txBody>
          <a:bodyPr>
            <a:spAutoFit/>
          </a:bodyPr>
          <a:lstStyle/>
          <a:p>
            <a:pPr algn="ctr">
              <a:spcBef>
                <a:spcPct val="50000"/>
              </a:spcBef>
            </a:pPr>
            <a:r>
              <a:rPr lang="es-ES" sz="1500" b="1" dirty="0">
                <a:latin typeface="Arial Narrow" pitchFamily="34" charset="0"/>
              </a:rPr>
              <a:t>SEGURIDAD Y PROTECCIÓN</a:t>
            </a:r>
          </a:p>
        </p:txBody>
      </p:sp>
      <p:sp>
        <p:nvSpPr>
          <p:cNvPr id="31" name="Rectangle 2"/>
          <p:cNvSpPr>
            <a:spLocks noChangeArrowheads="1"/>
          </p:cNvSpPr>
          <p:nvPr/>
        </p:nvSpPr>
        <p:spPr bwMode="auto">
          <a:xfrm>
            <a:off x="5060063" y="811514"/>
            <a:ext cx="3615625" cy="738664"/>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r>
              <a:rPr lang="es-MX" sz="1400" dirty="0">
                <a:solidFill>
                  <a:schemeClr val="tx1"/>
                </a:solidFill>
                <a:latin typeface="+mn-lt"/>
              </a:rPr>
              <a:t>Según A. </a:t>
            </a:r>
            <a:r>
              <a:rPr lang="es-MX" sz="1400" dirty="0" err="1">
                <a:solidFill>
                  <a:schemeClr val="tx1"/>
                </a:solidFill>
                <a:latin typeface="+mn-lt"/>
              </a:rPr>
              <a:t>Maslow</a:t>
            </a:r>
            <a:r>
              <a:rPr lang="es-MX" sz="1400" dirty="0">
                <a:solidFill>
                  <a:schemeClr val="tx1"/>
                </a:solidFill>
                <a:latin typeface="+mn-lt"/>
              </a:rPr>
              <a:t>, las necesidades se pueden sujetar a una </a:t>
            </a:r>
            <a:r>
              <a:rPr lang="es-MX" sz="1400" b="1" i="1" dirty="0">
                <a:solidFill>
                  <a:schemeClr val="tx1"/>
                </a:solidFill>
                <a:latin typeface="+mn-lt"/>
              </a:rPr>
              <a:t>escala de jerarquías</a:t>
            </a:r>
            <a:r>
              <a:rPr lang="es-MX" sz="1400" dirty="0">
                <a:solidFill>
                  <a:schemeClr val="tx1"/>
                </a:solidFill>
                <a:latin typeface="+mn-lt"/>
              </a:rPr>
              <a:t>, de acuerdo a la siguiente </a:t>
            </a:r>
            <a:r>
              <a:rPr lang="es-MX" sz="1400" b="1" i="1" dirty="0">
                <a:solidFill>
                  <a:schemeClr val="tx1"/>
                </a:solidFill>
                <a:latin typeface="+mn-lt"/>
              </a:rPr>
              <a:t>Pirámide</a:t>
            </a:r>
            <a:r>
              <a:rPr lang="es-MX" sz="1400" dirty="0">
                <a:solidFill>
                  <a:schemeClr val="tx1"/>
                </a:solidFill>
                <a:latin typeface="+mn-lt"/>
              </a:rPr>
              <a:t>:</a:t>
            </a:r>
          </a:p>
        </p:txBody>
      </p:sp>
      <p:sp>
        <p:nvSpPr>
          <p:cNvPr id="2" name="1 Marcador de número de diapositiva"/>
          <p:cNvSpPr>
            <a:spLocks noGrp="1"/>
          </p:cNvSpPr>
          <p:nvPr>
            <p:ph type="sldNum" sz="quarter" idx="12"/>
          </p:nvPr>
        </p:nvSpPr>
        <p:spPr/>
        <p:txBody>
          <a:bodyPr/>
          <a:lstStyle/>
          <a:p>
            <a:fld id="{805D4288-44B6-4D2C-8261-77B749EDE6EB}" type="slidenum">
              <a:rPr lang="es-MX" smtClean="0"/>
              <a:t>15</a:t>
            </a:fld>
            <a:endParaRPr lang="es-MX"/>
          </a:p>
        </p:txBody>
      </p:sp>
    </p:spTree>
    <p:extLst>
      <p:ext uri="{BB962C8B-B14F-4D97-AF65-F5344CB8AC3E}">
        <p14:creationId xmlns:p14="http://schemas.microsoft.com/office/powerpoint/2010/main" val="1556469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ChangeArrowheads="1"/>
          </p:cNvSpPr>
          <p:nvPr/>
        </p:nvSpPr>
        <p:spPr bwMode="auto">
          <a:xfrm>
            <a:off x="468312" y="1052736"/>
            <a:ext cx="8207376" cy="738664"/>
          </a:xfrm>
          <a:prstGeom prst="rect">
            <a:avLst/>
          </a:prstGeom>
          <a:noFill/>
          <a:ln w="9525">
            <a:noFill/>
            <a:miter lim="800000"/>
            <a:headEnd/>
            <a:tailEnd/>
          </a:ln>
          <a:effectLst/>
        </p:spPr>
        <p:txBody>
          <a:bodyPr wrap="square">
            <a:spAutoFit/>
          </a:bodyPr>
          <a:lstStyle/>
          <a:p>
            <a:pPr algn="just">
              <a:spcBef>
                <a:spcPts val="0"/>
              </a:spcBef>
            </a:pPr>
            <a:r>
              <a:rPr lang="es-ES" sz="1400" b="1" i="1" dirty="0">
                <a:latin typeface="+mn-lt"/>
              </a:rPr>
              <a:t>La superación personal significa que los seres humanos sean capaces de ir más allá de si mismo, de sus capacidades y de sus limitaciones, es decir de trascender. Quién quiere superarse es un hombre positivo, que desea no vivir en la mediocridad de su circulo de comodidad y evitando el cambio</a:t>
            </a:r>
            <a:r>
              <a:rPr lang="es-ES" sz="1400" b="1" i="1" dirty="0" smtClean="0">
                <a:latin typeface="+mn-lt"/>
              </a:rPr>
              <a:t>.</a:t>
            </a:r>
          </a:p>
        </p:txBody>
      </p:sp>
      <p:sp>
        <p:nvSpPr>
          <p:cNvPr id="745475" name="Rectangle 3"/>
          <p:cNvSpPr>
            <a:spLocks noChangeArrowheads="1"/>
          </p:cNvSpPr>
          <p:nvPr/>
        </p:nvSpPr>
        <p:spPr bwMode="auto">
          <a:xfrm>
            <a:off x="468312" y="2276872"/>
            <a:ext cx="3887663" cy="397031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marL="449263" indent="-449263" algn="just">
              <a:spcBef>
                <a:spcPts val="0"/>
              </a:spcBef>
            </a:pPr>
            <a:r>
              <a:rPr lang="es-ES" sz="1400" dirty="0">
                <a:latin typeface="+mn-lt"/>
              </a:rPr>
              <a:t>A.- 	</a:t>
            </a:r>
            <a:r>
              <a:rPr lang="es-ES" sz="1400" b="1" i="1" dirty="0">
                <a:latin typeface="+mn-lt"/>
              </a:rPr>
              <a:t>Conocerse plenamente</a:t>
            </a:r>
            <a:r>
              <a:rPr lang="es-ES" sz="1400" dirty="0">
                <a:latin typeface="+mn-lt"/>
              </a:rPr>
              <a:t>, evaluando constantemente los   resultados del ejercicio de sus capacidades y del avance en la solución de sus limitaciones.</a:t>
            </a:r>
          </a:p>
          <a:p>
            <a:pPr marL="449263" indent="-449263" algn="just">
              <a:spcBef>
                <a:spcPts val="0"/>
              </a:spcBef>
            </a:pPr>
            <a:endParaRPr lang="es-ES" sz="1400" dirty="0">
              <a:latin typeface="+mn-lt"/>
            </a:endParaRPr>
          </a:p>
          <a:p>
            <a:pPr marL="449263" indent="-449263" algn="just">
              <a:spcBef>
                <a:spcPts val="0"/>
              </a:spcBef>
            </a:pPr>
            <a:r>
              <a:rPr lang="es-ES" sz="1400" dirty="0">
                <a:latin typeface="+mn-lt"/>
              </a:rPr>
              <a:t>B.- 	</a:t>
            </a:r>
            <a:r>
              <a:rPr lang="es-ES" sz="1400" b="1" i="1" dirty="0">
                <a:latin typeface="+mn-lt"/>
              </a:rPr>
              <a:t>Tener claro</a:t>
            </a:r>
            <a:r>
              <a:rPr lang="es-ES" sz="1400" dirty="0">
                <a:latin typeface="+mn-lt"/>
              </a:rPr>
              <a:t> en cada momento de su existencia, la </a:t>
            </a:r>
            <a:r>
              <a:rPr lang="es-ES" sz="1400" b="1" i="1" dirty="0">
                <a:latin typeface="+mn-lt"/>
              </a:rPr>
              <a:t>misión</a:t>
            </a:r>
            <a:r>
              <a:rPr lang="es-ES" sz="1400" dirty="0">
                <a:latin typeface="+mn-lt"/>
              </a:rPr>
              <a:t> que le fundamenta su desarrollo y la </a:t>
            </a:r>
            <a:r>
              <a:rPr lang="es-ES" sz="1400" b="1" i="1" dirty="0">
                <a:latin typeface="+mn-lt"/>
              </a:rPr>
              <a:t>visión</a:t>
            </a:r>
            <a:r>
              <a:rPr lang="es-ES" sz="1400" dirty="0">
                <a:latin typeface="+mn-lt"/>
              </a:rPr>
              <a:t> de a donde quiere llegar.</a:t>
            </a:r>
          </a:p>
          <a:p>
            <a:pPr marL="449263" indent="-449263" algn="just">
              <a:spcBef>
                <a:spcPts val="0"/>
              </a:spcBef>
            </a:pPr>
            <a:endParaRPr lang="es-ES" sz="1400" dirty="0">
              <a:latin typeface="+mn-lt"/>
            </a:endParaRPr>
          </a:p>
          <a:p>
            <a:pPr marL="449263" indent="-449263" algn="just">
              <a:spcBef>
                <a:spcPts val="0"/>
              </a:spcBef>
            </a:pPr>
            <a:r>
              <a:rPr lang="es-ES" sz="1400" dirty="0">
                <a:latin typeface="+mn-lt"/>
              </a:rPr>
              <a:t>C.-	</a:t>
            </a:r>
            <a:r>
              <a:rPr lang="es-ES" sz="1400" b="1" i="1" dirty="0">
                <a:latin typeface="+mn-lt"/>
              </a:rPr>
              <a:t>Mantener excelentes relaciones humanas y de comunicación</a:t>
            </a:r>
            <a:r>
              <a:rPr lang="es-ES" sz="1400" dirty="0">
                <a:latin typeface="+mn-lt"/>
              </a:rPr>
              <a:t> abierta, para poder intercambiar información y orientar sus esfuerzos en equipo.</a:t>
            </a:r>
          </a:p>
          <a:p>
            <a:pPr marL="449263" indent="-449263" algn="just">
              <a:spcBef>
                <a:spcPts val="0"/>
              </a:spcBef>
            </a:pPr>
            <a:endParaRPr lang="es-ES" sz="1400" dirty="0">
              <a:latin typeface="+mn-lt"/>
            </a:endParaRPr>
          </a:p>
          <a:p>
            <a:pPr marL="449263" indent="-449263" algn="just">
              <a:spcBef>
                <a:spcPts val="0"/>
              </a:spcBef>
            </a:pPr>
            <a:r>
              <a:rPr lang="es-ES" sz="1400" dirty="0">
                <a:latin typeface="+mn-lt"/>
              </a:rPr>
              <a:t>D.- 	</a:t>
            </a:r>
            <a:r>
              <a:rPr lang="es-ES" sz="1400" b="1" i="1" dirty="0">
                <a:latin typeface="+mn-lt"/>
              </a:rPr>
              <a:t>Conducirse positivamente</a:t>
            </a:r>
            <a:r>
              <a:rPr lang="es-ES" sz="1400" dirty="0">
                <a:latin typeface="+mn-lt"/>
              </a:rPr>
              <a:t> en las diferentes acciones y situaciones en las que se desempeña en su ámbito personal y social.</a:t>
            </a:r>
          </a:p>
        </p:txBody>
      </p:sp>
      <p:sp>
        <p:nvSpPr>
          <p:cNvPr id="745476" name="Rectangle 4"/>
          <p:cNvSpPr>
            <a:spLocks noChangeArrowheads="1"/>
          </p:cNvSpPr>
          <p:nvPr/>
        </p:nvSpPr>
        <p:spPr bwMode="auto">
          <a:xfrm>
            <a:off x="468313" y="524583"/>
            <a:ext cx="8207376" cy="40011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algn="ctr">
              <a:spcBef>
                <a:spcPct val="50000"/>
              </a:spcBef>
            </a:pPr>
            <a:r>
              <a:rPr lang="es-ES" sz="2000" b="1" dirty="0" smtClean="0">
                <a:latin typeface="+mn-lt"/>
              </a:rPr>
              <a:t>LA </a:t>
            </a:r>
            <a:r>
              <a:rPr lang="es-ES" sz="2000" b="1" dirty="0">
                <a:latin typeface="+mn-lt"/>
              </a:rPr>
              <a:t>SUPERACIÓN Y LA AUTOREALIZACIÓN PERSONALES</a:t>
            </a:r>
            <a:r>
              <a:rPr lang="es-ES" sz="2000" dirty="0">
                <a:latin typeface="+mn-lt"/>
              </a:rPr>
              <a:t>:</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888" y="2276873"/>
            <a:ext cx="3672408" cy="3082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68313" y="1844824"/>
            <a:ext cx="388766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spcBef>
                <a:spcPts val="0"/>
              </a:spcBef>
            </a:pPr>
            <a:r>
              <a:rPr lang="es-ES" b="1" i="1" dirty="0"/>
              <a:t>Para superarse la </a:t>
            </a:r>
            <a:r>
              <a:rPr lang="es-ES" b="1" i="1" dirty="0" smtClean="0"/>
              <a:t>persona </a:t>
            </a:r>
            <a:r>
              <a:rPr lang="es-ES" b="1" i="1" dirty="0"/>
              <a:t>requiere:</a:t>
            </a:r>
          </a:p>
        </p:txBody>
      </p:sp>
      <p:sp>
        <p:nvSpPr>
          <p:cNvPr id="5" name="4 Marcador de número de diapositiva"/>
          <p:cNvSpPr>
            <a:spLocks noGrp="1"/>
          </p:cNvSpPr>
          <p:nvPr>
            <p:ph type="sldNum" sz="quarter" idx="12"/>
          </p:nvPr>
        </p:nvSpPr>
        <p:spPr/>
        <p:txBody>
          <a:bodyPr/>
          <a:lstStyle/>
          <a:p>
            <a:fld id="{805D4288-44B6-4D2C-8261-77B749EDE6EB}" type="slidenum">
              <a:rPr lang="es-MX" smtClean="0"/>
              <a:t>16</a:t>
            </a:fld>
            <a:endParaRPr lang="es-MX"/>
          </a:p>
        </p:txBody>
      </p:sp>
    </p:spTree>
    <p:extLst>
      <p:ext uri="{BB962C8B-B14F-4D97-AF65-F5344CB8AC3E}">
        <p14:creationId xmlns:p14="http://schemas.microsoft.com/office/powerpoint/2010/main" val="3812265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Text Box 2"/>
          <p:cNvSpPr txBox="1">
            <a:spLocks noChangeArrowheads="1"/>
          </p:cNvSpPr>
          <p:nvPr/>
        </p:nvSpPr>
        <p:spPr bwMode="auto">
          <a:xfrm>
            <a:off x="468313" y="1819099"/>
            <a:ext cx="4031678" cy="33655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spcBef>
                <a:spcPct val="50000"/>
              </a:spcBef>
            </a:pPr>
            <a:r>
              <a:rPr lang="es-ES" sz="1600" dirty="0">
                <a:latin typeface="+mn-lt"/>
              </a:rPr>
              <a:t>Todo </a:t>
            </a:r>
            <a:r>
              <a:rPr lang="es-ES" sz="1600" b="1" i="1" dirty="0">
                <a:latin typeface="+mn-lt"/>
              </a:rPr>
              <a:t>hombre</a:t>
            </a:r>
            <a:r>
              <a:rPr lang="es-ES" sz="1600" dirty="0">
                <a:latin typeface="+mn-lt"/>
              </a:rPr>
              <a:t> posee</a:t>
            </a:r>
            <a:r>
              <a:rPr lang="es-ES" sz="1400" dirty="0">
                <a:latin typeface="+mn-lt"/>
              </a:rPr>
              <a:t>:</a:t>
            </a:r>
          </a:p>
        </p:txBody>
      </p:sp>
      <p:sp>
        <p:nvSpPr>
          <p:cNvPr id="747523" name="Rectangle 3"/>
          <p:cNvSpPr>
            <a:spLocks noChangeArrowheads="1"/>
          </p:cNvSpPr>
          <p:nvPr/>
        </p:nvSpPr>
        <p:spPr bwMode="auto">
          <a:xfrm>
            <a:off x="468313" y="517495"/>
            <a:ext cx="8207375" cy="40011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anchor="ctr">
            <a:spAutoFit/>
          </a:bodyPr>
          <a:lstStyle/>
          <a:p>
            <a:pPr algn="ctr"/>
            <a:r>
              <a:rPr lang="es-MX" sz="2000" b="1" dirty="0" smtClean="0">
                <a:latin typeface="+mn-lt"/>
              </a:rPr>
              <a:t>CAPACIDADES </a:t>
            </a:r>
            <a:r>
              <a:rPr lang="es-MX" sz="2000" b="1" dirty="0">
                <a:latin typeface="+mn-lt"/>
              </a:rPr>
              <a:t>Y LIMITACIONES DE LA PERSONA</a:t>
            </a:r>
          </a:p>
        </p:txBody>
      </p:sp>
      <p:sp>
        <p:nvSpPr>
          <p:cNvPr id="747524" name="Rectangle 4"/>
          <p:cNvSpPr>
            <a:spLocks noChangeArrowheads="1"/>
          </p:cNvSpPr>
          <p:nvPr/>
        </p:nvSpPr>
        <p:spPr bwMode="auto">
          <a:xfrm>
            <a:off x="4718635" y="4704436"/>
            <a:ext cx="3957054" cy="156966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spcBef>
                <a:spcPts val="0"/>
              </a:spcBef>
            </a:pPr>
            <a:r>
              <a:rPr lang="es-MX" sz="1200" dirty="0" smtClean="0">
                <a:latin typeface="+mn-lt"/>
              </a:rPr>
              <a:t>las </a:t>
            </a:r>
            <a:r>
              <a:rPr lang="es-MX" sz="1200" b="1" i="1" dirty="0">
                <a:latin typeface="+mn-lt"/>
              </a:rPr>
              <a:t>limitaciones son aquellas habilidades, hábitos, condiciones o acciones que no resultan fáciles de realizar</a:t>
            </a:r>
            <a:r>
              <a:rPr lang="es-MX" sz="1200" dirty="0">
                <a:latin typeface="+mn-lt"/>
              </a:rPr>
              <a:t> para la persona, y </a:t>
            </a:r>
            <a:r>
              <a:rPr lang="es-MX" sz="1200" b="1" i="1" dirty="0">
                <a:latin typeface="+mn-lt"/>
              </a:rPr>
              <a:t>que constituyen desventajas que le impiden pensar en alcanzar buenos resultados</a:t>
            </a:r>
            <a:r>
              <a:rPr lang="es-MX" sz="1200" dirty="0">
                <a:latin typeface="+mn-lt"/>
              </a:rPr>
              <a:t>. A veces estas limitaciones son </a:t>
            </a:r>
            <a:r>
              <a:rPr lang="es-MX" sz="1200" b="1" i="1" dirty="0">
                <a:latin typeface="+mn-lt"/>
              </a:rPr>
              <a:t>innatas y a veces son inconscientes o debido a malas experiencias sufridas por la persona</a:t>
            </a:r>
            <a:r>
              <a:rPr lang="es-MX" sz="1200" dirty="0">
                <a:latin typeface="+mn-lt"/>
              </a:rPr>
              <a:t>, pero </a:t>
            </a:r>
            <a:r>
              <a:rPr lang="es-MX" sz="1200" b="1" i="1" dirty="0">
                <a:latin typeface="+mn-lt"/>
              </a:rPr>
              <a:t>contribuyen a que se sienta insegura, desconfiada y con pocas aspiraciones de éxito.</a:t>
            </a:r>
            <a:r>
              <a:rPr lang="es-MX" sz="1200" dirty="0">
                <a:latin typeface="+mn-lt"/>
              </a:rPr>
              <a:t>  </a:t>
            </a:r>
            <a:endParaRPr lang="es-ES" sz="1200" dirty="0">
              <a:latin typeface="+mn-lt"/>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133447"/>
            <a:ext cx="3168352" cy="30868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767"/>
          <a:stretch/>
        </p:blipFill>
        <p:spPr bwMode="auto">
          <a:xfrm>
            <a:off x="1433201" y="4401766"/>
            <a:ext cx="2160240" cy="18926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68313" y="2752541"/>
            <a:ext cx="4031678" cy="149579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95000"/>
              </a:lnSpc>
            </a:pPr>
            <a:r>
              <a:rPr lang="es-MX" sz="1200" dirty="0"/>
              <a:t>Las </a:t>
            </a:r>
            <a:r>
              <a:rPr lang="es-MX" sz="1200" b="1" i="1" dirty="0"/>
              <a:t>capacidades</a:t>
            </a:r>
            <a:r>
              <a:rPr lang="es-MX" sz="1200" dirty="0"/>
              <a:t> son aquellas </a:t>
            </a:r>
            <a:r>
              <a:rPr lang="es-MX" sz="1200" b="1" i="1" dirty="0"/>
              <a:t>habilidades, hábitos, condiciones o acciones</a:t>
            </a:r>
            <a:r>
              <a:rPr lang="es-MX" sz="1200" dirty="0"/>
              <a:t> que son </a:t>
            </a:r>
            <a:r>
              <a:rPr lang="es-MX" sz="1200" b="1" i="1" dirty="0"/>
              <a:t>fáciles o positivas de realizar</a:t>
            </a:r>
            <a:r>
              <a:rPr lang="es-MX" sz="1200" dirty="0"/>
              <a:t>, y que </a:t>
            </a:r>
            <a:r>
              <a:rPr lang="es-MX" sz="1200" b="1" i="1" dirty="0"/>
              <a:t>constituyen ventajas</a:t>
            </a:r>
            <a:r>
              <a:rPr lang="es-MX" sz="1200" dirty="0"/>
              <a:t> que permite </a:t>
            </a:r>
            <a:r>
              <a:rPr lang="es-MX" sz="1200" b="1" i="1" dirty="0"/>
              <a:t>alcanzar buenos resultados realizando esfuerzos menores</a:t>
            </a:r>
            <a:r>
              <a:rPr lang="es-MX" sz="1200" dirty="0"/>
              <a:t> o bien posibles de controlar en su efecto. A veces </a:t>
            </a:r>
            <a:r>
              <a:rPr lang="es-MX" sz="1200" b="1" i="1" dirty="0"/>
              <a:t>estas capacidades son innatas y a veces son aprendidas o desarrolladas</a:t>
            </a:r>
            <a:r>
              <a:rPr lang="es-MX" sz="1200" dirty="0"/>
              <a:t> durante la existencia de la persona, pero que </a:t>
            </a:r>
            <a:r>
              <a:rPr lang="es-MX" sz="1200" b="1" i="1" dirty="0"/>
              <a:t>contribuyen a darle seguridad, confianza y mayores aspiraciones de éxito</a:t>
            </a:r>
            <a:r>
              <a:rPr lang="es-MX" sz="1200" dirty="0"/>
              <a:t>.</a:t>
            </a:r>
            <a:endParaRPr lang="es-ES" sz="1200" dirty="0"/>
          </a:p>
        </p:txBody>
      </p:sp>
      <p:sp>
        <p:nvSpPr>
          <p:cNvPr id="3" name="2 Marcador de número de diapositiva"/>
          <p:cNvSpPr>
            <a:spLocks noGrp="1"/>
          </p:cNvSpPr>
          <p:nvPr>
            <p:ph type="sldNum" sz="quarter" idx="12"/>
          </p:nvPr>
        </p:nvSpPr>
        <p:spPr/>
        <p:txBody>
          <a:bodyPr/>
          <a:lstStyle/>
          <a:p>
            <a:fld id="{805D4288-44B6-4D2C-8261-77B749EDE6EB}" type="slidenum">
              <a:rPr lang="es-MX" smtClean="0"/>
              <a:t>17</a:t>
            </a:fld>
            <a:endParaRPr lang="es-MX"/>
          </a:p>
        </p:txBody>
      </p:sp>
    </p:spTree>
    <p:extLst>
      <p:ext uri="{BB962C8B-B14F-4D97-AF65-F5344CB8AC3E}">
        <p14:creationId xmlns:p14="http://schemas.microsoft.com/office/powerpoint/2010/main" val="2675435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0773" name="Group 309"/>
          <p:cNvGraphicFramePr>
            <a:graphicFrameLocks noGrp="1"/>
          </p:cNvGraphicFramePr>
          <p:nvPr>
            <p:extLst>
              <p:ext uri="{D42A27DB-BD31-4B8C-83A1-F6EECF244321}">
                <p14:modId xmlns:p14="http://schemas.microsoft.com/office/powerpoint/2010/main" val="1210219286"/>
              </p:ext>
            </p:extLst>
          </p:nvPr>
        </p:nvGraphicFramePr>
        <p:xfrm>
          <a:off x="539751" y="1052736"/>
          <a:ext cx="8135937" cy="4968551"/>
        </p:xfrm>
        <a:graphic>
          <a:graphicData uri="http://schemas.openxmlformats.org/drawingml/2006/table">
            <a:tbl>
              <a:tblPr/>
              <a:tblGrid>
                <a:gridCol w="536521"/>
                <a:gridCol w="7028279"/>
                <a:gridCol w="571137"/>
              </a:tblGrid>
              <a:tr h="86339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1" i="0" u="sng" strike="noStrike" cap="none" normalizeH="0" baseline="0" dirty="0" smtClean="0">
                          <a:ln>
                            <a:noFill/>
                          </a:ln>
                          <a:solidFill>
                            <a:schemeClr val="tx1"/>
                          </a:solidFill>
                          <a:effectLst/>
                          <a:latin typeface="Arial Narrow" pitchFamily="34" charset="0"/>
                        </a:rPr>
                        <a:t>CAPACIDADES</a:t>
                      </a:r>
                      <a:r>
                        <a:rPr kumimoji="0" lang="es-ES_tradnl" sz="1100" b="1" i="0" u="none" strike="noStrike" cap="none" normalizeH="0" baseline="0" dirty="0" smtClean="0">
                          <a:ln>
                            <a:noFill/>
                          </a:ln>
                          <a:solidFill>
                            <a:schemeClr val="tx1"/>
                          </a:solidFill>
                          <a:effectLst/>
                          <a:latin typeface="Arial Narrow" pitchFamily="34" charset="0"/>
                        </a:rPr>
                        <a:t>:</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ESCRIBA AL MENOS TRES HABILIDADES CON LAS QUE CONSIDERE CONTAR. EN AQUELLAS QUE SON UNA CAPACIDAD QUE DESARROLLA AHORA HABITUALMENTE ANOTE UN “1” EN LA COLUMNA C Y EN AQUELLAS QUE CONSIDERA QUE TIENE POTENCIALMENTE Y QUE PUEDE DESARROLLAR, ANOTE UN “2” EN LA COLUMNA C</a:t>
                      </a:r>
                      <a:endParaRPr kumimoji="0" lang="es-E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dirty="0" smtClean="0">
                          <a:ln>
                            <a:noFill/>
                          </a:ln>
                          <a:solidFill>
                            <a:schemeClr val="tx1"/>
                          </a:solidFill>
                          <a:effectLst/>
                          <a:latin typeface="Arial" pitchFamily="34" charset="0"/>
                        </a:rPr>
                        <a:t>C</a:t>
                      </a:r>
                      <a:endParaRPr kumimoji="0" lang="es-ES" sz="14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260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C.1</a:t>
                      </a:r>
                      <a:endParaRPr kumimoji="0" lang="es-E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C.2</a:t>
                      </a:r>
                      <a:endParaRPr kumimoji="0" lang="es-E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C.3</a:t>
                      </a:r>
                      <a:endParaRPr kumimoji="0" lang="es-E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3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C.4</a:t>
                      </a:r>
                      <a:endParaRPr kumimoji="0" lang="es-E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1231">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100" b="1" i="0" u="sng" strike="noStrike" cap="none" normalizeH="0" baseline="0" dirty="0" smtClean="0">
                          <a:ln>
                            <a:noFill/>
                          </a:ln>
                          <a:solidFill>
                            <a:schemeClr val="tx1"/>
                          </a:solidFill>
                          <a:effectLst/>
                          <a:latin typeface="Arial Narrow" pitchFamily="34" charset="0"/>
                        </a:rPr>
                        <a:t>LIMITACIONES:</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ESCRIBA AL MENOS TRES LIMITACIONES QUE CONSIDERA NO TENER O QUE NO LE GUSTA HACER. EN AQUELLAS QUE NO LE GUSTAN O SE LE DIFICULTAN ANOTE UN “3” EN LA COLUMNA L, Y ANOTE UN “4” EN AQUELLAS QUE DEFINITIVAMENTE CONSIDERE  NO TENER  O NO PODER DESARROLLAR.</a:t>
                      </a:r>
                      <a:endParaRPr kumimoji="0" lang="es-E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0" i="0" u="none" strike="noStrike" cap="none" normalizeH="0" baseline="0" smtClean="0">
                          <a:ln>
                            <a:noFill/>
                          </a:ln>
                          <a:solidFill>
                            <a:schemeClr val="tx1"/>
                          </a:solidFill>
                          <a:effectLst/>
                          <a:latin typeface="Arial" pitchFamily="34" charset="0"/>
                        </a:rPr>
                        <a:t>L</a:t>
                      </a:r>
                      <a:endParaRPr kumimoji="0" lang="es-ES" sz="14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260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L.1</a:t>
                      </a:r>
                      <a:endParaRPr kumimoji="0" lang="es-E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9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L.2</a:t>
                      </a:r>
                      <a:endParaRPr kumimoji="0" lang="es-E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0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L.3</a:t>
                      </a:r>
                      <a:endParaRPr kumimoji="0" lang="es-E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0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L.4</a:t>
                      </a:r>
                      <a:endParaRPr kumimoji="0" lang="es-E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465">
                <a:tc gridSpan="3">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s-MX" sz="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429779">
                <a:tc gridSpan="3">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BREVEMENTE ESCRIBE QUE CONSIDERAS PUEDES HACER PARA SUPERAR TUS LIMITACIONES ACTUALES Y DESARROLLAR PLENAMENTE TUS CAPACIDADES.</a:t>
                      </a:r>
                      <a:endParaRPr kumimoji="0" lang="es-ES" sz="11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hMerge="1">
                  <a:txBody>
                    <a:bodyPr/>
                    <a:lstStyle/>
                    <a:p>
                      <a:endParaRPr lang="es-MX"/>
                    </a:p>
                  </a:txBody>
                  <a:tcPr/>
                </a:tc>
              </a:tr>
              <a:tr h="245588">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r h="275007">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MX"/>
                    </a:p>
                  </a:txBody>
                  <a:tcPr/>
                </a:tc>
                <a:tc hMerge="1">
                  <a:txBody>
                    <a:bodyPr/>
                    <a:lstStyle/>
                    <a:p>
                      <a:endParaRPr lang="es-MX"/>
                    </a:p>
                  </a:txBody>
                  <a:tcPr/>
                </a:tc>
              </a:tr>
            </a:tbl>
          </a:graphicData>
        </a:graphic>
      </p:graphicFrame>
      <p:sp>
        <p:nvSpPr>
          <p:cNvPr id="830746" name="Rectangle 282"/>
          <p:cNvSpPr>
            <a:spLocks noChangeArrowheads="1"/>
          </p:cNvSpPr>
          <p:nvPr/>
        </p:nvSpPr>
        <p:spPr bwMode="auto">
          <a:xfrm>
            <a:off x="468313" y="188640"/>
            <a:ext cx="8351837" cy="615553"/>
          </a:xfrm>
          <a:prstGeom prst="rect">
            <a:avLst/>
          </a:prstGeom>
          <a:noFill/>
          <a:ln w="9525">
            <a:noFill/>
            <a:miter lim="800000"/>
            <a:headEnd/>
            <a:tailEnd/>
          </a:ln>
          <a:effectLst/>
        </p:spPr>
        <p:txBody>
          <a:bodyPr anchor="ctr">
            <a:spAutoFit/>
          </a:bodyPr>
          <a:lstStyle/>
          <a:p>
            <a:pPr algn="ctr"/>
            <a:r>
              <a:rPr lang="es-MX" sz="1400" b="1" dirty="0">
                <a:latin typeface="+mn-lt"/>
              </a:rPr>
              <a:t>AUTO EVALUACION </a:t>
            </a:r>
            <a:r>
              <a:rPr lang="es-MX" sz="1400" b="1" dirty="0" smtClean="0"/>
              <a:t>5.1.3</a:t>
            </a:r>
            <a:r>
              <a:rPr lang="es-MX" sz="1400" b="1" dirty="0" smtClean="0">
                <a:latin typeface="+mn-lt"/>
              </a:rPr>
              <a:t>: </a:t>
            </a:r>
            <a:r>
              <a:rPr lang="es-MX" sz="1400" b="1" dirty="0">
                <a:latin typeface="+mn-lt"/>
              </a:rPr>
              <a:t>CAPACIDADES Y LIMITACIONES </a:t>
            </a:r>
            <a:r>
              <a:rPr lang="es-MX" sz="1400" b="1" dirty="0" smtClean="0">
                <a:latin typeface="+mn-lt"/>
              </a:rPr>
              <a:t>PERSONALES</a:t>
            </a:r>
          </a:p>
          <a:p>
            <a:pPr algn="ctr"/>
            <a:endParaRPr lang="es-MX" sz="900" b="1" dirty="0">
              <a:latin typeface="+mn-lt"/>
            </a:endParaRPr>
          </a:p>
          <a:p>
            <a:pPr algn="just"/>
            <a:r>
              <a:rPr lang="es-MX" sz="1100" dirty="0">
                <a:latin typeface="+mn-lt"/>
              </a:rPr>
              <a:t>LEA CUIDADOSAMENTE EL CONTENIDO DE LA SIGUIENTE TABLA, REFLEXIONE  Y CONTESTE DE ACUERDO A SU MANERA DE PENSAR</a:t>
            </a:r>
          </a:p>
        </p:txBody>
      </p:sp>
      <p:sp>
        <p:nvSpPr>
          <p:cNvPr id="4" name="3 Marcador de número de diapositiva"/>
          <p:cNvSpPr>
            <a:spLocks noGrp="1"/>
          </p:cNvSpPr>
          <p:nvPr>
            <p:ph type="sldNum" sz="quarter" idx="12"/>
          </p:nvPr>
        </p:nvSpPr>
        <p:spPr/>
        <p:txBody>
          <a:bodyPr/>
          <a:lstStyle/>
          <a:p>
            <a:fld id="{805D4288-44B6-4D2C-8261-77B749EDE6EB}" type="slidenum">
              <a:rPr lang="es-MX" smtClean="0"/>
              <a:t>18</a:t>
            </a:fld>
            <a:endParaRPr lang="es-MX"/>
          </a:p>
        </p:txBody>
      </p:sp>
    </p:spTree>
    <p:extLst>
      <p:ext uri="{BB962C8B-B14F-4D97-AF65-F5344CB8AC3E}">
        <p14:creationId xmlns:p14="http://schemas.microsoft.com/office/powerpoint/2010/main" val="3782270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468312" y="404813"/>
            <a:ext cx="8207375" cy="39687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s-ES_tradnl" sz="2000" b="1" dirty="0"/>
              <a:t>EL ENTORNO SOCIAL</a:t>
            </a:r>
            <a:endParaRPr lang="es-ES" sz="2000" dirty="0"/>
          </a:p>
        </p:txBody>
      </p:sp>
      <p:sp>
        <p:nvSpPr>
          <p:cNvPr id="411651" name="Rectangle 3"/>
          <p:cNvSpPr>
            <a:spLocks noChangeArrowheads="1"/>
          </p:cNvSpPr>
          <p:nvPr/>
        </p:nvSpPr>
        <p:spPr bwMode="auto">
          <a:xfrm>
            <a:off x="468312" y="1238280"/>
            <a:ext cx="4391719" cy="452431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just"/>
            <a:r>
              <a:rPr lang="es-ES" sz="1600" dirty="0"/>
              <a:t>Se entiende por </a:t>
            </a:r>
            <a:r>
              <a:rPr lang="es-ES" sz="1600" b="1" i="1" dirty="0"/>
              <a:t>entorno social </a:t>
            </a:r>
            <a:r>
              <a:rPr lang="es-ES" sz="1600" b="1" dirty="0"/>
              <a:t>e</a:t>
            </a:r>
            <a:r>
              <a:rPr lang="es-ES" sz="1600" dirty="0"/>
              <a:t>l medio ambiente que </a:t>
            </a:r>
            <a:r>
              <a:rPr lang="es-ES" sz="1600" b="1" i="1" dirty="0"/>
              <a:t>afecta y condiciona </a:t>
            </a:r>
            <a:r>
              <a:rPr lang="es-ES" sz="1600" dirty="0"/>
              <a:t>especialmente las </a:t>
            </a:r>
            <a:r>
              <a:rPr lang="es-ES" sz="1600" b="1" i="1" dirty="0"/>
              <a:t>circunstancias y relaciones de vida entre las personas y la sociedad</a:t>
            </a:r>
            <a:r>
              <a:rPr lang="es-ES" sz="1600" dirty="0"/>
              <a:t> en su conjunto.</a:t>
            </a:r>
          </a:p>
          <a:p>
            <a:pPr algn="just"/>
            <a:endParaRPr lang="es-ES" sz="1600" dirty="0"/>
          </a:p>
          <a:p>
            <a:pPr algn="just"/>
            <a:r>
              <a:rPr lang="es-ES" sz="1600" dirty="0"/>
              <a:t>Comprende el </a:t>
            </a:r>
            <a:r>
              <a:rPr lang="es-ES" sz="1600" b="1" i="1" dirty="0"/>
              <a:t>conjunto de valores naturales, sociales y culturales</a:t>
            </a:r>
            <a:r>
              <a:rPr lang="es-ES" sz="1600" dirty="0"/>
              <a:t> existentes </a:t>
            </a:r>
            <a:r>
              <a:rPr lang="es-ES" sz="1600" b="1" i="1" dirty="0"/>
              <a:t>en un lugar y un momento determinado, que influyen </a:t>
            </a:r>
            <a:r>
              <a:rPr lang="es-ES" sz="1600" dirty="0"/>
              <a:t>en la </a:t>
            </a:r>
            <a:r>
              <a:rPr lang="es-ES" sz="1600" b="1" i="1" dirty="0"/>
              <a:t>existencia</a:t>
            </a:r>
            <a:r>
              <a:rPr lang="es-ES" sz="1600" dirty="0"/>
              <a:t> </a:t>
            </a:r>
            <a:r>
              <a:rPr lang="es-ES" sz="1600" b="1" i="1" dirty="0"/>
              <a:t>del ser humano</a:t>
            </a:r>
            <a:r>
              <a:rPr lang="es-ES" sz="1600" dirty="0"/>
              <a:t> y en las </a:t>
            </a:r>
            <a:r>
              <a:rPr lang="es-ES" sz="1600" b="1" i="1" dirty="0"/>
              <a:t>generaciones venideras</a:t>
            </a:r>
            <a:r>
              <a:rPr lang="es-ES" sz="1600" dirty="0"/>
              <a:t>. </a:t>
            </a:r>
          </a:p>
          <a:p>
            <a:pPr algn="just"/>
            <a:endParaRPr lang="es-ES" sz="1600" dirty="0"/>
          </a:p>
          <a:p>
            <a:pPr algn="just"/>
            <a:r>
              <a:rPr lang="es-ES" sz="1600" b="1" i="1" dirty="0"/>
              <a:t>No se trata sólo del espacio</a:t>
            </a:r>
            <a:r>
              <a:rPr lang="es-ES" sz="1600" dirty="0"/>
              <a:t> en el que se desarrollan y conviven los seres humanos sino </a:t>
            </a:r>
            <a:r>
              <a:rPr lang="es-ES" sz="1600" b="1" i="1" dirty="0"/>
              <a:t>también de los elementos naturales que los influye y afecta los seres vivos, tales como el agua, suelo, clima, fauna, aire, etc. y las relaciones entre ellos</a:t>
            </a:r>
            <a:r>
              <a:rPr lang="es-ES" sz="1600" dirty="0"/>
              <a:t>, y de los </a:t>
            </a:r>
            <a:r>
              <a:rPr lang="es-ES" sz="1600" b="1" i="1" dirty="0"/>
              <a:t>elementos intangibles</a:t>
            </a:r>
            <a:r>
              <a:rPr lang="es-ES" sz="1600" dirty="0"/>
              <a:t> como la </a:t>
            </a:r>
            <a:r>
              <a:rPr lang="es-ES" sz="1600" b="1" i="1" dirty="0"/>
              <a:t>cultura</a:t>
            </a:r>
            <a:r>
              <a:rPr lang="es-ES" sz="1600" dirty="0"/>
              <a:t>. </a:t>
            </a:r>
          </a:p>
        </p:txBody>
      </p:sp>
      <p:pic>
        <p:nvPicPr>
          <p:cNvPr id="411656" name="Picture 8" descr="friendship"/>
          <p:cNvPicPr>
            <a:picLocks noChangeAspect="1" noChangeArrowheads="1"/>
          </p:cNvPicPr>
          <p:nvPr/>
        </p:nvPicPr>
        <p:blipFill>
          <a:blip r:embed="rId2"/>
          <a:srcRect/>
          <a:stretch>
            <a:fillRect/>
          </a:stretch>
        </p:blipFill>
        <p:spPr bwMode="auto">
          <a:xfrm>
            <a:off x="5683567" y="3713187"/>
            <a:ext cx="2341067" cy="2301355"/>
          </a:xfrm>
          <a:prstGeom prst="rect">
            <a:avLst/>
          </a:prstGeom>
          <a:noFill/>
        </p:spPr>
      </p:pic>
      <p:pic>
        <p:nvPicPr>
          <p:cNvPr id="411657" name="Picture 9" descr="ejecutivos1"/>
          <p:cNvPicPr>
            <a:picLocks noChangeAspect="1" noChangeArrowheads="1"/>
          </p:cNvPicPr>
          <p:nvPr/>
        </p:nvPicPr>
        <p:blipFill>
          <a:blip r:embed="rId3"/>
          <a:srcRect/>
          <a:stretch>
            <a:fillRect/>
          </a:stretch>
        </p:blipFill>
        <p:spPr bwMode="auto">
          <a:xfrm>
            <a:off x="5477601" y="1037263"/>
            <a:ext cx="2753001" cy="2635852"/>
          </a:xfrm>
          <a:prstGeom prst="rect">
            <a:avLst/>
          </a:prstGeom>
          <a:ln>
            <a:noFill/>
          </a:ln>
          <a:effectLst>
            <a:softEdge rad="112500"/>
          </a:effectLst>
        </p:spPr>
      </p:pic>
      <p:sp>
        <p:nvSpPr>
          <p:cNvPr id="2" name="1 Marcador de número de diapositiva"/>
          <p:cNvSpPr>
            <a:spLocks noGrp="1"/>
          </p:cNvSpPr>
          <p:nvPr>
            <p:ph type="sldNum" sz="quarter" idx="12"/>
          </p:nvPr>
        </p:nvSpPr>
        <p:spPr/>
        <p:txBody>
          <a:bodyPr/>
          <a:lstStyle/>
          <a:p>
            <a:fld id="{805D4288-44B6-4D2C-8261-77B749EDE6EB}" type="slidenum">
              <a:rPr lang="es-MX" smtClean="0"/>
              <a:t>19</a:t>
            </a:fld>
            <a:endParaRPr lang="es-MX"/>
          </a:p>
        </p:txBody>
      </p:sp>
    </p:spTree>
    <p:extLst>
      <p:ext uri="{BB962C8B-B14F-4D97-AF65-F5344CB8AC3E}">
        <p14:creationId xmlns:p14="http://schemas.microsoft.com/office/powerpoint/2010/main" val="1508475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79134" y="4797152"/>
            <a:ext cx="7929562" cy="1169523"/>
          </a:xfrm>
          <a:prstGeom prst="rect">
            <a:avLst/>
          </a:prstGeom>
          <a:no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CAPÍTULO </a:t>
            </a: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5.1</a:t>
            </a:r>
            <a:endPar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a:p>
            <a:pPr algn="ctr">
              <a:spcBef>
                <a:spcPct val="50000"/>
              </a:spcBef>
              <a:defRPr/>
            </a:pPr>
            <a:r>
              <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EL SER HUMANO </a:t>
            </a: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interno</a:t>
            </a:r>
            <a:endPar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grpSp>
        <p:nvGrpSpPr>
          <p:cNvPr id="25606" name="Group 5"/>
          <p:cNvGrpSpPr>
            <a:grpSpLocks/>
          </p:cNvGrpSpPr>
          <p:nvPr/>
        </p:nvGrpSpPr>
        <p:grpSpPr bwMode="auto">
          <a:xfrm>
            <a:off x="2572078" y="453900"/>
            <a:ext cx="3788358" cy="786080"/>
            <a:chOff x="1882" y="981"/>
            <a:chExt cx="2722" cy="635"/>
          </a:xfrm>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772" t="29187" r="10220" b="22010"/>
          <a:stretch/>
        </p:blipFill>
        <p:spPr bwMode="auto">
          <a:xfrm>
            <a:off x="2484438" y="1628800"/>
            <a:ext cx="3963639" cy="2448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2 Marcador de número de diapositiva"/>
          <p:cNvSpPr>
            <a:spLocks noGrp="1"/>
          </p:cNvSpPr>
          <p:nvPr>
            <p:ph type="sldNum" sz="quarter" idx="12"/>
          </p:nvPr>
        </p:nvSpPr>
        <p:spPr/>
        <p:txBody>
          <a:bodyPr/>
          <a:lstStyle/>
          <a:p>
            <a:fld id="{805D4288-44B6-4D2C-8261-77B749EDE6EB}" type="slidenum">
              <a:rPr lang="es-MX" smtClean="0"/>
              <a:t>2</a:t>
            </a:fld>
            <a:endParaRPr lang="es-MX"/>
          </a:p>
        </p:txBody>
      </p:sp>
    </p:spTree>
    <p:extLst>
      <p:ext uri="{BB962C8B-B14F-4D97-AF65-F5344CB8AC3E}">
        <p14:creationId xmlns:p14="http://schemas.microsoft.com/office/powerpoint/2010/main" val="3919558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468313" y="2564904"/>
            <a:ext cx="8207375" cy="95410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fontAlgn="t"/>
            <a:r>
              <a:rPr lang="es-ES" sz="1400" b="1" i="1" dirty="0"/>
              <a:t>La sociedad</a:t>
            </a:r>
            <a:r>
              <a:rPr lang="es-ES" sz="1400" dirty="0"/>
              <a:t> es la </a:t>
            </a:r>
            <a:r>
              <a:rPr lang="es-ES" sz="1400" b="1" i="1" dirty="0"/>
              <a:t>unidad básica del entorno social</a:t>
            </a:r>
            <a:r>
              <a:rPr lang="es-ES" sz="1400" dirty="0"/>
              <a:t> y se entiende como un sistema o </a:t>
            </a:r>
            <a:r>
              <a:rPr lang="es-ES" sz="1400" b="1" i="1" dirty="0"/>
              <a:t>conjunto de relaciones que se establecen entre los individuos y grupos</a:t>
            </a:r>
            <a:r>
              <a:rPr lang="es-ES" sz="1400" dirty="0"/>
              <a:t> con la finalidad de </a:t>
            </a:r>
            <a:r>
              <a:rPr lang="es-ES" sz="1400" b="1" i="1" dirty="0"/>
              <a:t>constituir cierto tipo de colectividad</a:t>
            </a:r>
            <a:r>
              <a:rPr lang="es-ES" sz="1400" dirty="0"/>
              <a:t>, estructurada en campos definidos de actuación en los que </a:t>
            </a:r>
            <a:r>
              <a:rPr lang="es-ES" sz="1400" b="1" i="1" dirty="0"/>
              <a:t>se regulan los procesos de pertenencia, adaptación, participación, comportamiento, autoridad, conflicto y otros</a:t>
            </a:r>
            <a:r>
              <a:rPr lang="es-ES" sz="1400" dirty="0"/>
              <a:t>. </a:t>
            </a:r>
          </a:p>
        </p:txBody>
      </p:sp>
      <p:sp>
        <p:nvSpPr>
          <p:cNvPr id="139268" name="Rectangle 4"/>
          <p:cNvSpPr>
            <a:spLocks noChangeArrowheads="1"/>
          </p:cNvSpPr>
          <p:nvPr/>
        </p:nvSpPr>
        <p:spPr bwMode="auto">
          <a:xfrm>
            <a:off x="468313" y="1075750"/>
            <a:ext cx="8207375" cy="116955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r>
              <a:rPr lang="es-ES_tradnl" sz="1400" dirty="0"/>
              <a:t>La </a:t>
            </a:r>
            <a:r>
              <a:rPr lang="es-ES_tradnl" sz="1400" b="1" i="1" dirty="0"/>
              <a:t>primera sociedad</a:t>
            </a:r>
            <a:r>
              <a:rPr lang="es-ES_tradnl" sz="1400" dirty="0"/>
              <a:t> nace cuando los </a:t>
            </a:r>
            <a:r>
              <a:rPr lang="es-ES_tradnl" sz="1400" b="1" i="1" dirty="0"/>
              <a:t>hombres primitivos se agrupan</a:t>
            </a:r>
            <a:r>
              <a:rPr lang="es-ES_tradnl" sz="1400" dirty="0"/>
              <a:t> para, </a:t>
            </a:r>
            <a:r>
              <a:rPr lang="es-ES_tradnl" sz="1400" b="1" i="1" dirty="0"/>
              <a:t>recoger frutos, cazar, procrear, protegerse y general sobrevivir juntos</a:t>
            </a:r>
            <a:r>
              <a:rPr lang="es-ES_tradnl" sz="1400" dirty="0"/>
              <a:t>.</a:t>
            </a:r>
            <a:endParaRPr lang="es-ES" sz="1400" dirty="0"/>
          </a:p>
          <a:p>
            <a:pPr algn="just"/>
            <a:endParaRPr lang="es-ES" sz="1400" dirty="0"/>
          </a:p>
          <a:p>
            <a:pPr algn="just"/>
            <a:r>
              <a:rPr lang="es-ES" sz="1400" dirty="0"/>
              <a:t>La naturaleza del </a:t>
            </a:r>
            <a:r>
              <a:rPr lang="es-ES" sz="1400" b="1" i="1" dirty="0"/>
              <a:t>hombre es la de un ser social</a:t>
            </a:r>
            <a:r>
              <a:rPr lang="es-ES" sz="1400" dirty="0"/>
              <a:t>, pues </a:t>
            </a:r>
            <a:r>
              <a:rPr lang="es-ES" sz="1400" b="1" i="1" dirty="0"/>
              <a:t>necesita de otros seres humanos para existir y desarrollarse</a:t>
            </a:r>
            <a:r>
              <a:rPr lang="es-ES" sz="1400" dirty="0"/>
              <a:t>. </a:t>
            </a:r>
            <a:r>
              <a:rPr lang="es-ES" sz="1400" b="1" i="1" dirty="0"/>
              <a:t>Nace y muere como individuo,</a:t>
            </a:r>
            <a:r>
              <a:rPr lang="es-ES" sz="1400" dirty="0"/>
              <a:t> pero </a:t>
            </a:r>
            <a:r>
              <a:rPr lang="es-ES" sz="1400" b="1" i="1" dirty="0"/>
              <a:t>inmerso siempre en la sociedad</a:t>
            </a:r>
            <a:r>
              <a:rPr lang="es-ES" sz="1400" dirty="0"/>
              <a:t>. </a:t>
            </a:r>
          </a:p>
        </p:txBody>
      </p:sp>
      <p:sp>
        <p:nvSpPr>
          <p:cNvPr id="139270" name="Text Box 6"/>
          <p:cNvSpPr txBox="1">
            <a:spLocks noChangeArrowheads="1"/>
          </p:cNvSpPr>
          <p:nvPr/>
        </p:nvSpPr>
        <p:spPr bwMode="auto">
          <a:xfrm>
            <a:off x="468313" y="439738"/>
            <a:ext cx="8207375" cy="3968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ct val="50000"/>
              </a:spcBef>
            </a:pPr>
            <a:r>
              <a:rPr lang="es-ES" sz="2000" b="1" dirty="0"/>
              <a:t>LA SOCIEDAD HUMANA</a:t>
            </a:r>
          </a:p>
        </p:txBody>
      </p:sp>
      <p:pic>
        <p:nvPicPr>
          <p:cNvPr id="139277" name="Picture 13" descr="35874104"/>
          <p:cNvPicPr>
            <a:picLocks noChangeAspect="1" noChangeArrowheads="1"/>
          </p:cNvPicPr>
          <p:nvPr/>
        </p:nvPicPr>
        <p:blipFill>
          <a:blip r:embed="rId2"/>
          <a:srcRect/>
          <a:stretch>
            <a:fillRect/>
          </a:stretch>
        </p:blipFill>
        <p:spPr bwMode="auto">
          <a:xfrm>
            <a:off x="1403648" y="3916872"/>
            <a:ext cx="2304256" cy="2045335"/>
          </a:xfrm>
          <a:prstGeom prst="rect">
            <a:avLst/>
          </a:prstGeom>
          <a:noFill/>
        </p:spPr>
      </p:pic>
      <p:pic>
        <p:nvPicPr>
          <p:cNvPr id="139278" name="Picture 14" descr="wasc_opt">
            <a:hlinkClick r:id="rId3"/>
          </p:cNvPr>
          <p:cNvPicPr>
            <a:picLocks noChangeAspect="1" noChangeArrowheads="1"/>
          </p:cNvPicPr>
          <p:nvPr/>
        </p:nvPicPr>
        <p:blipFill>
          <a:blip r:embed="rId4"/>
          <a:srcRect/>
          <a:stretch>
            <a:fillRect/>
          </a:stretch>
        </p:blipFill>
        <p:spPr bwMode="auto">
          <a:xfrm>
            <a:off x="5220072" y="3990708"/>
            <a:ext cx="2807587" cy="1971499"/>
          </a:xfrm>
          <a:prstGeom prst="rect">
            <a:avLst/>
          </a:prstGeom>
          <a:noFill/>
        </p:spPr>
      </p:pic>
      <p:sp>
        <p:nvSpPr>
          <p:cNvPr id="2" name="1 Marcador de número de diapositiva"/>
          <p:cNvSpPr>
            <a:spLocks noGrp="1"/>
          </p:cNvSpPr>
          <p:nvPr>
            <p:ph type="sldNum" sz="quarter" idx="12"/>
          </p:nvPr>
        </p:nvSpPr>
        <p:spPr/>
        <p:txBody>
          <a:bodyPr/>
          <a:lstStyle/>
          <a:p>
            <a:fld id="{805D4288-44B6-4D2C-8261-77B749EDE6EB}" type="slidenum">
              <a:rPr lang="es-MX" smtClean="0"/>
              <a:t>20</a:t>
            </a:fld>
            <a:endParaRPr lang="es-MX"/>
          </a:p>
        </p:txBody>
      </p:sp>
    </p:spTree>
    <p:extLst>
      <p:ext uri="{BB962C8B-B14F-4D97-AF65-F5344CB8AC3E}">
        <p14:creationId xmlns:p14="http://schemas.microsoft.com/office/powerpoint/2010/main" val="1042634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68311" y="333375"/>
            <a:ext cx="8207377" cy="39687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spcBef>
                <a:spcPct val="50000"/>
              </a:spcBef>
            </a:pPr>
            <a:r>
              <a:rPr lang="es-MX" sz="1400" b="1" dirty="0"/>
              <a:t> </a:t>
            </a:r>
            <a:r>
              <a:rPr lang="es-MX" sz="2000" b="1" dirty="0"/>
              <a:t>FINALIDADES DE LA SOCIEDAD</a:t>
            </a:r>
            <a:r>
              <a:rPr lang="es-MX" sz="1400" b="1" dirty="0"/>
              <a:t> </a:t>
            </a:r>
            <a:endParaRPr lang="es-ES" dirty="0"/>
          </a:p>
        </p:txBody>
      </p:sp>
      <p:sp>
        <p:nvSpPr>
          <p:cNvPr id="143364" name="Rectangle 4"/>
          <p:cNvSpPr>
            <a:spLocks noChangeArrowheads="1"/>
          </p:cNvSpPr>
          <p:nvPr/>
        </p:nvSpPr>
        <p:spPr bwMode="auto">
          <a:xfrm>
            <a:off x="611559" y="2174114"/>
            <a:ext cx="3935613" cy="3431709"/>
          </a:xfrm>
          <a:prstGeom prst="rect">
            <a:avLst/>
          </a:prstGeom>
          <a:noFill/>
          <a:ln w="9525">
            <a:noFill/>
            <a:miter lim="800000"/>
            <a:headEnd/>
            <a:tailEnd/>
          </a:ln>
          <a:effectLst/>
        </p:spPr>
        <p:txBody>
          <a:bodyPr wrap="square">
            <a:spAutoFit/>
          </a:bodyPr>
          <a:lstStyle/>
          <a:p>
            <a:pPr marL="355600" indent="-355600" algn="just">
              <a:spcBef>
                <a:spcPct val="50000"/>
              </a:spcBef>
              <a:buClr>
                <a:schemeClr val="accent2"/>
              </a:buClr>
              <a:buSzPct val="115000"/>
              <a:buFont typeface="Wingdings" pitchFamily="2" charset="2"/>
              <a:buChar char="þ"/>
            </a:pPr>
            <a:r>
              <a:rPr lang="es-MX" sz="1400" b="1" i="1" dirty="0"/>
              <a:t>Reúne a las personas en tiempo y espacio</a:t>
            </a:r>
            <a:r>
              <a:rPr lang="es-MX" sz="1400" dirty="0"/>
              <a:t>, </a:t>
            </a:r>
          </a:p>
          <a:p>
            <a:pPr marL="355600" indent="-355600" algn="just">
              <a:spcBef>
                <a:spcPct val="50000"/>
              </a:spcBef>
              <a:buClr>
                <a:schemeClr val="accent2"/>
              </a:buClr>
              <a:buSzPct val="115000"/>
              <a:buFont typeface="Wingdings" pitchFamily="2" charset="2"/>
              <a:buChar char="þ"/>
            </a:pPr>
            <a:r>
              <a:rPr lang="es-MX" sz="1400" b="1" i="1" dirty="0"/>
              <a:t>Proporciona medios y sistemas </a:t>
            </a:r>
            <a:r>
              <a:rPr lang="es-MX" sz="1400" dirty="0"/>
              <a:t>de </a:t>
            </a:r>
            <a:r>
              <a:rPr lang="es-MX" sz="1400" b="1" i="1" dirty="0"/>
              <a:t>comunicación.</a:t>
            </a:r>
            <a:r>
              <a:rPr lang="es-MX" sz="1400" dirty="0"/>
              <a:t> </a:t>
            </a:r>
          </a:p>
          <a:p>
            <a:pPr marL="355600" indent="-355600" algn="just">
              <a:spcBef>
                <a:spcPct val="50000"/>
              </a:spcBef>
              <a:buClr>
                <a:schemeClr val="accent2"/>
              </a:buClr>
              <a:buSzPct val="115000"/>
              <a:buFont typeface="Wingdings" pitchFamily="2" charset="2"/>
              <a:buChar char="þ"/>
            </a:pPr>
            <a:r>
              <a:rPr lang="es-MX" sz="1400" b="1" i="1" dirty="0"/>
              <a:t>Desarrolla y conserva pautas comunes de comportamiento</a:t>
            </a:r>
            <a:r>
              <a:rPr lang="es-MX" sz="1400" dirty="0"/>
              <a:t>.</a:t>
            </a:r>
          </a:p>
          <a:p>
            <a:pPr marL="355600" indent="-355600" algn="just">
              <a:spcBef>
                <a:spcPct val="50000"/>
              </a:spcBef>
              <a:buClr>
                <a:schemeClr val="accent2"/>
              </a:buClr>
              <a:buSzPct val="115000"/>
              <a:buFont typeface="Wingdings" pitchFamily="2" charset="2"/>
              <a:buChar char="þ"/>
            </a:pPr>
            <a:r>
              <a:rPr lang="es-MX" sz="1400" b="1" i="1" dirty="0"/>
              <a:t>Proporciona un sistema de estratificación de estatus y clases</a:t>
            </a:r>
            <a:r>
              <a:rPr lang="es-MX" sz="1400" dirty="0"/>
              <a:t>.</a:t>
            </a:r>
          </a:p>
          <a:p>
            <a:pPr marL="355600" indent="-355600" algn="just">
              <a:spcBef>
                <a:spcPct val="50000"/>
              </a:spcBef>
              <a:buClr>
                <a:schemeClr val="accent2"/>
              </a:buClr>
              <a:buSzPct val="115000"/>
              <a:buFont typeface="Wingdings" pitchFamily="2" charset="2"/>
              <a:buChar char="þ"/>
            </a:pPr>
            <a:r>
              <a:rPr lang="es-MX" sz="1400" b="1" i="1" dirty="0"/>
              <a:t>Cuida de la socialización, desarrollo e instrucción de</a:t>
            </a:r>
            <a:r>
              <a:rPr lang="es-MX" sz="1400" dirty="0"/>
              <a:t> sus miembros.</a:t>
            </a:r>
          </a:p>
          <a:p>
            <a:pPr marL="355600" indent="-355600" algn="just">
              <a:spcBef>
                <a:spcPct val="50000"/>
              </a:spcBef>
              <a:buClr>
                <a:schemeClr val="accent2"/>
              </a:buClr>
              <a:buSzPct val="115000"/>
              <a:buFont typeface="Wingdings" pitchFamily="2" charset="2"/>
              <a:buChar char="þ"/>
            </a:pPr>
            <a:r>
              <a:rPr lang="es-MX" sz="1400" dirty="0"/>
              <a:t>Cuenta con diferentes grupos que </a:t>
            </a:r>
            <a:r>
              <a:rPr lang="es-MX" sz="1400" b="1" i="1" dirty="0"/>
              <a:t>producen y distribuyen bienes y servicios</a:t>
            </a:r>
            <a:r>
              <a:rPr lang="es-MX" sz="1400" dirty="0"/>
              <a:t>, proporcionan educación y orden y seguridad públicas, entre otras funciones.</a:t>
            </a:r>
          </a:p>
        </p:txBody>
      </p:sp>
      <p:sp>
        <p:nvSpPr>
          <p:cNvPr id="143368" name="Rectangle 8"/>
          <p:cNvSpPr>
            <a:spLocks noChangeArrowheads="1"/>
          </p:cNvSpPr>
          <p:nvPr/>
        </p:nvSpPr>
        <p:spPr bwMode="auto">
          <a:xfrm>
            <a:off x="468312" y="980728"/>
            <a:ext cx="8207376" cy="73866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just"/>
            <a:r>
              <a:rPr lang="es-ES" sz="1400" dirty="0"/>
              <a:t>La sociedad es la</a:t>
            </a:r>
            <a:r>
              <a:rPr lang="es-ES" sz="1400" b="1" i="1" dirty="0"/>
              <a:t> reunión de todos los seres humanos. </a:t>
            </a:r>
            <a:r>
              <a:rPr lang="es-ES" sz="1400" dirty="0"/>
              <a:t>Por ello,</a:t>
            </a:r>
            <a:r>
              <a:rPr lang="es-ES" sz="1400" b="1" i="1" dirty="0"/>
              <a:t> no podemos esperar de la sociedad más de lo que cada individuo aporta a ella. </a:t>
            </a:r>
            <a:r>
              <a:rPr lang="es-MX" sz="1400" dirty="0"/>
              <a:t>Tiene como</a:t>
            </a:r>
            <a:r>
              <a:rPr lang="es-MX" sz="1400" b="1" i="1" dirty="0"/>
              <a:t> finalidades principales </a:t>
            </a:r>
            <a:r>
              <a:rPr lang="es-MX" sz="1400" dirty="0"/>
              <a:t>el que sus</a:t>
            </a:r>
            <a:r>
              <a:rPr lang="es-MX" sz="1400" b="1" i="1" dirty="0"/>
              <a:t> integrantes se desempeñen de acuerdo a varias funciones cuyo objetivo el bienestar común.</a:t>
            </a:r>
            <a:r>
              <a:rPr lang="es-MX" sz="1400" dirty="0"/>
              <a:t>.</a:t>
            </a:r>
            <a:endParaRPr lang="es-ES" sz="1400" dirty="0"/>
          </a:p>
        </p:txBody>
      </p:sp>
      <p:sp>
        <p:nvSpPr>
          <p:cNvPr id="143372" name="AutoShape 12"/>
          <p:cNvSpPr>
            <a:spLocks noChangeArrowheads="1"/>
          </p:cNvSpPr>
          <p:nvPr/>
        </p:nvSpPr>
        <p:spPr bwMode="auto">
          <a:xfrm>
            <a:off x="468313" y="1988840"/>
            <a:ext cx="4391719" cy="3688991"/>
          </a:xfrm>
          <a:prstGeom prst="roundRect">
            <a:avLst>
              <a:gd name="adj" fmla="val 16667"/>
            </a:avLst>
          </a:prstGeom>
          <a:gradFill rotWithShape="1">
            <a:gsLst>
              <a:gs pos="0">
                <a:srgbClr val="3399FF">
                  <a:alpha val="42999"/>
                </a:srgbClr>
              </a:gs>
              <a:gs pos="100000">
                <a:srgbClr val="3399FF">
                  <a:gamma/>
                  <a:shade val="46275"/>
                  <a:invGamma/>
                  <a:alpha val="39999"/>
                </a:srgbClr>
              </a:gs>
            </a:gsLst>
            <a:lin ang="5400000" scaled="1"/>
          </a:gradFill>
          <a:ln w="9525">
            <a:solidFill>
              <a:schemeClr val="tx1"/>
            </a:solidFill>
            <a:round/>
            <a:headEnd/>
            <a:tailEnd/>
          </a:ln>
          <a:effectLst/>
        </p:spPr>
        <p:txBody>
          <a:bodyPr wrap="none" anchor="ctr"/>
          <a:lstStyle/>
          <a:p>
            <a:endParaRPr lang="es-MX"/>
          </a:p>
        </p:txBody>
      </p:sp>
      <p:pic>
        <p:nvPicPr>
          <p:cNvPr id="143375" name="Picture 15" descr="liderazgoIM"/>
          <p:cNvPicPr>
            <a:picLocks noChangeAspect="1" noChangeArrowheads="1"/>
          </p:cNvPicPr>
          <p:nvPr/>
        </p:nvPicPr>
        <p:blipFill>
          <a:blip r:embed="rId2"/>
          <a:srcRect/>
          <a:stretch>
            <a:fillRect/>
          </a:stretch>
        </p:blipFill>
        <p:spPr bwMode="auto">
          <a:xfrm>
            <a:off x="5364088" y="2416914"/>
            <a:ext cx="3261947" cy="2989361"/>
          </a:xfrm>
          <a:prstGeom prst="rect">
            <a:avLst/>
          </a:prstGeom>
          <a:ln>
            <a:noFill/>
          </a:ln>
          <a:effectLst>
            <a:softEdge rad="112500"/>
          </a:effectLst>
        </p:spPr>
      </p:pic>
      <p:sp>
        <p:nvSpPr>
          <p:cNvPr id="2" name="1 Marcador de número de diapositiva"/>
          <p:cNvSpPr>
            <a:spLocks noGrp="1"/>
          </p:cNvSpPr>
          <p:nvPr>
            <p:ph type="sldNum" sz="quarter" idx="12"/>
          </p:nvPr>
        </p:nvSpPr>
        <p:spPr/>
        <p:txBody>
          <a:bodyPr/>
          <a:lstStyle/>
          <a:p>
            <a:fld id="{805D4288-44B6-4D2C-8261-77B749EDE6EB}" type="slidenum">
              <a:rPr lang="es-MX" smtClean="0"/>
              <a:t>21</a:t>
            </a:fld>
            <a:endParaRPr lang="es-MX"/>
          </a:p>
        </p:txBody>
      </p:sp>
      <p:sp>
        <p:nvSpPr>
          <p:cNvPr id="3" name="2 Rectángulo"/>
          <p:cNvSpPr/>
          <p:nvPr/>
        </p:nvSpPr>
        <p:spPr>
          <a:xfrm>
            <a:off x="495519" y="6076221"/>
            <a:ext cx="4572000" cy="246221"/>
          </a:xfrm>
          <a:prstGeom prst="rect">
            <a:avLst/>
          </a:prstGeom>
        </p:spPr>
        <p:txBody>
          <a:bodyPr>
            <a:spAutoFit/>
          </a:bodyPr>
          <a:lstStyle/>
          <a:p>
            <a:r>
              <a:rPr lang="es-MX" sz="1000" dirty="0">
                <a:hlinkClick r:id="rId3"/>
              </a:rPr>
              <a:t>http://www.youtube.com/watch?v=bpBn-LXl0VM</a:t>
            </a:r>
            <a:endParaRPr lang="es-MX" sz="1000" dirty="0"/>
          </a:p>
        </p:txBody>
      </p:sp>
      <p:sp>
        <p:nvSpPr>
          <p:cNvPr id="4" name="3 Rectángulo"/>
          <p:cNvSpPr/>
          <p:nvPr/>
        </p:nvSpPr>
        <p:spPr>
          <a:xfrm>
            <a:off x="495519" y="5877272"/>
            <a:ext cx="2834430" cy="246221"/>
          </a:xfrm>
          <a:prstGeom prst="rect">
            <a:avLst/>
          </a:prstGeom>
        </p:spPr>
        <p:txBody>
          <a:bodyPr wrap="none">
            <a:spAutoFit/>
          </a:bodyPr>
          <a:lstStyle/>
          <a:p>
            <a:r>
              <a:rPr lang="es-MX" sz="1000" dirty="0" smtClean="0"/>
              <a:t>Material de apoyo.- ENTORNO </a:t>
            </a:r>
            <a:r>
              <a:rPr lang="es-MX" sz="1000" dirty="0"/>
              <a:t>CULTURAL Y SOCIAL</a:t>
            </a:r>
          </a:p>
        </p:txBody>
      </p:sp>
    </p:spTree>
    <p:extLst>
      <p:ext uri="{BB962C8B-B14F-4D97-AF65-F5344CB8AC3E}">
        <p14:creationId xmlns:p14="http://schemas.microsoft.com/office/powerpoint/2010/main" val="3411286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684" name="Picture 4" descr="familia_vacations"/>
          <p:cNvPicPr>
            <a:picLocks noChangeAspect="1" noChangeArrowheads="1"/>
          </p:cNvPicPr>
          <p:nvPr/>
        </p:nvPicPr>
        <p:blipFill>
          <a:blip r:embed="rId2"/>
          <a:srcRect/>
          <a:stretch>
            <a:fillRect/>
          </a:stretch>
        </p:blipFill>
        <p:spPr bwMode="auto">
          <a:xfrm>
            <a:off x="5364088" y="1658492"/>
            <a:ext cx="2124335" cy="17208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55686" name="Rectangle 6"/>
          <p:cNvSpPr>
            <a:spLocks noChangeArrowheads="1"/>
          </p:cNvSpPr>
          <p:nvPr/>
        </p:nvSpPr>
        <p:spPr bwMode="auto">
          <a:xfrm>
            <a:off x="468313" y="404813"/>
            <a:ext cx="8207376" cy="396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nchor="ctr">
            <a:spAutoFit/>
          </a:bodyPr>
          <a:lstStyle/>
          <a:p>
            <a:pPr algn="ctr"/>
            <a:r>
              <a:rPr lang="es-ES" sz="2000" b="1" dirty="0"/>
              <a:t>LA ESTRUCTURA SOCIAL</a:t>
            </a:r>
          </a:p>
        </p:txBody>
      </p:sp>
      <p:sp>
        <p:nvSpPr>
          <p:cNvPr id="455689" name="Rectangle 9"/>
          <p:cNvSpPr>
            <a:spLocks noChangeArrowheads="1"/>
          </p:cNvSpPr>
          <p:nvPr/>
        </p:nvSpPr>
        <p:spPr bwMode="auto">
          <a:xfrm>
            <a:off x="468313" y="2204864"/>
            <a:ext cx="4103688" cy="83099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just"/>
            <a:endParaRPr lang="es-ES" sz="1200" dirty="0"/>
          </a:p>
          <a:p>
            <a:pPr algn="just"/>
            <a:r>
              <a:rPr lang="es-ES" sz="1200" dirty="0"/>
              <a:t>La familia es </a:t>
            </a:r>
            <a:r>
              <a:rPr lang="es-ES" sz="1200" b="1" i="1" dirty="0"/>
              <a:t>donde la persona nace, crece, y se </a:t>
            </a:r>
            <a:r>
              <a:rPr lang="es-ES" sz="1200" dirty="0"/>
              <a:t>desarrolla las </a:t>
            </a:r>
            <a:r>
              <a:rPr lang="es-ES" sz="1200" b="1" i="1" dirty="0"/>
              <a:t>relaciones más profundas</a:t>
            </a:r>
            <a:r>
              <a:rPr lang="es-ES" sz="1200" dirty="0"/>
              <a:t>, </a:t>
            </a:r>
            <a:r>
              <a:rPr lang="es-ES" sz="1200" b="1" i="1" dirty="0"/>
              <a:t>significativas y permanentes de la vida</a:t>
            </a:r>
            <a:r>
              <a:rPr lang="es-ES" sz="1200" dirty="0"/>
              <a:t> y se </a:t>
            </a:r>
            <a:r>
              <a:rPr lang="es-ES" sz="1200" b="1" i="1" dirty="0"/>
              <a:t>asegura la continuidad de la especie humana</a:t>
            </a:r>
            <a:r>
              <a:rPr lang="es-ES" sz="1200" dirty="0"/>
              <a:t>.</a:t>
            </a:r>
          </a:p>
        </p:txBody>
      </p:sp>
      <p:sp>
        <p:nvSpPr>
          <p:cNvPr id="455690" name="Rectangle 10"/>
          <p:cNvSpPr>
            <a:spLocks noChangeArrowheads="1"/>
          </p:cNvSpPr>
          <p:nvPr/>
        </p:nvSpPr>
        <p:spPr bwMode="auto">
          <a:xfrm>
            <a:off x="3423245" y="4149080"/>
            <a:ext cx="5252444" cy="5232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just"/>
            <a:r>
              <a:rPr lang="es-ES" sz="1400" dirty="0" smtClean="0"/>
              <a:t>La </a:t>
            </a:r>
            <a:r>
              <a:rPr lang="es-ES" sz="1400" dirty="0"/>
              <a:t>economía es la responsable de la </a:t>
            </a:r>
            <a:r>
              <a:rPr lang="es-ES" sz="1400" b="1" i="1" dirty="0"/>
              <a:t>producción y distribución de los bienes</a:t>
            </a:r>
            <a:r>
              <a:rPr lang="es-ES" sz="1400" dirty="0"/>
              <a:t> </a:t>
            </a:r>
            <a:r>
              <a:rPr lang="es-ES" sz="1400" b="1" i="1" dirty="0"/>
              <a:t>y servicios requeridos por las sociedades</a:t>
            </a:r>
            <a:r>
              <a:rPr lang="es-ES" sz="1400" dirty="0"/>
              <a:t>.</a:t>
            </a:r>
          </a:p>
        </p:txBody>
      </p:sp>
      <p:sp>
        <p:nvSpPr>
          <p:cNvPr id="455692" name="Rectangle 12"/>
          <p:cNvSpPr>
            <a:spLocks noChangeArrowheads="1"/>
          </p:cNvSpPr>
          <p:nvPr/>
        </p:nvSpPr>
        <p:spPr bwMode="auto">
          <a:xfrm>
            <a:off x="468313" y="5589240"/>
            <a:ext cx="4103688"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just"/>
            <a:r>
              <a:rPr lang="es-ES" sz="1200" dirty="0" smtClean="0"/>
              <a:t>Permite </a:t>
            </a:r>
            <a:r>
              <a:rPr lang="es-ES" sz="1200" b="1" i="1" dirty="0"/>
              <a:t>mantener informadas y actualizadas a las personas </a:t>
            </a:r>
            <a:r>
              <a:rPr lang="es-ES" sz="1200" dirty="0"/>
              <a:t>de la</a:t>
            </a:r>
            <a:r>
              <a:rPr lang="es-ES" sz="1200" b="1" i="1" dirty="0"/>
              <a:t> evolución de las sociedades, </a:t>
            </a:r>
            <a:r>
              <a:rPr lang="es-ES" sz="1200" dirty="0"/>
              <a:t>para que  tengan</a:t>
            </a:r>
            <a:r>
              <a:rPr lang="es-ES" sz="1200" b="1" i="1" dirty="0"/>
              <a:t> conciencia y como participar en ellas.</a:t>
            </a:r>
            <a:endParaRPr lang="es-ES" sz="1200" dirty="0"/>
          </a:p>
        </p:txBody>
      </p:sp>
      <p:pic>
        <p:nvPicPr>
          <p:cNvPr id="455693" name="Picture 13" descr="educacion_basica"/>
          <p:cNvPicPr>
            <a:picLocks noChangeAspect="1" noChangeArrowheads="1"/>
          </p:cNvPicPr>
          <p:nvPr/>
        </p:nvPicPr>
        <p:blipFill>
          <a:blip r:embed="rId3"/>
          <a:srcRect l="5183" t="4956" r="3790" b="3650"/>
          <a:stretch>
            <a:fillRect/>
          </a:stretch>
        </p:blipFill>
        <p:spPr bwMode="auto">
          <a:xfrm>
            <a:off x="5796136" y="4928841"/>
            <a:ext cx="2016125" cy="13953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55695" name="Rectangle 15"/>
          <p:cNvSpPr>
            <a:spLocks noChangeArrowheads="1"/>
          </p:cNvSpPr>
          <p:nvPr/>
        </p:nvSpPr>
        <p:spPr bwMode="auto">
          <a:xfrm>
            <a:off x="468312" y="908050"/>
            <a:ext cx="8207377" cy="80329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0000"/>
              </a:lnSpc>
              <a:spcBef>
                <a:spcPct val="15000"/>
              </a:spcBef>
            </a:pPr>
            <a:r>
              <a:rPr lang="es-ES" sz="1400" b="1" i="1" dirty="0"/>
              <a:t>Para alcanzar sus objetivos, </a:t>
            </a:r>
            <a:r>
              <a:rPr lang="es-ES" sz="1400" dirty="0"/>
              <a:t>la sociedad ha diseñado una </a:t>
            </a:r>
            <a:r>
              <a:rPr lang="es-ES" sz="1400" b="1" i="1" dirty="0"/>
              <a:t>estructura que integra, ordena y coordina </a:t>
            </a:r>
            <a:r>
              <a:rPr lang="es-ES" sz="1400" dirty="0"/>
              <a:t>a todos</a:t>
            </a:r>
            <a:r>
              <a:rPr lang="es-ES" sz="1400" b="1" i="1" dirty="0"/>
              <a:t> sus miembros </a:t>
            </a:r>
            <a:r>
              <a:rPr lang="es-ES" sz="1400" dirty="0"/>
              <a:t>para que</a:t>
            </a:r>
            <a:r>
              <a:rPr lang="es-ES" sz="1400" b="1" i="1" dirty="0"/>
              <a:t> desempeñen </a:t>
            </a:r>
            <a:r>
              <a:rPr lang="es-ES" sz="1400" dirty="0"/>
              <a:t>las</a:t>
            </a:r>
            <a:r>
              <a:rPr lang="es-ES" sz="1400" b="1" i="1" dirty="0"/>
              <a:t> funciones necesarias</a:t>
            </a:r>
            <a:r>
              <a:rPr lang="es-ES" sz="1400" dirty="0"/>
              <a:t> para </a:t>
            </a:r>
            <a:r>
              <a:rPr lang="es-ES" sz="1400" b="1" i="1" dirty="0"/>
              <a:t>cumplir </a:t>
            </a:r>
            <a:r>
              <a:rPr lang="es-ES" sz="1400" dirty="0"/>
              <a:t>con las diversas</a:t>
            </a:r>
            <a:r>
              <a:rPr lang="es-ES" sz="1400" b="1" i="1" dirty="0"/>
              <a:t> finalidades sociales.</a:t>
            </a:r>
            <a:r>
              <a:rPr lang="es-ES" sz="1400" dirty="0"/>
              <a:t> </a:t>
            </a:r>
          </a:p>
        </p:txBody>
      </p:sp>
      <p:pic>
        <p:nvPicPr>
          <p:cNvPr id="455697" name="Picture 17" descr="globo-dinero">
            <a:hlinkClick r:id="rId4"/>
          </p:cNvPr>
          <p:cNvPicPr>
            <a:picLocks noChangeAspect="1" noChangeArrowheads="1"/>
          </p:cNvPicPr>
          <p:nvPr/>
        </p:nvPicPr>
        <p:blipFill>
          <a:blip r:embed="rId5"/>
          <a:srcRect/>
          <a:stretch>
            <a:fillRect/>
          </a:stretch>
        </p:blipFill>
        <p:spPr bwMode="auto">
          <a:xfrm>
            <a:off x="827584" y="3379345"/>
            <a:ext cx="1816283" cy="1539470"/>
          </a:xfrm>
          <a:prstGeom prst="rect">
            <a:avLst/>
          </a:prstGeom>
          <a:ln>
            <a:noFill/>
          </a:ln>
          <a:effectLst>
            <a:softEdge rad="112500"/>
          </a:effectLst>
        </p:spPr>
      </p:pic>
      <p:sp>
        <p:nvSpPr>
          <p:cNvPr id="2" name="1 Rectángulo"/>
          <p:cNvSpPr/>
          <p:nvPr/>
        </p:nvSpPr>
        <p:spPr>
          <a:xfrm>
            <a:off x="468312" y="1752899"/>
            <a:ext cx="4103688"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ES" b="1" dirty="0"/>
              <a:t>LA FAMILIA:</a:t>
            </a:r>
          </a:p>
        </p:txBody>
      </p:sp>
      <p:sp>
        <p:nvSpPr>
          <p:cNvPr id="3" name="2 Rectángulo"/>
          <p:cNvSpPr/>
          <p:nvPr/>
        </p:nvSpPr>
        <p:spPr>
          <a:xfrm>
            <a:off x="3419872" y="3712736"/>
            <a:ext cx="525581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S_tradnl" b="1" dirty="0"/>
              <a:t>LA </a:t>
            </a:r>
            <a:r>
              <a:rPr lang="es-ES_tradnl" b="1" dirty="0" smtClean="0"/>
              <a:t>ECONOMÍA</a:t>
            </a:r>
            <a:r>
              <a:rPr lang="es-ES_tradnl" b="1" dirty="0"/>
              <a:t>:</a:t>
            </a:r>
          </a:p>
        </p:txBody>
      </p:sp>
      <p:sp>
        <p:nvSpPr>
          <p:cNvPr id="4" name="3 Rectángulo"/>
          <p:cNvSpPr/>
          <p:nvPr/>
        </p:nvSpPr>
        <p:spPr>
          <a:xfrm>
            <a:off x="468313" y="5086350"/>
            <a:ext cx="410368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ES" b="1" dirty="0"/>
              <a:t>LA </a:t>
            </a:r>
            <a:r>
              <a:rPr lang="es-ES" b="1" dirty="0" smtClean="0"/>
              <a:t>EDUCACIÓN</a:t>
            </a:r>
            <a:r>
              <a:rPr lang="es-ES" b="1" dirty="0"/>
              <a:t>:</a:t>
            </a:r>
          </a:p>
        </p:txBody>
      </p:sp>
      <p:sp>
        <p:nvSpPr>
          <p:cNvPr id="5" name="4 Marcador de número de diapositiva"/>
          <p:cNvSpPr>
            <a:spLocks noGrp="1"/>
          </p:cNvSpPr>
          <p:nvPr>
            <p:ph type="sldNum" sz="quarter" idx="12"/>
          </p:nvPr>
        </p:nvSpPr>
        <p:spPr/>
        <p:txBody>
          <a:bodyPr/>
          <a:lstStyle/>
          <a:p>
            <a:fld id="{805D4288-44B6-4D2C-8261-77B749EDE6EB}" type="slidenum">
              <a:rPr lang="es-MX" smtClean="0"/>
              <a:t>22</a:t>
            </a:fld>
            <a:endParaRPr lang="es-MX"/>
          </a:p>
        </p:txBody>
      </p:sp>
    </p:spTree>
    <p:extLst>
      <p:ext uri="{BB962C8B-B14F-4D97-AF65-F5344CB8AC3E}">
        <p14:creationId xmlns:p14="http://schemas.microsoft.com/office/powerpoint/2010/main" val="28225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ChangeArrowheads="1"/>
          </p:cNvSpPr>
          <p:nvPr/>
        </p:nvSpPr>
        <p:spPr bwMode="auto">
          <a:xfrm>
            <a:off x="468313" y="919153"/>
            <a:ext cx="4319712" cy="954107"/>
          </a:xfrm>
          <a:prstGeom prst="rect">
            <a:avLst/>
          </a:prstGeom>
          <a:noFill/>
          <a:ln w="9525">
            <a:noFill/>
            <a:miter lim="800000"/>
            <a:headEnd/>
            <a:tailEnd/>
          </a:ln>
          <a:effectLst/>
        </p:spPr>
        <p:txBody>
          <a:bodyPr wrap="square" anchor="ctr">
            <a:spAutoFit/>
          </a:bodyPr>
          <a:lstStyle/>
          <a:p>
            <a:pPr algn="just"/>
            <a:r>
              <a:rPr lang="es-ES" sz="1400" dirty="0" smtClean="0"/>
              <a:t>Engloba </a:t>
            </a:r>
            <a:r>
              <a:rPr lang="es-ES" sz="1400" dirty="0"/>
              <a:t>las</a:t>
            </a:r>
            <a:r>
              <a:rPr lang="es-ES" sz="1400" b="1" i="1" dirty="0"/>
              <a:t> actividades </a:t>
            </a:r>
            <a:r>
              <a:rPr lang="es-ES" sz="1400" dirty="0"/>
              <a:t>y las</a:t>
            </a:r>
            <a:r>
              <a:rPr lang="es-ES" sz="1400" b="1" i="1" dirty="0"/>
              <a:t> relaciones </a:t>
            </a:r>
            <a:r>
              <a:rPr lang="es-ES" sz="1400" dirty="0"/>
              <a:t>que</a:t>
            </a:r>
            <a:r>
              <a:rPr lang="es-ES" sz="1400" b="1" i="1" dirty="0"/>
              <a:t> establecen de convivencia de las personas y con otras sociedades </a:t>
            </a:r>
            <a:r>
              <a:rPr lang="es-ES" sz="1400" dirty="0"/>
              <a:t>proporcionando</a:t>
            </a:r>
            <a:r>
              <a:rPr lang="es-ES" sz="1400" b="1" i="1" dirty="0"/>
              <a:t> orden, salud, armonía y seguridad públicas </a:t>
            </a:r>
            <a:r>
              <a:rPr lang="es-ES" sz="1400" dirty="0"/>
              <a:t>principalmente</a:t>
            </a:r>
            <a:r>
              <a:rPr lang="es-ES" sz="1400" b="1" i="1" dirty="0"/>
              <a:t>.</a:t>
            </a:r>
          </a:p>
        </p:txBody>
      </p:sp>
      <p:pic>
        <p:nvPicPr>
          <p:cNvPr id="169990" name="Picture 6" descr="camara"/>
          <p:cNvPicPr>
            <a:picLocks noChangeAspect="1" noChangeArrowheads="1"/>
          </p:cNvPicPr>
          <p:nvPr/>
        </p:nvPicPr>
        <p:blipFill>
          <a:blip r:embed="rId2"/>
          <a:srcRect t="4587"/>
          <a:stretch>
            <a:fillRect/>
          </a:stretch>
        </p:blipFill>
        <p:spPr bwMode="auto">
          <a:xfrm>
            <a:off x="5148064" y="394256"/>
            <a:ext cx="2159000" cy="15128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9995" name="Rectangle 11"/>
          <p:cNvSpPr>
            <a:spLocks noChangeArrowheads="1"/>
          </p:cNvSpPr>
          <p:nvPr/>
        </p:nvSpPr>
        <p:spPr bwMode="auto">
          <a:xfrm>
            <a:off x="4563276" y="2853513"/>
            <a:ext cx="4112414" cy="95410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r>
              <a:rPr lang="es-ES" sz="1400" dirty="0" smtClean="0"/>
              <a:t>Responde </a:t>
            </a:r>
            <a:r>
              <a:rPr lang="es-ES" sz="1400" dirty="0"/>
              <a:t>a la </a:t>
            </a:r>
            <a:r>
              <a:rPr lang="es-ES" sz="1400" b="1" i="1" dirty="0"/>
              <a:t>necesidad espiritual</a:t>
            </a:r>
            <a:r>
              <a:rPr lang="es-ES" sz="1400" dirty="0"/>
              <a:t> que tienen los seres humanos en </a:t>
            </a:r>
            <a:r>
              <a:rPr lang="es-ES" sz="1400" b="1" i="1" dirty="0"/>
              <a:t>su búsqueda de Dios o de aquellos principios que constituyan sus creencias</a:t>
            </a:r>
            <a:r>
              <a:rPr lang="es-ES" sz="1400" dirty="0"/>
              <a:t> que se expresa en diferentes prácticas religiosas.</a:t>
            </a:r>
          </a:p>
        </p:txBody>
      </p:sp>
      <p:pic>
        <p:nvPicPr>
          <p:cNvPr id="169998" name="Picture 14" descr="religion"/>
          <p:cNvPicPr>
            <a:picLocks noChangeAspect="1" noChangeArrowheads="1"/>
          </p:cNvPicPr>
          <p:nvPr/>
        </p:nvPicPr>
        <p:blipFill>
          <a:blip r:embed="rId3"/>
          <a:srcRect b="8661"/>
          <a:stretch>
            <a:fillRect/>
          </a:stretch>
        </p:blipFill>
        <p:spPr bwMode="auto">
          <a:xfrm>
            <a:off x="1390924" y="2007326"/>
            <a:ext cx="2348038" cy="1845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9999" name="Rectangle 15"/>
          <p:cNvSpPr>
            <a:spLocks noChangeArrowheads="1"/>
          </p:cNvSpPr>
          <p:nvPr/>
        </p:nvSpPr>
        <p:spPr bwMode="auto">
          <a:xfrm>
            <a:off x="468313" y="4869159"/>
            <a:ext cx="4328879" cy="116955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just"/>
            <a:r>
              <a:rPr lang="es-ES" sz="1400" dirty="0" smtClean="0"/>
              <a:t>La </a:t>
            </a:r>
            <a:r>
              <a:rPr lang="es-ES" sz="1400" dirty="0"/>
              <a:t>dimensión recreativa </a:t>
            </a:r>
            <a:r>
              <a:rPr lang="es-ES" sz="1400" b="1" i="1" dirty="0"/>
              <a:t>comprende el conjunto de actividades por medio de las cuales las personas se divierten y salen de la corriente cotidiana</a:t>
            </a:r>
            <a:r>
              <a:rPr lang="es-ES" sz="1400" dirty="0"/>
              <a:t>, como escuchar música, ver televisión, practicar algún deporte o simplemente descansar.</a:t>
            </a:r>
          </a:p>
        </p:txBody>
      </p:sp>
      <p:pic>
        <p:nvPicPr>
          <p:cNvPr id="170001" name="Picture 17"/>
          <p:cNvPicPr>
            <a:picLocks noChangeAspect="1" noChangeArrowheads="1"/>
          </p:cNvPicPr>
          <p:nvPr/>
        </p:nvPicPr>
        <p:blipFill>
          <a:blip r:embed="rId4"/>
          <a:srcRect l="4625" t="5351" r="6541" b="5351"/>
          <a:stretch>
            <a:fillRect/>
          </a:stretch>
        </p:blipFill>
        <p:spPr bwMode="auto">
          <a:xfrm>
            <a:off x="5508104" y="4171203"/>
            <a:ext cx="2250231" cy="1800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Rectángulo"/>
          <p:cNvSpPr/>
          <p:nvPr/>
        </p:nvSpPr>
        <p:spPr>
          <a:xfrm>
            <a:off x="468312" y="394256"/>
            <a:ext cx="431971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b="1" dirty="0"/>
              <a:t>LA </a:t>
            </a:r>
            <a:r>
              <a:rPr lang="es-ES" b="1" dirty="0" smtClean="0"/>
              <a:t>POLÍTICA</a:t>
            </a:r>
            <a:r>
              <a:rPr lang="es-ES" b="1" dirty="0"/>
              <a:t>: </a:t>
            </a:r>
          </a:p>
        </p:txBody>
      </p:sp>
      <p:sp>
        <p:nvSpPr>
          <p:cNvPr id="3" name="2 Rectángulo"/>
          <p:cNvSpPr/>
          <p:nvPr/>
        </p:nvSpPr>
        <p:spPr>
          <a:xfrm>
            <a:off x="4572001" y="2330523"/>
            <a:ext cx="4103688"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ES" b="1" dirty="0"/>
              <a:t>LA </a:t>
            </a:r>
            <a:r>
              <a:rPr lang="es-ES" b="1" dirty="0" smtClean="0"/>
              <a:t>RELIGIÓN</a:t>
            </a:r>
            <a:r>
              <a:rPr lang="es-ES" b="1" dirty="0"/>
              <a:t>:</a:t>
            </a:r>
          </a:p>
        </p:txBody>
      </p:sp>
      <p:sp>
        <p:nvSpPr>
          <p:cNvPr id="4" name="3 Rectángulo"/>
          <p:cNvSpPr/>
          <p:nvPr/>
        </p:nvSpPr>
        <p:spPr>
          <a:xfrm>
            <a:off x="468313" y="4276946"/>
            <a:ext cx="4319712"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S_tradnl" b="1" dirty="0"/>
              <a:t>LA </a:t>
            </a:r>
            <a:r>
              <a:rPr lang="es-ES_tradnl" b="1" dirty="0" smtClean="0"/>
              <a:t>RECREACIÓN</a:t>
            </a:r>
            <a:r>
              <a:rPr lang="es-ES_tradnl" b="1" dirty="0"/>
              <a:t>:</a:t>
            </a:r>
            <a:endParaRPr lang="es-ES" dirty="0"/>
          </a:p>
        </p:txBody>
      </p:sp>
      <p:sp>
        <p:nvSpPr>
          <p:cNvPr id="5" name="4 Marcador de número de diapositiva"/>
          <p:cNvSpPr>
            <a:spLocks noGrp="1"/>
          </p:cNvSpPr>
          <p:nvPr>
            <p:ph type="sldNum" sz="quarter" idx="12"/>
          </p:nvPr>
        </p:nvSpPr>
        <p:spPr/>
        <p:txBody>
          <a:bodyPr/>
          <a:lstStyle/>
          <a:p>
            <a:fld id="{805D4288-44B6-4D2C-8261-77B749EDE6EB}" type="slidenum">
              <a:rPr lang="es-MX" smtClean="0"/>
              <a:t>23</a:t>
            </a:fld>
            <a:endParaRPr lang="es-MX"/>
          </a:p>
        </p:txBody>
      </p:sp>
    </p:spTree>
    <p:extLst>
      <p:ext uri="{BB962C8B-B14F-4D97-AF65-F5344CB8AC3E}">
        <p14:creationId xmlns:p14="http://schemas.microsoft.com/office/powerpoint/2010/main" val="1623580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ChangeArrowheads="1"/>
          </p:cNvSpPr>
          <p:nvPr/>
        </p:nvSpPr>
        <p:spPr bwMode="auto">
          <a:xfrm>
            <a:off x="468313" y="4394875"/>
            <a:ext cx="8207375" cy="1600438"/>
          </a:xfrm>
          <a:prstGeom prst="rect">
            <a:avLst/>
          </a:prstGeom>
          <a:gradFill rotWithShape="1">
            <a:gsLst>
              <a:gs pos="0">
                <a:srgbClr val="FF66FF">
                  <a:alpha val="60001"/>
                </a:srgbClr>
              </a:gs>
              <a:gs pos="100000">
                <a:srgbClr val="FF9999">
                  <a:alpha val="60001"/>
                </a:srgbClr>
              </a:gs>
            </a:gsLst>
            <a:lin ang="2700000" scaled="1"/>
          </a:gradFill>
          <a:ln w="9525">
            <a:solidFill>
              <a:schemeClr val="tx1"/>
            </a:solidFill>
            <a:miter lim="800000"/>
            <a:headEnd/>
            <a:tailEnd/>
          </a:ln>
          <a:effectLst/>
        </p:spPr>
        <p:txBody>
          <a:bodyPr wrap="square" anchor="ctr">
            <a:spAutoFit/>
          </a:bodyPr>
          <a:lstStyle/>
          <a:p>
            <a:pPr algn="just"/>
            <a:r>
              <a:rPr lang="es-ES" sz="1600" dirty="0"/>
              <a:t>El </a:t>
            </a:r>
            <a:r>
              <a:rPr lang="es-ES" sz="1600" b="1" i="1" dirty="0"/>
              <a:t>papel o rol de cada individuo</a:t>
            </a:r>
            <a:r>
              <a:rPr lang="es-ES" sz="1600" dirty="0"/>
              <a:t> es esencial y </a:t>
            </a:r>
            <a:r>
              <a:rPr lang="es-ES" sz="1600" b="1" i="1" dirty="0"/>
              <a:t>determina lo que la sociedad puede hacer por cada uno de sus miembros</a:t>
            </a:r>
            <a:r>
              <a:rPr lang="es-ES" sz="1600" dirty="0"/>
              <a:t>. Cuanto </a:t>
            </a:r>
            <a:r>
              <a:rPr lang="es-ES" sz="1600" b="1" i="1" dirty="0"/>
              <a:t>más el individuo recibe en educación, patrimonio, salud y bienestar, más responsabilidad</a:t>
            </a:r>
            <a:r>
              <a:rPr lang="es-ES" sz="1600" dirty="0"/>
              <a:t> </a:t>
            </a:r>
            <a:r>
              <a:rPr lang="es-ES" sz="1600" b="1" i="1" dirty="0"/>
              <a:t>tiene en colaborar</a:t>
            </a:r>
            <a:r>
              <a:rPr lang="es-ES" sz="1600" dirty="0"/>
              <a:t> con la </a:t>
            </a:r>
            <a:r>
              <a:rPr lang="es-ES" sz="1600" b="1" i="1" dirty="0"/>
              <a:t>sociedad</a:t>
            </a:r>
            <a:r>
              <a:rPr lang="es-ES" sz="1600" dirty="0"/>
              <a:t>. </a:t>
            </a:r>
          </a:p>
          <a:p>
            <a:pPr algn="just"/>
            <a:endParaRPr lang="es-ES" sz="1600" dirty="0"/>
          </a:p>
          <a:p>
            <a:pPr algn="just"/>
            <a:r>
              <a:rPr lang="es-ES" sz="1600" b="1" i="1" dirty="0"/>
              <a:t>La importancia y predominio de ciertos papeles sociales son el fundamento y la respuesta a las finalidades y orientan sentido de las sociedades en su conjunto</a:t>
            </a:r>
            <a:r>
              <a:rPr lang="es-ES" b="1" i="1" dirty="0"/>
              <a:t>.</a:t>
            </a:r>
            <a:r>
              <a:rPr lang="es-ES" dirty="0"/>
              <a:t>	</a:t>
            </a:r>
          </a:p>
        </p:txBody>
      </p:sp>
      <p:sp>
        <p:nvSpPr>
          <p:cNvPr id="456729" name="Rectangle 25"/>
          <p:cNvSpPr>
            <a:spLocks noChangeArrowheads="1"/>
          </p:cNvSpPr>
          <p:nvPr/>
        </p:nvSpPr>
        <p:spPr bwMode="auto">
          <a:xfrm>
            <a:off x="466725" y="1149106"/>
            <a:ext cx="4969371" cy="28931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r>
              <a:rPr lang="es-ES" sz="1400" b="1" i="1" dirty="0"/>
              <a:t>Las funciones sociales se cumplen a través del ejercicio de uno o varios papeles.</a:t>
            </a:r>
          </a:p>
          <a:p>
            <a:pPr algn="just"/>
            <a:endParaRPr lang="es-ES" sz="1400" b="1" i="1" dirty="0"/>
          </a:p>
          <a:p>
            <a:pPr algn="just"/>
            <a:r>
              <a:rPr lang="es-ES" sz="1400" b="1" i="1" dirty="0"/>
              <a:t>El papel establece</a:t>
            </a:r>
            <a:r>
              <a:rPr lang="es-ES" sz="1400" dirty="0"/>
              <a:t> las </a:t>
            </a:r>
            <a:r>
              <a:rPr lang="es-ES" sz="1400" b="1" i="1" dirty="0"/>
              <a:t>funciones, obligaciones y facilidades</a:t>
            </a:r>
            <a:r>
              <a:rPr lang="es-ES" sz="1400" dirty="0"/>
              <a:t> y </a:t>
            </a:r>
            <a:r>
              <a:rPr lang="es-ES" sz="1400" b="1" i="1" dirty="0"/>
              <a:t>la relación</a:t>
            </a:r>
            <a:r>
              <a:rPr lang="es-ES" sz="1400" dirty="0"/>
              <a:t> con otras personas, papeles y funciones, y se basa en</a:t>
            </a:r>
            <a:r>
              <a:rPr lang="es-ES" sz="1400" b="1" i="1" dirty="0"/>
              <a:t> determinadas normas, expectativas y tiene su valor moral</a:t>
            </a:r>
            <a:r>
              <a:rPr lang="es-ES" sz="1400" dirty="0"/>
              <a:t>. </a:t>
            </a:r>
          </a:p>
          <a:p>
            <a:pPr algn="just"/>
            <a:endParaRPr lang="es-ES" sz="1400" dirty="0"/>
          </a:p>
          <a:p>
            <a:pPr algn="just"/>
            <a:r>
              <a:rPr lang="es-ES" sz="1400" dirty="0"/>
              <a:t>Estos papeles </a:t>
            </a:r>
            <a:r>
              <a:rPr lang="es-ES" sz="1400" b="1" i="1" dirty="0"/>
              <a:t>van evolucionando de </a:t>
            </a:r>
            <a:r>
              <a:rPr lang="es-ES" sz="1400" b="1" i="1" dirty="0" smtClean="0"/>
              <a:t>acuerdo </a:t>
            </a:r>
            <a:r>
              <a:rPr lang="es-ES" sz="1400" b="1" i="1" dirty="0"/>
              <a:t>con los cambios </a:t>
            </a:r>
            <a:r>
              <a:rPr lang="es-ES" sz="1400" dirty="0"/>
              <a:t>que el propio</a:t>
            </a:r>
            <a:r>
              <a:rPr lang="es-ES" sz="1400" b="1" i="1" dirty="0"/>
              <a:t> entorno social y el entorno natural produzcan. </a:t>
            </a:r>
            <a:r>
              <a:rPr lang="es-ES" sz="1400" dirty="0"/>
              <a:t>Cada</a:t>
            </a:r>
            <a:r>
              <a:rPr lang="es-ES" sz="1400" b="1" i="1" dirty="0"/>
              <a:t> persona desempeña simultáneamente</a:t>
            </a:r>
            <a:r>
              <a:rPr lang="es-ES" sz="1400" dirty="0"/>
              <a:t> </a:t>
            </a:r>
            <a:r>
              <a:rPr lang="es-ES" sz="1400" b="1" i="1" dirty="0"/>
              <a:t>varios papeles</a:t>
            </a:r>
            <a:r>
              <a:rPr lang="es-ES" sz="1400" dirty="0"/>
              <a:t> y </a:t>
            </a:r>
            <a:r>
              <a:rPr lang="es-ES" sz="1400" b="1" i="1" dirty="0"/>
              <a:t>uno ellos es el más importante para él</a:t>
            </a:r>
            <a:r>
              <a:rPr lang="es-ES" sz="1400" dirty="0"/>
              <a:t>. (</a:t>
            </a:r>
            <a:r>
              <a:rPr lang="es-ES" sz="1400" dirty="0" err="1"/>
              <a:t>Ejem</a:t>
            </a:r>
            <a:r>
              <a:rPr lang="es-ES" sz="1400" dirty="0"/>
              <a:t>. Padre, maestro, estudiante, funcionario, profesionista, etc.) y por tanto es </a:t>
            </a:r>
            <a:r>
              <a:rPr lang="es-ES" sz="1400" b="1" i="1" dirty="0"/>
              <a:t>identificado y evaluado</a:t>
            </a:r>
            <a:r>
              <a:rPr lang="es-ES" sz="1400" dirty="0"/>
              <a:t> por su </a:t>
            </a:r>
            <a:r>
              <a:rPr lang="es-ES" sz="1400" b="1" i="1" dirty="0"/>
              <a:t>desempeño</a:t>
            </a:r>
            <a:r>
              <a:rPr lang="es-ES" sz="1400" dirty="0"/>
              <a:t>.</a:t>
            </a:r>
          </a:p>
        </p:txBody>
      </p:sp>
      <p:sp>
        <p:nvSpPr>
          <p:cNvPr id="456730" name="Rectangle 26"/>
          <p:cNvSpPr>
            <a:spLocks noChangeArrowheads="1"/>
          </p:cNvSpPr>
          <p:nvPr/>
        </p:nvSpPr>
        <p:spPr bwMode="auto">
          <a:xfrm>
            <a:off x="433511" y="493712"/>
            <a:ext cx="8242177" cy="396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nchor="ctr">
            <a:spAutoFit/>
          </a:bodyPr>
          <a:lstStyle/>
          <a:p>
            <a:pPr algn="ctr"/>
            <a:r>
              <a:rPr lang="es-ES" sz="2000" b="1" dirty="0"/>
              <a:t>LA FUNCIONES SOCIALES</a:t>
            </a:r>
            <a:endParaRPr lang="es-ES" dirty="0"/>
          </a:p>
        </p:txBody>
      </p:sp>
      <p:pic>
        <p:nvPicPr>
          <p:cNvPr id="2050" name="Picture 2" descr="http://www.muypymes.com/wp-content/uploads/2011/08/Funciones-Community-Manager-500x40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251" y="1147856"/>
            <a:ext cx="3260899" cy="2660894"/>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805D4288-44B6-4D2C-8261-77B749EDE6EB}" type="slidenum">
              <a:rPr lang="es-MX" smtClean="0"/>
              <a:t>24</a:t>
            </a:fld>
            <a:endParaRPr lang="es-MX"/>
          </a:p>
        </p:txBody>
      </p:sp>
    </p:spTree>
    <p:extLst>
      <p:ext uri="{BB962C8B-B14F-4D97-AF65-F5344CB8AC3E}">
        <p14:creationId xmlns:p14="http://schemas.microsoft.com/office/powerpoint/2010/main" val="1922013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468313" y="950118"/>
            <a:ext cx="8411670" cy="307777"/>
          </a:xfrm>
          <a:prstGeom prst="rect">
            <a:avLst/>
          </a:prstGeom>
          <a:noFill/>
          <a:ln w="9525">
            <a:noFill/>
            <a:miter lim="800000"/>
            <a:headEnd/>
            <a:tailEnd/>
          </a:ln>
          <a:effectLst/>
        </p:spPr>
        <p:txBody>
          <a:bodyPr wrap="square" anchor="ctr">
            <a:spAutoFit/>
          </a:bodyPr>
          <a:lstStyle/>
          <a:p>
            <a:pPr algn="just"/>
            <a:r>
              <a:rPr lang="es-ES" sz="1400" dirty="0"/>
              <a:t>La </a:t>
            </a:r>
            <a:r>
              <a:rPr lang="es-ES" sz="1400" b="1" i="1" dirty="0"/>
              <a:t>solidaridad es el principal principio estructural de toda sociedad.</a:t>
            </a:r>
          </a:p>
        </p:txBody>
      </p:sp>
      <p:sp>
        <p:nvSpPr>
          <p:cNvPr id="148483" name="Rectangle 3"/>
          <p:cNvSpPr>
            <a:spLocks noChangeArrowheads="1"/>
          </p:cNvSpPr>
          <p:nvPr/>
        </p:nvSpPr>
        <p:spPr bwMode="auto">
          <a:xfrm>
            <a:off x="468312" y="2239820"/>
            <a:ext cx="4018809" cy="19763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just">
              <a:lnSpc>
                <a:spcPct val="110000"/>
              </a:lnSpc>
            </a:pPr>
            <a:r>
              <a:rPr lang="es-ES" sz="1400" dirty="0"/>
              <a:t>La solidaridad </a:t>
            </a:r>
            <a:r>
              <a:rPr lang="es-ES" sz="1400" b="1" i="1" dirty="0"/>
              <a:t>nace del ser humano y se dirige hacia el ser humano</a:t>
            </a:r>
            <a:r>
              <a:rPr lang="es-ES" sz="1400" dirty="0"/>
              <a:t>. Es una relación de justicia: porque </a:t>
            </a:r>
            <a:r>
              <a:rPr lang="es-ES" sz="1400" b="1" i="1" dirty="0"/>
              <a:t>todos vivimos en una sociedad</a:t>
            </a:r>
            <a:r>
              <a:rPr lang="es-ES" sz="1400" dirty="0"/>
              <a:t>; porque </a:t>
            </a:r>
            <a:r>
              <a:rPr lang="es-ES" sz="1400" b="1" i="1" dirty="0"/>
              <a:t>todos necesitamos de todos</a:t>
            </a:r>
            <a:r>
              <a:rPr lang="es-ES" sz="1400" dirty="0"/>
              <a:t>, porque </a:t>
            </a:r>
            <a:r>
              <a:rPr lang="es-ES" sz="1400" b="1" i="1" dirty="0"/>
              <a:t>somos seres humanos, iguales en dignidad y derechos</a:t>
            </a:r>
            <a:r>
              <a:rPr lang="es-ES" sz="1400" dirty="0"/>
              <a:t>. La solidaridad </a:t>
            </a:r>
            <a:r>
              <a:rPr lang="es-ES" sz="1400" b="1" i="1" dirty="0"/>
              <a:t>es justa porque los bienes de la tierra están destinados al bien común, al bien de todos y cada uno de los hombres.</a:t>
            </a:r>
          </a:p>
        </p:txBody>
      </p:sp>
      <p:sp>
        <p:nvSpPr>
          <p:cNvPr id="148484" name="Rectangle 4"/>
          <p:cNvSpPr>
            <a:spLocks noChangeArrowheads="1"/>
          </p:cNvSpPr>
          <p:nvPr/>
        </p:nvSpPr>
        <p:spPr bwMode="auto">
          <a:xfrm>
            <a:off x="468313" y="333375"/>
            <a:ext cx="8207375" cy="39687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square" anchor="ctr">
            <a:spAutoFit/>
          </a:bodyPr>
          <a:lstStyle/>
          <a:p>
            <a:pPr algn="ctr"/>
            <a:r>
              <a:rPr lang="es-ES" sz="2000" b="1" dirty="0"/>
              <a:t>LA SOLIDARIDAD Y EL BIEN COMÚN</a:t>
            </a:r>
          </a:p>
        </p:txBody>
      </p:sp>
      <p:sp>
        <p:nvSpPr>
          <p:cNvPr id="148485" name="Rectangle 5"/>
          <p:cNvSpPr>
            <a:spLocks noChangeArrowheads="1"/>
          </p:cNvSpPr>
          <p:nvPr/>
        </p:nvSpPr>
        <p:spPr bwMode="auto">
          <a:xfrm>
            <a:off x="468313" y="4500698"/>
            <a:ext cx="4032001" cy="138499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just"/>
            <a:r>
              <a:rPr lang="es-ES" sz="1400" dirty="0"/>
              <a:t>El</a:t>
            </a:r>
            <a:r>
              <a:rPr lang="es-ES" sz="1400" b="1" i="1" dirty="0"/>
              <a:t> bien común</a:t>
            </a:r>
            <a:r>
              <a:rPr lang="es-ES" sz="1400" dirty="0"/>
              <a:t> es el </a:t>
            </a:r>
            <a:r>
              <a:rPr lang="es-ES" sz="1400" b="1" i="1" dirty="0"/>
              <a:t>conjunto de condiciones de la vida social que permiten que cada uno de sus miembros</a:t>
            </a:r>
            <a:r>
              <a:rPr lang="es-ES" sz="1400" dirty="0"/>
              <a:t> </a:t>
            </a:r>
            <a:r>
              <a:rPr lang="es-ES" sz="1400" b="1" i="1" dirty="0"/>
              <a:t>alcancen de manera más fácil e íntegra la perfección que les corresponde</a:t>
            </a:r>
            <a:r>
              <a:rPr lang="es-ES" sz="1400" dirty="0"/>
              <a:t>. </a:t>
            </a:r>
            <a:r>
              <a:rPr lang="es-ES" sz="1400" b="1" i="1" dirty="0"/>
              <a:t>Es el fin común por el cual los integrantes de una sociedad se han constituido y relacionado en ella.</a:t>
            </a:r>
          </a:p>
        </p:txBody>
      </p:sp>
      <p:sp>
        <p:nvSpPr>
          <p:cNvPr id="148488" name="Rectangle 8"/>
          <p:cNvSpPr>
            <a:spLocks noChangeArrowheads="1"/>
          </p:cNvSpPr>
          <p:nvPr/>
        </p:nvSpPr>
        <p:spPr bwMode="auto">
          <a:xfrm>
            <a:off x="468313" y="1484784"/>
            <a:ext cx="8207376" cy="523220"/>
          </a:xfrm>
          <a:prstGeom prst="rect">
            <a:avLst/>
          </a:prstGeom>
          <a:solidFill>
            <a:srgbClr val="CCFFFF"/>
          </a:solidFill>
          <a:ln w="9525">
            <a:solidFill>
              <a:schemeClr val="tx1"/>
            </a:solidFill>
            <a:miter lim="800000"/>
            <a:headEnd/>
            <a:tailEnd/>
          </a:ln>
          <a:effectLst/>
        </p:spPr>
        <p:txBody>
          <a:bodyPr wrap="square" anchor="ctr">
            <a:spAutoFit/>
          </a:bodyPr>
          <a:lstStyle/>
          <a:p>
            <a:pPr algn="just"/>
            <a:r>
              <a:rPr lang="es-ES" sz="1400" b="1" i="1" dirty="0"/>
              <a:t>La Solidaridad es un sentimiento y un valor por los que las personas se reconocen unidas, compartiendo las mismas obligaciones, intereses o ideales.</a:t>
            </a:r>
            <a:endParaRPr lang="es-ES" sz="1400" dirty="0"/>
          </a:p>
        </p:txBody>
      </p:sp>
      <p:pic>
        <p:nvPicPr>
          <p:cNvPr id="148489" name="Picture 9" descr="Equipo"/>
          <p:cNvPicPr>
            <a:picLocks noChangeAspect="1" noChangeArrowheads="1"/>
          </p:cNvPicPr>
          <p:nvPr/>
        </p:nvPicPr>
        <p:blipFill>
          <a:blip r:embed="rId2" cstate="print"/>
          <a:srcRect/>
          <a:stretch>
            <a:fillRect/>
          </a:stretch>
        </p:blipFill>
        <p:spPr bwMode="auto">
          <a:xfrm>
            <a:off x="5363964" y="2905638"/>
            <a:ext cx="1368425" cy="1222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8490" name="Picture 10"/>
          <p:cNvPicPr>
            <a:picLocks noChangeAspect="1" noChangeArrowheads="1"/>
          </p:cNvPicPr>
          <p:nvPr/>
        </p:nvPicPr>
        <p:blipFill>
          <a:blip r:embed="rId3"/>
          <a:srcRect/>
          <a:stretch>
            <a:fillRect/>
          </a:stretch>
        </p:blipFill>
        <p:spPr bwMode="auto">
          <a:xfrm>
            <a:off x="6803827" y="4056575"/>
            <a:ext cx="1368425" cy="1223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8492" name="Picture 12" descr="solidaridad02">
            <a:hlinkClick r:id="rId4"/>
          </p:cNvPr>
          <p:cNvPicPr>
            <a:picLocks noChangeAspect="1" noChangeArrowheads="1"/>
          </p:cNvPicPr>
          <p:nvPr/>
        </p:nvPicPr>
        <p:blipFill>
          <a:blip r:embed="rId5"/>
          <a:srcRect/>
          <a:stretch>
            <a:fillRect/>
          </a:stretch>
        </p:blipFill>
        <p:spPr bwMode="auto">
          <a:xfrm>
            <a:off x="6805414" y="2904050"/>
            <a:ext cx="1366838" cy="11525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8493" name="Picture 13" descr="1"/>
          <p:cNvPicPr>
            <a:picLocks noChangeAspect="1" noChangeArrowheads="1"/>
          </p:cNvPicPr>
          <p:nvPr/>
        </p:nvPicPr>
        <p:blipFill>
          <a:blip r:embed="rId6"/>
          <a:srcRect/>
          <a:stretch>
            <a:fillRect/>
          </a:stretch>
        </p:blipFill>
        <p:spPr bwMode="auto">
          <a:xfrm>
            <a:off x="5148064" y="3985138"/>
            <a:ext cx="1655763" cy="13684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1 Marcador de número de diapositiva"/>
          <p:cNvSpPr>
            <a:spLocks noGrp="1"/>
          </p:cNvSpPr>
          <p:nvPr>
            <p:ph type="sldNum" sz="quarter" idx="12"/>
          </p:nvPr>
        </p:nvSpPr>
        <p:spPr/>
        <p:txBody>
          <a:bodyPr/>
          <a:lstStyle/>
          <a:p>
            <a:fld id="{805D4288-44B6-4D2C-8261-77B749EDE6EB}" type="slidenum">
              <a:rPr lang="es-MX" smtClean="0"/>
              <a:t>25</a:t>
            </a:fld>
            <a:endParaRPr lang="es-MX"/>
          </a:p>
        </p:txBody>
      </p:sp>
    </p:spTree>
    <p:extLst>
      <p:ext uri="{BB962C8B-B14F-4D97-AF65-F5344CB8AC3E}">
        <p14:creationId xmlns:p14="http://schemas.microsoft.com/office/powerpoint/2010/main" val="1755161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ChangeArrowheads="1"/>
          </p:cNvSpPr>
          <p:nvPr/>
        </p:nvSpPr>
        <p:spPr bwMode="auto">
          <a:xfrm>
            <a:off x="323850" y="73353"/>
            <a:ext cx="8496300" cy="523220"/>
          </a:xfrm>
          <a:prstGeom prst="rect">
            <a:avLst/>
          </a:prstGeom>
          <a:noFill/>
          <a:ln w="9525" algn="ctr">
            <a:noFill/>
            <a:miter lim="800000"/>
            <a:headEnd/>
            <a:tailEnd/>
          </a:ln>
          <a:effectLst/>
        </p:spPr>
        <p:txBody>
          <a:bodyPr anchor="ctr">
            <a:spAutoFit/>
          </a:bodyPr>
          <a:lstStyle/>
          <a:p>
            <a:pPr algn="ctr"/>
            <a:r>
              <a:rPr lang="es-MX" sz="1400" b="1" dirty="0"/>
              <a:t>AUTO EVALUACIÓN </a:t>
            </a:r>
            <a:r>
              <a:rPr lang="es-MX" sz="1400" b="1" dirty="0" smtClean="0"/>
              <a:t>5.1.4</a:t>
            </a:r>
            <a:endParaRPr lang="es-MX" sz="1400" b="1" dirty="0"/>
          </a:p>
          <a:p>
            <a:pPr algn="ctr"/>
            <a:r>
              <a:rPr lang="es-MX" sz="1400" b="1" dirty="0"/>
              <a:t>LOS PAPELES SOCIALES</a:t>
            </a:r>
            <a:endParaRPr lang="es-ES" sz="1400" dirty="0"/>
          </a:p>
        </p:txBody>
      </p:sp>
      <p:sp>
        <p:nvSpPr>
          <p:cNvPr id="330755" name="Rectangle 3"/>
          <p:cNvSpPr>
            <a:spLocks noChangeArrowheads="1"/>
          </p:cNvSpPr>
          <p:nvPr/>
        </p:nvSpPr>
        <p:spPr bwMode="auto">
          <a:xfrm>
            <a:off x="468313" y="577205"/>
            <a:ext cx="8207375" cy="461665"/>
          </a:xfrm>
          <a:prstGeom prst="rect">
            <a:avLst/>
          </a:prstGeom>
          <a:noFill/>
          <a:ln w="9525">
            <a:noFill/>
            <a:miter lim="800000"/>
            <a:headEnd/>
            <a:tailEnd/>
          </a:ln>
          <a:effectLst/>
        </p:spPr>
        <p:txBody>
          <a:bodyPr wrap="square" anchor="ctr">
            <a:spAutoFit/>
          </a:bodyPr>
          <a:lstStyle/>
          <a:p>
            <a:pPr algn="just"/>
            <a:r>
              <a:rPr lang="es-MX" sz="1200" dirty="0"/>
              <a:t>Conteste en forma individual, concreta y libre las siguientes preguntas. Sus respuestas son confidenciales y le sirven para reflexionar sobre su persona.</a:t>
            </a:r>
            <a:endParaRPr lang="es-ES" sz="1200" dirty="0"/>
          </a:p>
        </p:txBody>
      </p:sp>
      <p:sp>
        <p:nvSpPr>
          <p:cNvPr id="330756" name="Text Box 4"/>
          <p:cNvSpPr txBox="1">
            <a:spLocks noChangeArrowheads="1"/>
          </p:cNvSpPr>
          <p:nvPr/>
        </p:nvSpPr>
        <p:spPr bwMode="auto">
          <a:xfrm>
            <a:off x="468313" y="1038870"/>
            <a:ext cx="8424862" cy="276999"/>
          </a:xfrm>
          <a:prstGeom prst="rect">
            <a:avLst/>
          </a:prstGeom>
          <a:noFill/>
          <a:ln w="9525">
            <a:noFill/>
            <a:miter lim="800000"/>
            <a:headEnd/>
            <a:tailEnd/>
          </a:ln>
          <a:effectLst/>
        </p:spPr>
        <p:txBody>
          <a:bodyPr wrap="square">
            <a:spAutoFit/>
          </a:bodyPr>
          <a:lstStyle/>
          <a:p>
            <a:pPr marL="342900" indent="-342900" algn="just">
              <a:spcBef>
                <a:spcPct val="50000"/>
              </a:spcBef>
            </a:pPr>
            <a:r>
              <a:rPr lang="es-ES" sz="1200" dirty="0"/>
              <a:t>1.	Defina en sus palabras el concepto de sociedad. (No más de diez palabras).</a:t>
            </a:r>
          </a:p>
        </p:txBody>
      </p:sp>
      <p:graphicFrame>
        <p:nvGraphicFramePr>
          <p:cNvPr id="330757" name="Group 5"/>
          <p:cNvGraphicFramePr>
            <a:graphicFrameLocks noGrp="1"/>
          </p:cNvGraphicFramePr>
          <p:nvPr>
            <p:extLst>
              <p:ext uri="{D42A27DB-BD31-4B8C-83A1-F6EECF244321}">
                <p14:modId xmlns:p14="http://schemas.microsoft.com/office/powerpoint/2010/main" val="344093243"/>
              </p:ext>
            </p:extLst>
          </p:nvPr>
        </p:nvGraphicFramePr>
        <p:xfrm>
          <a:off x="468313" y="1348200"/>
          <a:ext cx="8135937" cy="640640"/>
        </p:xfrm>
        <a:graphic>
          <a:graphicData uri="http://schemas.openxmlformats.org/drawingml/2006/table">
            <a:tbl>
              <a:tblPr/>
              <a:tblGrid>
                <a:gridCol w="8135937"/>
              </a:tblGrid>
              <a:tr h="3655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0765" name="Text Box 13"/>
          <p:cNvSpPr txBox="1">
            <a:spLocks noChangeArrowheads="1"/>
          </p:cNvSpPr>
          <p:nvPr/>
        </p:nvSpPr>
        <p:spPr bwMode="auto">
          <a:xfrm>
            <a:off x="468313" y="2133600"/>
            <a:ext cx="8207375" cy="492443"/>
          </a:xfrm>
          <a:prstGeom prst="rect">
            <a:avLst/>
          </a:prstGeom>
          <a:noFill/>
          <a:ln w="9525">
            <a:noFill/>
            <a:miter lim="800000"/>
            <a:headEnd/>
            <a:tailEnd/>
          </a:ln>
          <a:effectLst/>
        </p:spPr>
        <p:txBody>
          <a:bodyPr wrap="square">
            <a:spAutoFit/>
          </a:bodyPr>
          <a:lstStyle/>
          <a:p>
            <a:pPr marL="342900" indent="-342900" algn="just">
              <a:spcBef>
                <a:spcPct val="50000"/>
              </a:spcBef>
            </a:pPr>
            <a:r>
              <a:rPr lang="es-ES" sz="1400" dirty="0"/>
              <a:t>2.	</a:t>
            </a:r>
            <a:r>
              <a:rPr lang="es-ES" sz="1200" dirty="0"/>
              <a:t>A continuación se describen siete diferentes papeles sociales. Lea cuidadosamente cada uno de ellos, y numérelos del 1 al 7, de acuerdo a la importancia y a la práctica que usted hace de ellos:</a:t>
            </a:r>
          </a:p>
        </p:txBody>
      </p:sp>
      <p:graphicFrame>
        <p:nvGraphicFramePr>
          <p:cNvPr id="330800" name="Group 48"/>
          <p:cNvGraphicFramePr>
            <a:graphicFrameLocks noGrp="1"/>
          </p:cNvGraphicFramePr>
          <p:nvPr>
            <p:extLst>
              <p:ext uri="{D42A27DB-BD31-4B8C-83A1-F6EECF244321}">
                <p14:modId xmlns:p14="http://schemas.microsoft.com/office/powerpoint/2010/main" val="3490950023"/>
              </p:ext>
            </p:extLst>
          </p:nvPr>
        </p:nvGraphicFramePr>
        <p:xfrm>
          <a:off x="468313" y="2686307"/>
          <a:ext cx="8137599" cy="3572181"/>
        </p:xfrm>
        <a:graphic>
          <a:graphicData uri="http://schemas.openxmlformats.org/drawingml/2006/table">
            <a:tbl>
              <a:tblPr/>
              <a:tblGrid>
                <a:gridCol w="7525546"/>
                <a:gridCol w="612053"/>
              </a:tblGrid>
              <a:tr h="421609">
                <a:tc>
                  <a:txBody>
                    <a:bodyPr/>
                    <a:lstStyle/>
                    <a:p>
                      <a:pPr marL="261938" marR="0" lvl="0" indent="-261938"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charset="0"/>
                        </a:rPr>
                        <a:t>DESCRIPCIÓN DEL PAPEL SOCIAL </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charset="0"/>
                        </a:rPr>
                        <a:t>Orden</a:t>
                      </a: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421609">
                <a:tc>
                  <a:txBody>
                    <a:bodyPr/>
                    <a:lstStyle/>
                    <a:p>
                      <a:pPr marL="261938" marR="0" lvl="0" indent="-261938" algn="just"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A</a:t>
                      </a:r>
                      <a:r>
                        <a:rPr kumimoji="0" lang="es-ES_tradnl" sz="1100" b="0" i="0" u="none" strike="noStrike" cap="none" normalizeH="0" baseline="0" dirty="0" smtClean="0">
                          <a:ln>
                            <a:noFill/>
                          </a:ln>
                          <a:solidFill>
                            <a:schemeClr val="tx1"/>
                          </a:solidFill>
                          <a:effectLst/>
                          <a:latin typeface="Arial" charset="0"/>
                        </a:rPr>
                        <a:t>.  Como hijo, hija o en su caso como padre o madre o cabeza de una familia dando el ejemplo de vivir conforme a los más altos valores sociales y humanos. </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609">
                <a:tc>
                  <a:txBody>
                    <a:bodyPr/>
                    <a:lstStyle/>
                    <a:p>
                      <a:pPr marL="261938" marR="0" lvl="0" indent="-261938" algn="just"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B</a:t>
                      </a:r>
                      <a:r>
                        <a:rPr kumimoji="0" lang="es-ES_tradnl" sz="1100" b="0" i="0" u="none" strike="noStrike" cap="none" normalizeH="0" baseline="0" dirty="0" smtClean="0">
                          <a:ln>
                            <a:noFill/>
                          </a:ln>
                          <a:solidFill>
                            <a:schemeClr val="tx1"/>
                          </a:solidFill>
                          <a:effectLst/>
                          <a:latin typeface="Arial" charset="0"/>
                        </a:rPr>
                        <a:t>.  Como estudiante de una profesión aprovechando la oportunidad de lograr un mayor desarrollo personal y de apoyo a la familia y a la comunidad.</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609">
                <a:tc>
                  <a:txBody>
                    <a:bodyPr/>
                    <a:lstStyle/>
                    <a:p>
                      <a:pPr marL="261938" marR="0" lvl="0" indent="-261938" algn="just"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C</a:t>
                      </a:r>
                      <a:r>
                        <a:rPr kumimoji="0" lang="es-ES_tradnl" sz="1100" b="0" i="0" u="none" strike="noStrike" cap="none" normalizeH="0" baseline="0" dirty="0" smtClean="0">
                          <a:ln>
                            <a:noFill/>
                          </a:ln>
                          <a:solidFill>
                            <a:schemeClr val="tx1"/>
                          </a:solidFill>
                          <a:effectLst/>
                          <a:latin typeface="Arial" charset="0"/>
                        </a:rPr>
                        <a:t>. Como parte activa de la sociedad, colaborando en la obtención y distribución del bien común, respetando a los demás y aportando lo mejor de si mismo como persona.</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609">
                <a:tc>
                  <a:txBody>
                    <a:bodyPr/>
                    <a:lstStyle/>
                    <a:p>
                      <a:pPr marL="261938" marR="0" lvl="0" indent="-261938" algn="just"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D</a:t>
                      </a:r>
                      <a:r>
                        <a:rPr kumimoji="0" lang="es-ES_tradnl" sz="1100" b="0" i="0" u="none" strike="noStrike" cap="none" normalizeH="0" baseline="0" dirty="0" smtClean="0">
                          <a:ln>
                            <a:noFill/>
                          </a:ln>
                          <a:solidFill>
                            <a:schemeClr val="tx1"/>
                          </a:solidFill>
                          <a:effectLst/>
                          <a:latin typeface="Arial" charset="0"/>
                        </a:rPr>
                        <a:t>.  Como miembro activo de una iglesia, respetando sus creencias religiosas y las de los demás y actuando conforme a la doctrina de su religión.</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0252">
                <a:tc>
                  <a:txBody>
                    <a:bodyPr/>
                    <a:lstStyle/>
                    <a:p>
                      <a:pPr marL="261938" marR="0" lvl="0" indent="-261938" algn="just"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E</a:t>
                      </a:r>
                      <a:r>
                        <a:rPr kumimoji="0" lang="es-ES_tradnl" sz="1100" b="0" i="0" u="none" strike="noStrike" cap="none" normalizeH="0" baseline="0" dirty="0" smtClean="0">
                          <a:ln>
                            <a:noFill/>
                          </a:ln>
                          <a:solidFill>
                            <a:schemeClr val="tx1"/>
                          </a:solidFill>
                          <a:effectLst/>
                          <a:latin typeface="Arial" charset="0"/>
                        </a:rPr>
                        <a:t>. Como ciudadano al comportarse e interactuar con los demás miembros de la sociedad de acuerdo a las normas legales y a las buenas costumbres y hábitos de la comunidad,  municipio, estado y  país donde vive..</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609">
                <a:tc>
                  <a:txBody>
                    <a:bodyPr/>
                    <a:lstStyle/>
                    <a:p>
                      <a:pPr marL="266700" marR="0" lvl="0" indent="-266700" algn="just"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F</a:t>
                      </a:r>
                      <a:r>
                        <a:rPr kumimoji="0" lang="es-ES_tradnl" sz="1100" b="0" i="0" u="none" strike="noStrike" cap="none" normalizeH="0" baseline="0" dirty="0" smtClean="0">
                          <a:ln>
                            <a:noFill/>
                          </a:ln>
                          <a:solidFill>
                            <a:schemeClr val="tx1"/>
                          </a:solidFill>
                          <a:effectLst/>
                          <a:latin typeface="Arial" charset="0"/>
                        </a:rPr>
                        <a:t>. Como empleado, funcionario, trabajador o funcionario, que a través de desempeñar una trabajo productivo y honesto, contribuye al bien común y a la localidad de vida material de la sociedad.</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609">
                <a:tc>
                  <a:txBody>
                    <a:bodyPr/>
                    <a:lstStyle/>
                    <a:p>
                      <a:pPr marL="261938" marR="0" lvl="0" indent="-261938" algn="just" defTabSz="914400" rtl="0" eaLnBrk="1" fontAlgn="base" latinLnBrk="0" hangingPunct="1">
                        <a:lnSpc>
                          <a:spcPct val="100000"/>
                        </a:lnSpc>
                        <a:spcBef>
                          <a:spcPct val="2000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G</a:t>
                      </a:r>
                      <a:r>
                        <a:rPr kumimoji="0" lang="es-ES_tradnl" sz="1100" b="0" i="0" u="none" strike="noStrike" cap="none" normalizeH="0" baseline="0" dirty="0" smtClean="0">
                          <a:ln>
                            <a:noFill/>
                          </a:ln>
                          <a:solidFill>
                            <a:schemeClr val="tx1"/>
                          </a:solidFill>
                          <a:effectLst/>
                          <a:latin typeface="Arial" charset="0"/>
                        </a:rPr>
                        <a:t>. Como sujeto activo generacional al aprender y transmitir experiencias permanentemente, no solo a través de las instituciones educativas, sino como base y resultado del desarrollo mismo de las personas.</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1 Marcador de número de diapositiva"/>
          <p:cNvSpPr>
            <a:spLocks noGrp="1"/>
          </p:cNvSpPr>
          <p:nvPr>
            <p:ph type="sldNum" sz="quarter" idx="12"/>
          </p:nvPr>
        </p:nvSpPr>
        <p:spPr/>
        <p:txBody>
          <a:bodyPr/>
          <a:lstStyle/>
          <a:p>
            <a:fld id="{805D4288-44B6-4D2C-8261-77B749EDE6EB}" type="slidenum">
              <a:rPr lang="es-MX" smtClean="0"/>
              <a:t>26</a:t>
            </a:fld>
            <a:endParaRPr lang="es-MX"/>
          </a:p>
        </p:txBody>
      </p:sp>
    </p:spTree>
    <p:extLst>
      <p:ext uri="{BB962C8B-B14F-4D97-AF65-F5344CB8AC3E}">
        <p14:creationId xmlns:p14="http://schemas.microsoft.com/office/powerpoint/2010/main" val="790203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94" name="Text Box 18"/>
          <p:cNvSpPr txBox="1">
            <a:spLocks noChangeArrowheads="1"/>
          </p:cNvSpPr>
          <p:nvPr/>
        </p:nvSpPr>
        <p:spPr bwMode="auto">
          <a:xfrm>
            <a:off x="468313" y="538163"/>
            <a:ext cx="8135937" cy="523220"/>
          </a:xfrm>
          <a:prstGeom prst="rect">
            <a:avLst/>
          </a:prstGeom>
          <a:noFill/>
          <a:ln w="9525">
            <a:noFill/>
            <a:miter lim="800000"/>
            <a:headEnd/>
            <a:tailEnd/>
          </a:ln>
          <a:effectLst/>
        </p:spPr>
        <p:txBody>
          <a:bodyPr wrap="square">
            <a:spAutoFit/>
          </a:bodyPr>
          <a:lstStyle/>
          <a:p>
            <a:pPr marL="449263" indent="-449263" algn="just"/>
            <a:r>
              <a:rPr lang="es-ES" sz="1400" dirty="0"/>
              <a:t>3.	De las siguientes orientaciones de la sociedad ordene en orden de importancia del 1 al 4 el predominio de las mismas en la comunidad y los grupo sociales con los que convive y en los que interactúa: </a:t>
            </a:r>
          </a:p>
        </p:txBody>
      </p:sp>
      <p:graphicFrame>
        <p:nvGraphicFramePr>
          <p:cNvPr id="331817" name="Group 41"/>
          <p:cNvGraphicFramePr>
            <a:graphicFrameLocks noGrp="1"/>
          </p:cNvGraphicFramePr>
          <p:nvPr>
            <p:extLst>
              <p:ext uri="{D42A27DB-BD31-4B8C-83A1-F6EECF244321}">
                <p14:modId xmlns:p14="http://schemas.microsoft.com/office/powerpoint/2010/main" val="3422532911"/>
              </p:ext>
            </p:extLst>
          </p:nvPr>
        </p:nvGraphicFramePr>
        <p:xfrm>
          <a:off x="395289" y="1341438"/>
          <a:ext cx="8208962" cy="2435543"/>
        </p:xfrm>
        <a:graphic>
          <a:graphicData uri="http://schemas.openxmlformats.org/drawingml/2006/table">
            <a:tbl>
              <a:tblPr/>
              <a:tblGrid>
                <a:gridCol w="7586980"/>
                <a:gridCol w="621982"/>
              </a:tblGrid>
              <a:tr h="184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charset="0"/>
                        </a:rPr>
                        <a:t>DESCRIPCIÓN DE LA ORIENTACIÓN SOCIAL</a:t>
                      </a: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rial" charset="0"/>
                        </a:rPr>
                        <a:t>Orden</a:t>
                      </a:r>
                      <a:endParaRPr kumimoji="0" lang="es-ES" sz="11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184150">
                <a:tc>
                  <a:txBody>
                    <a:bodyPr/>
                    <a:lstStyle/>
                    <a:p>
                      <a:pPr marL="363538" marR="0" lvl="0" indent="-363538" algn="just"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A</a:t>
                      </a:r>
                      <a:r>
                        <a:rPr kumimoji="0" lang="es-ES_tradnl" sz="1100" b="0" i="0" u="none" strike="noStrike" cap="none" normalizeH="0" baseline="0" dirty="0" smtClean="0">
                          <a:ln>
                            <a:noFill/>
                          </a:ln>
                          <a:solidFill>
                            <a:schemeClr val="tx1"/>
                          </a:solidFill>
                          <a:effectLst/>
                          <a:latin typeface="Arial" charset="0"/>
                        </a:rPr>
                        <a:t>.  Son grupos sociales y comunidades donde el estatus y el reconocimiento a las personas por razones económicas son las principales. Quién tiene más propiedades o bienes o el mejor trabajo o posición funcional se considera el más importante.</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363538" marR="0" lvl="0" indent="-363538" algn="just"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B</a:t>
                      </a:r>
                      <a:r>
                        <a:rPr kumimoji="0" lang="es-ES_tradnl" sz="1100" b="0" i="0" u="none" strike="noStrike" cap="none" normalizeH="0" baseline="0" dirty="0" smtClean="0">
                          <a:ln>
                            <a:noFill/>
                          </a:ln>
                          <a:solidFill>
                            <a:schemeClr val="tx1"/>
                          </a:solidFill>
                          <a:effectLst/>
                          <a:latin typeface="Arial" charset="0"/>
                        </a:rPr>
                        <a:t>.  Son grupos sociales y comunidades donde la armonía y la convivencia familiar, el respeto a los ancianos, el matrimonio, y los demás aspectos familiares son los principales para reconocerle un mérito a las personas.</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8663">
                <a:tc>
                  <a:txBody>
                    <a:bodyPr/>
                    <a:lstStyle/>
                    <a:p>
                      <a:pPr marL="363538" marR="0" lvl="0" indent="-363538" algn="just"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C</a:t>
                      </a:r>
                      <a:r>
                        <a:rPr kumimoji="0" lang="es-ES_tradnl" sz="1100" b="0" i="0" u="none" strike="noStrike" cap="none" normalizeH="0" baseline="0" dirty="0" smtClean="0">
                          <a:ln>
                            <a:noFill/>
                          </a:ln>
                          <a:solidFill>
                            <a:schemeClr val="tx1"/>
                          </a:solidFill>
                          <a:effectLst/>
                          <a:latin typeface="Arial" charset="0"/>
                        </a:rPr>
                        <a:t>.  Son grupos y comunidades sociales donde el relacionarse con autoridades de cualquier nivel, el desempeñar un puesto público o político, o el ser parte de grupos políticos, constituyen las bases de reconocimiento a las personas.</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363538" marR="0" lvl="0" indent="-363538" algn="just"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charset="0"/>
                        </a:rPr>
                        <a:t>D</a:t>
                      </a:r>
                      <a:r>
                        <a:rPr kumimoji="0" lang="es-ES_tradnl" sz="1100" b="0" i="0" u="none" strike="noStrike" cap="none" normalizeH="0" baseline="0" dirty="0" smtClean="0">
                          <a:ln>
                            <a:noFill/>
                          </a:ln>
                          <a:solidFill>
                            <a:schemeClr val="tx1"/>
                          </a:solidFill>
                          <a:effectLst/>
                          <a:latin typeface="Arial" charset="0"/>
                        </a:rPr>
                        <a:t>.  Son grupos y comunidades sociales donde la observancia y práctica estricta de las creencias religiosas constituye la fuente más importante de reconocimiento al valor de las personas.</a:t>
                      </a:r>
                      <a:endParaRPr kumimoji="0" lang="es-ES" sz="11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31842" name="Group 66"/>
          <p:cNvGraphicFramePr>
            <a:graphicFrameLocks noGrp="1"/>
          </p:cNvGraphicFramePr>
          <p:nvPr>
            <p:extLst>
              <p:ext uri="{D42A27DB-BD31-4B8C-83A1-F6EECF244321}">
                <p14:modId xmlns:p14="http://schemas.microsoft.com/office/powerpoint/2010/main" val="55408809"/>
              </p:ext>
            </p:extLst>
          </p:nvPr>
        </p:nvGraphicFramePr>
        <p:xfrm>
          <a:off x="468313" y="4869160"/>
          <a:ext cx="8135937" cy="920751"/>
        </p:xfrm>
        <a:graphic>
          <a:graphicData uri="http://schemas.openxmlformats.org/drawingml/2006/table">
            <a:tbl>
              <a:tblPr/>
              <a:tblGrid>
                <a:gridCol w="8135937"/>
              </a:tblGrid>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1841" name="Text Box 65"/>
          <p:cNvSpPr txBox="1">
            <a:spLocks noChangeArrowheads="1"/>
          </p:cNvSpPr>
          <p:nvPr/>
        </p:nvSpPr>
        <p:spPr bwMode="auto">
          <a:xfrm>
            <a:off x="468312" y="4221088"/>
            <a:ext cx="8207375" cy="523220"/>
          </a:xfrm>
          <a:prstGeom prst="rect">
            <a:avLst/>
          </a:prstGeom>
          <a:noFill/>
          <a:ln w="9525">
            <a:noFill/>
            <a:miter lim="800000"/>
            <a:headEnd/>
            <a:tailEnd/>
          </a:ln>
          <a:effectLst/>
        </p:spPr>
        <p:txBody>
          <a:bodyPr wrap="square">
            <a:spAutoFit/>
          </a:bodyPr>
          <a:lstStyle/>
          <a:p>
            <a:pPr marL="444500" indent="-444500" algn="just"/>
            <a:r>
              <a:rPr lang="es-ES" sz="1400" dirty="0" smtClean="0"/>
              <a:t>4</a:t>
            </a:r>
            <a:r>
              <a:rPr lang="es-ES" sz="1400" dirty="0"/>
              <a:t>.	</a:t>
            </a:r>
            <a:r>
              <a:rPr lang="es-ES" sz="1400" dirty="0" smtClean="0"/>
              <a:t>En general cómo </a:t>
            </a:r>
            <a:r>
              <a:rPr lang="es-ES" sz="1400" dirty="0"/>
              <a:t>califica </a:t>
            </a:r>
            <a:r>
              <a:rPr lang="es-ES" sz="1400" dirty="0" smtClean="0"/>
              <a:t>el grado </a:t>
            </a:r>
            <a:r>
              <a:rPr lang="es-ES" sz="1400" dirty="0"/>
              <a:t>de solidaridad (alto, medio o bajo) en los grupo sociales con los que convive y con los que interactúa, y porque </a:t>
            </a:r>
            <a:r>
              <a:rPr lang="es-ES" sz="1400" dirty="0" smtClean="0"/>
              <a:t>razones:</a:t>
            </a:r>
            <a:endParaRPr lang="es-ES" dirty="0"/>
          </a:p>
        </p:txBody>
      </p:sp>
      <p:sp>
        <p:nvSpPr>
          <p:cNvPr id="2" name="1 Marcador de número de diapositiva"/>
          <p:cNvSpPr>
            <a:spLocks noGrp="1"/>
          </p:cNvSpPr>
          <p:nvPr>
            <p:ph type="sldNum" sz="quarter" idx="12"/>
          </p:nvPr>
        </p:nvSpPr>
        <p:spPr/>
        <p:txBody>
          <a:bodyPr/>
          <a:lstStyle/>
          <a:p>
            <a:fld id="{805D4288-44B6-4D2C-8261-77B749EDE6EB}" type="slidenum">
              <a:rPr lang="es-MX" smtClean="0"/>
              <a:t>27</a:t>
            </a:fld>
            <a:endParaRPr lang="es-MX"/>
          </a:p>
        </p:txBody>
      </p:sp>
    </p:spTree>
    <p:extLst>
      <p:ext uri="{BB962C8B-B14F-4D97-AF65-F5344CB8AC3E}">
        <p14:creationId xmlns:p14="http://schemas.microsoft.com/office/powerpoint/2010/main" val="2238813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Text Box 2"/>
          <p:cNvSpPr txBox="1">
            <a:spLocks noChangeArrowheads="1"/>
          </p:cNvSpPr>
          <p:nvPr/>
        </p:nvSpPr>
        <p:spPr bwMode="auto">
          <a:xfrm>
            <a:off x="468312" y="1556792"/>
            <a:ext cx="5254873" cy="1077218"/>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just">
              <a:spcBef>
                <a:spcPct val="50000"/>
              </a:spcBef>
            </a:pPr>
            <a:r>
              <a:rPr lang="es-ES" sz="1600" dirty="0" smtClean="0"/>
              <a:t>Es </a:t>
            </a:r>
            <a:r>
              <a:rPr lang="es-ES" sz="1600" dirty="0"/>
              <a:t>la </a:t>
            </a:r>
            <a:r>
              <a:rPr lang="es-ES" sz="1600" b="1" i="1" dirty="0"/>
              <a:t>capacidad de entender, asimilar, elaborar y procesar información y utilizarla para resolver problemas</a:t>
            </a:r>
            <a:r>
              <a:rPr lang="es-ES" sz="1600" dirty="0"/>
              <a:t>. </a:t>
            </a:r>
            <a:r>
              <a:rPr lang="es-ES" sz="1600" b="1" i="1" dirty="0"/>
              <a:t>No es</a:t>
            </a:r>
            <a:r>
              <a:rPr lang="es-ES" sz="1600" dirty="0"/>
              <a:t> una cualidad </a:t>
            </a:r>
            <a:r>
              <a:rPr lang="es-ES" sz="1600" b="1" i="1" dirty="0"/>
              <a:t>únicamente humana</a:t>
            </a:r>
            <a:r>
              <a:rPr lang="es-ES" sz="1600" dirty="0"/>
              <a:t>. En mayor o menor medida, todos los seres vivos la tienen.</a:t>
            </a:r>
          </a:p>
        </p:txBody>
      </p:sp>
      <p:sp>
        <p:nvSpPr>
          <p:cNvPr id="662531" name="Text Box 3"/>
          <p:cNvSpPr txBox="1">
            <a:spLocks noChangeArrowheads="1"/>
          </p:cNvSpPr>
          <p:nvPr/>
        </p:nvSpPr>
        <p:spPr bwMode="auto">
          <a:xfrm>
            <a:off x="468313" y="541338"/>
            <a:ext cx="8207375" cy="366712"/>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ct val="50000"/>
              </a:spcBef>
            </a:pPr>
            <a:r>
              <a:rPr lang="es-ES" b="1" dirty="0" smtClean="0"/>
              <a:t> </a:t>
            </a:r>
            <a:r>
              <a:rPr lang="es-ES" b="1" dirty="0"/>
              <a:t>INTELIGENCIA RACIONAL</a:t>
            </a:r>
          </a:p>
        </p:txBody>
      </p:sp>
      <p:sp>
        <p:nvSpPr>
          <p:cNvPr id="662532" name="Text Box 4"/>
          <p:cNvSpPr txBox="1">
            <a:spLocks noChangeArrowheads="1"/>
          </p:cNvSpPr>
          <p:nvPr/>
        </p:nvSpPr>
        <p:spPr bwMode="auto">
          <a:xfrm>
            <a:off x="468312" y="2924944"/>
            <a:ext cx="5254874" cy="1495794"/>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95000"/>
              </a:lnSpc>
            </a:pPr>
            <a:r>
              <a:rPr lang="es-ES" sz="1600" dirty="0"/>
              <a:t>Muchas veces la inteligencia racional </a:t>
            </a:r>
            <a:r>
              <a:rPr lang="es-ES" sz="1600" b="1" i="1" dirty="0"/>
              <a:t>suele confundirse con la astucia,</a:t>
            </a:r>
            <a:r>
              <a:rPr lang="es-ES" sz="1600" dirty="0"/>
              <a:t> cualidad que un individuo pueda desarrollar y que lo distingue de otros por su habilidad o fuerza. Tampoco </a:t>
            </a:r>
            <a:r>
              <a:rPr lang="es-ES" sz="1600" b="1" i="1" dirty="0"/>
              <a:t>debe confundirse</a:t>
            </a:r>
            <a:r>
              <a:rPr lang="es-ES" sz="1600" dirty="0"/>
              <a:t> con la </a:t>
            </a:r>
            <a:r>
              <a:rPr lang="es-ES" sz="1600" b="1" i="1" dirty="0"/>
              <a:t>sabiduría, </a:t>
            </a:r>
            <a:r>
              <a:rPr lang="es-ES" sz="1600" dirty="0"/>
              <a:t>entendiendo ésta como la </a:t>
            </a:r>
            <a:r>
              <a:rPr lang="es-ES" sz="1600" b="1" i="1" dirty="0"/>
              <a:t>habilidad desarrollada con la experiencia, el entendimiento y la reflexión para practicar un buen juicio</a:t>
            </a:r>
            <a:r>
              <a:rPr lang="es-ES" sz="1600" dirty="0"/>
              <a:t>.</a:t>
            </a:r>
            <a:r>
              <a:rPr lang="es-ES" sz="1600" b="1" i="1" dirty="0"/>
              <a:t> </a:t>
            </a:r>
            <a:endParaRPr lang="es-MX" sz="1600" b="1" i="1" dirty="0"/>
          </a:p>
        </p:txBody>
      </p:sp>
      <p:pic>
        <p:nvPicPr>
          <p:cNvPr id="2050" name="Picture 2" descr="http://www.psicologia-uniroma4.it/lab/psicofisiologia/index.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59" y="1548116"/>
            <a:ext cx="2650425" cy="36810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468312" y="4653136"/>
            <a:ext cx="5255815" cy="102797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95000"/>
              </a:lnSpc>
            </a:pPr>
            <a:r>
              <a:rPr lang="es-MX" sz="1600" dirty="0"/>
              <a:t>La inteligencia racional</a:t>
            </a:r>
            <a:r>
              <a:rPr lang="es-MX" sz="1600" b="1" i="1" dirty="0"/>
              <a:t> responde a procesos eminentemente mentales y se mide </a:t>
            </a:r>
            <a:r>
              <a:rPr lang="es-MX" sz="1600" dirty="0"/>
              <a:t>a través de</a:t>
            </a:r>
            <a:r>
              <a:rPr lang="es-MX" sz="1600" b="1" i="1" dirty="0"/>
              <a:t> pruebas o “test” psicométricos </a:t>
            </a:r>
            <a:r>
              <a:rPr lang="es-MX" sz="1600" dirty="0"/>
              <a:t>que se derivan  de un indicador conocido como </a:t>
            </a:r>
            <a:r>
              <a:rPr lang="es-MX" sz="1600" b="1" i="1" dirty="0"/>
              <a:t>el coeficiente de IQ .</a:t>
            </a:r>
            <a:endParaRPr lang="es-ES" sz="1600" dirty="0"/>
          </a:p>
        </p:txBody>
      </p:sp>
      <p:sp>
        <p:nvSpPr>
          <p:cNvPr id="3" name="2 Marcador de número de diapositiva"/>
          <p:cNvSpPr>
            <a:spLocks noGrp="1"/>
          </p:cNvSpPr>
          <p:nvPr>
            <p:ph type="sldNum" sz="quarter" idx="12"/>
          </p:nvPr>
        </p:nvSpPr>
        <p:spPr/>
        <p:txBody>
          <a:bodyPr/>
          <a:lstStyle/>
          <a:p>
            <a:fld id="{805D4288-44B6-4D2C-8261-77B749EDE6EB}" type="slidenum">
              <a:rPr lang="es-MX" smtClean="0"/>
              <a:t>28</a:t>
            </a:fld>
            <a:endParaRPr lang="es-MX"/>
          </a:p>
        </p:txBody>
      </p:sp>
    </p:spTree>
    <p:extLst>
      <p:ext uri="{BB962C8B-B14F-4D97-AF65-F5344CB8AC3E}">
        <p14:creationId xmlns:p14="http://schemas.microsoft.com/office/powerpoint/2010/main" val="3255800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ChangeArrowheads="1"/>
          </p:cNvSpPr>
          <p:nvPr/>
        </p:nvSpPr>
        <p:spPr bwMode="auto">
          <a:xfrm>
            <a:off x="495847" y="3140968"/>
            <a:ext cx="8137525" cy="1061829"/>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spAutoFit/>
          </a:bodyPr>
          <a:lstStyle/>
          <a:p>
            <a:pPr algn="just">
              <a:lnSpc>
                <a:spcPct val="90000"/>
              </a:lnSpc>
            </a:pPr>
            <a:r>
              <a:rPr lang="es-ES" sz="1400" dirty="0"/>
              <a:t>La </a:t>
            </a:r>
            <a:r>
              <a:rPr lang="es-ES" sz="1400" b="1" i="1" dirty="0"/>
              <a:t>inteligencia no tiene límites</a:t>
            </a:r>
            <a:r>
              <a:rPr lang="es-ES" sz="1400" dirty="0"/>
              <a:t>. Puede ser integrada de forma más óptima si </a:t>
            </a:r>
            <a:r>
              <a:rPr lang="es-ES" sz="1400" b="1" i="1" dirty="0"/>
              <a:t>el individuo reconoce sus limitaciones y busca superarlas</a:t>
            </a:r>
            <a:r>
              <a:rPr lang="es-ES" sz="1400" dirty="0"/>
              <a:t> </a:t>
            </a:r>
            <a:r>
              <a:rPr lang="es-ES" sz="1400" b="1" i="1" dirty="0"/>
              <a:t>buscando las condiciones que permitan integrar con mayor éxito los procesos mentales</a:t>
            </a:r>
            <a:r>
              <a:rPr lang="es-ES" sz="1400" dirty="0"/>
              <a:t>. </a:t>
            </a:r>
          </a:p>
          <a:p>
            <a:pPr algn="just">
              <a:lnSpc>
                <a:spcPct val="90000"/>
              </a:lnSpc>
            </a:pPr>
            <a:endParaRPr lang="es-ES" sz="1400" dirty="0"/>
          </a:p>
          <a:p>
            <a:pPr algn="just">
              <a:lnSpc>
                <a:spcPct val="90000"/>
              </a:lnSpc>
            </a:pPr>
            <a:r>
              <a:rPr lang="es-ES" sz="1400" dirty="0"/>
              <a:t>Algunas de estas </a:t>
            </a:r>
            <a:r>
              <a:rPr lang="es-ES" sz="1400" b="1" i="1" dirty="0"/>
              <a:t>condiciones</a:t>
            </a:r>
            <a:r>
              <a:rPr lang="es-ES" sz="1400" dirty="0"/>
              <a:t> pueden ser:</a:t>
            </a:r>
          </a:p>
        </p:txBody>
      </p:sp>
      <p:sp>
        <p:nvSpPr>
          <p:cNvPr id="663555" name="Text Box 3"/>
          <p:cNvSpPr txBox="1">
            <a:spLocks noChangeArrowheads="1"/>
          </p:cNvSpPr>
          <p:nvPr/>
        </p:nvSpPr>
        <p:spPr bwMode="auto">
          <a:xfrm>
            <a:off x="503800" y="1351570"/>
            <a:ext cx="5220726" cy="674031"/>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90000"/>
              </a:lnSpc>
              <a:spcBef>
                <a:spcPct val="50000"/>
              </a:spcBef>
            </a:pPr>
            <a:r>
              <a:rPr lang="es-ES" sz="1400" dirty="0"/>
              <a:t>A la persona que tiene </a:t>
            </a:r>
            <a:r>
              <a:rPr lang="es-ES" sz="1400" b="1" i="1" dirty="0"/>
              <a:t>capacidad de focalizarse en un aspecto de entorno, demostrando habilidades superiores frente a otros</a:t>
            </a:r>
            <a:r>
              <a:rPr lang="es-ES" sz="1400" dirty="0"/>
              <a:t> en un tema, se le define como </a:t>
            </a:r>
            <a:r>
              <a:rPr lang="es-ES" sz="1400" b="1" i="1" dirty="0"/>
              <a:t>talentosa.</a:t>
            </a:r>
          </a:p>
        </p:txBody>
      </p:sp>
      <p:sp>
        <p:nvSpPr>
          <p:cNvPr id="663556" name="Text Box 4"/>
          <p:cNvSpPr txBox="1">
            <a:spLocks noChangeArrowheads="1"/>
          </p:cNvSpPr>
          <p:nvPr/>
        </p:nvSpPr>
        <p:spPr bwMode="auto">
          <a:xfrm>
            <a:off x="503800" y="2211082"/>
            <a:ext cx="5220726" cy="674031"/>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90000"/>
              </a:lnSpc>
              <a:spcBef>
                <a:spcPct val="50000"/>
              </a:spcBef>
            </a:pPr>
            <a:r>
              <a:rPr lang="es-ES" sz="1400" dirty="0"/>
              <a:t>A la persona que </a:t>
            </a:r>
            <a:r>
              <a:rPr lang="es-ES" sz="1400" b="1" i="1" dirty="0"/>
              <a:t>no logra analizar y reaccionar correctamente ante los elementos de su entorno</a:t>
            </a:r>
            <a:r>
              <a:rPr lang="es-ES" sz="1400" dirty="0"/>
              <a:t> puede considerársele como la </a:t>
            </a:r>
            <a:r>
              <a:rPr lang="es-ES" sz="1400" b="1" i="1" dirty="0"/>
              <a:t>menos apta ante el medio</a:t>
            </a:r>
            <a:r>
              <a:rPr lang="es-ES" sz="1400" dirty="0"/>
              <a:t>, y por lo tanto candidato a su extinción.</a:t>
            </a:r>
          </a:p>
        </p:txBody>
      </p:sp>
      <p:sp>
        <p:nvSpPr>
          <p:cNvPr id="663557" name="Text Box 5"/>
          <p:cNvSpPr txBox="1">
            <a:spLocks noChangeArrowheads="1"/>
          </p:cNvSpPr>
          <p:nvPr/>
        </p:nvSpPr>
        <p:spPr bwMode="auto">
          <a:xfrm>
            <a:off x="495847" y="264453"/>
            <a:ext cx="5220726" cy="867930"/>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90000"/>
              </a:lnSpc>
              <a:spcBef>
                <a:spcPct val="50000"/>
              </a:spcBef>
            </a:pPr>
            <a:r>
              <a:rPr lang="es-ES" sz="1400" dirty="0"/>
              <a:t>A la persona que </a:t>
            </a:r>
            <a:r>
              <a:rPr lang="es-ES" sz="1400" b="1" i="1" dirty="0"/>
              <a:t>enfoca su inteligencia en uno o más ámbitos del saber, discierne, descubre, interpreta, sintetiza y crea interrelaciones en dicho ámbito</a:t>
            </a:r>
            <a:r>
              <a:rPr lang="es-ES" sz="1400" dirty="0"/>
              <a:t>, llegando a ampliar las fronteras del conocimiento, se le define como un </a:t>
            </a:r>
            <a:r>
              <a:rPr lang="es-ES" sz="1400" b="1" i="1" dirty="0"/>
              <a:t>genio.</a:t>
            </a:r>
          </a:p>
        </p:txBody>
      </p:sp>
      <p:sp>
        <p:nvSpPr>
          <p:cNvPr id="3" name="2 Documento"/>
          <p:cNvSpPr/>
          <p:nvPr/>
        </p:nvSpPr>
        <p:spPr>
          <a:xfrm>
            <a:off x="495847" y="4365104"/>
            <a:ext cx="8137524" cy="1800200"/>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ctr">
              <a:buFont typeface="Courier New" pitchFamily="49" charset="0"/>
              <a:buChar char="o"/>
            </a:pPr>
            <a:endParaRPr lang="es-MX" dirty="0"/>
          </a:p>
        </p:txBody>
      </p:sp>
      <p:sp>
        <p:nvSpPr>
          <p:cNvPr id="4" name="3 Rectángulo"/>
          <p:cNvSpPr/>
          <p:nvPr/>
        </p:nvSpPr>
        <p:spPr>
          <a:xfrm>
            <a:off x="2286561" y="4387602"/>
            <a:ext cx="4157647" cy="1569660"/>
          </a:xfrm>
          <a:prstGeom prst="rect">
            <a:avLst/>
          </a:prstGeom>
        </p:spPr>
        <p:txBody>
          <a:bodyPr wrap="square">
            <a:spAutoFit/>
          </a:bodyPr>
          <a:lstStyle/>
          <a:p>
            <a:pPr algn="ctr"/>
            <a:r>
              <a:rPr lang="es-ES" sz="1600" b="1" dirty="0"/>
              <a:t>Medio ambiente natural</a:t>
            </a:r>
          </a:p>
          <a:p>
            <a:pPr algn="ctr"/>
            <a:r>
              <a:rPr lang="es-ES" sz="1600" b="1" dirty="0"/>
              <a:t>Emociones</a:t>
            </a:r>
          </a:p>
          <a:p>
            <a:pPr algn="ctr"/>
            <a:r>
              <a:rPr lang="es-ES" sz="1600" b="1" dirty="0"/>
              <a:t>Factores alimentarios</a:t>
            </a:r>
          </a:p>
          <a:p>
            <a:pPr algn="ctr"/>
            <a:r>
              <a:rPr lang="es-ES" sz="1600" b="1" dirty="0"/>
              <a:t>Factores hereditarios</a:t>
            </a:r>
          </a:p>
          <a:p>
            <a:pPr algn="ctr"/>
            <a:r>
              <a:rPr lang="es-ES" sz="1600" b="1" dirty="0"/>
              <a:t>Educación</a:t>
            </a:r>
          </a:p>
          <a:p>
            <a:pPr algn="ctr"/>
            <a:r>
              <a:rPr lang="es-ES" sz="1600" b="1" dirty="0"/>
              <a:t>Medio sociocultural</a:t>
            </a:r>
            <a:endParaRPr lang="es-ES" sz="16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53" t="1747" r="4288" b="3602"/>
          <a:stretch/>
        </p:blipFill>
        <p:spPr bwMode="auto">
          <a:xfrm>
            <a:off x="5942235" y="259080"/>
            <a:ext cx="1623048" cy="17665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74812">
            <a:off x="7202361" y="1500255"/>
            <a:ext cx="1507815" cy="142165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1 Marcador de número de diapositiva"/>
          <p:cNvSpPr>
            <a:spLocks noGrp="1"/>
          </p:cNvSpPr>
          <p:nvPr>
            <p:ph type="sldNum" sz="quarter" idx="12"/>
          </p:nvPr>
        </p:nvSpPr>
        <p:spPr/>
        <p:txBody>
          <a:bodyPr/>
          <a:lstStyle/>
          <a:p>
            <a:fld id="{805D4288-44B6-4D2C-8261-77B749EDE6EB}" type="slidenum">
              <a:rPr lang="es-MX" smtClean="0"/>
              <a:t>29</a:t>
            </a:fld>
            <a:endParaRPr lang="es-MX"/>
          </a:p>
        </p:txBody>
      </p:sp>
    </p:spTree>
    <p:extLst>
      <p:ext uri="{BB962C8B-B14F-4D97-AF65-F5344CB8AC3E}">
        <p14:creationId xmlns:p14="http://schemas.microsoft.com/office/powerpoint/2010/main" val="614811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68313" y="655638"/>
            <a:ext cx="8207375" cy="396875"/>
          </a:xfrm>
          <a:prstGeom prst="rect">
            <a:avLst/>
          </a:prstGeom>
          <a:ln/>
        </p:spPr>
        <p:style>
          <a:lnRef idx="0">
            <a:schemeClr val="accent4"/>
          </a:lnRef>
          <a:fillRef idx="3">
            <a:schemeClr val="accent4"/>
          </a:fillRef>
          <a:effectRef idx="3">
            <a:schemeClr val="accent4"/>
          </a:effectRef>
          <a:fontRef idx="minor">
            <a:schemeClr val="lt1"/>
          </a:fontRef>
        </p:style>
        <p:txBody>
          <a:bodyPr wrap="square" anchor="ctr">
            <a:spAutoFit/>
          </a:bodyPr>
          <a:lstStyle/>
          <a:p>
            <a:pPr algn="ctr"/>
            <a:r>
              <a:rPr lang="es-MX" sz="2000" b="1" dirty="0" smtClean="0"/>
              <a:t>EL </a:t>
            </a:r>
            <a:r>
              <a:rPr lang="es-MX" sz="2000" b="1" dirty="0"/>
              <a:t>SER HUMANO INDIVIDUAL </a:t>
            </a:r>
          </a:p>
        </p:txBody>
      </p:sp>
      <p:sp>
        <p:nvSpPr>
          <p:cNvPr id="3" name="Rectangle 3"/>
          <p:cNvSpPr>
            <a:spLocks noChangeArrowheads="1"/>
          </p:cNvSpPr>
          <p:nvPr/>
        </p:nvSpPr>
        <p:spPr bwMode="auto">
          <a:xfrm>
            <a:off x="468313" y="1605666"/>
            <a:ext cx="8207375"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r>
              <a:rPr lang="es-MX" dirty="0"/>
              <a:t>Cada </a:t>
            </a:r>
            <a:r>
              <a:rPr lang="es-MX" b="1" i="1" dirty="0"/>
              <a:t>ser humano siendo único, es una unidad integral</a:t>
            </a:r>
            <a:r>
              <a:rPr lang="es-MX" dirty="0"/>
              <a:t> compuesta a su vez p</a:t>
            </a:r>
            <a:r>
              <a:rPr lang="es-MX" b="1" i="1" dirty="0"/>
              <a:t>or diferentes sistemas</a:t>
            </a:r>
            <a:r>
              <a:rPr lang="es-MX" dirty="0"/>
              <a:t>.  A su vez es </a:t>
            </a:r>
            <a:r>
              <a:rPr lang="es-MX" b="1" i="1" dirty="0"/>
              <a:t>unidad integral de otras unidades constituidas por sistemas,</a:t>
            </a:r>
            <a:r>
              <a:rPr lang="es-MX" dirty="0"/>
              <a:t> como es la </a:t>
            </a:r>
            <a:r>
              <a:rPr lang="es-MX" b="1" i="1" dirty="0"/>
              <a:t>sociedad, el medio ambiente, la Tierra, el Universo, que se conjuntan en DIOS o en un principio u origen en que se crea.</a:t>
            </a:r>
          </a:p>
        </p:txBody>
      </p:sp>
      <p:sp>
        <p:nvSpPr>
          <p:cNvPr id="4" name="Rectangle 5"/>
          <p:cNvSpPr>
            <a:spLocks noChangeArrowheads="1"/>
          </p:cNvSpPr>
          <p:nvPr/>
        </p:nvSpPr>
        <p:spPr bwMode="auto">
          <a:xfrm>
            <a:off x="468313" y="3492586"/>
            <a:ext cx="5255815" cy="1384995"/>
          </a:xfrm>
          <a:prstGeom prst="rect">
            <a:avLst/>
          </a:prstGeom>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r>
              <a:rPr lang="es-MX" dirty="0"/>
              <a:t>El hombre es </a:t>
            </a:r>
            <a:r>
              <a:rPr lang="es-MX" b="1" i="1" dirty="0"/>
              <a:t>único</a:t>
            </a:r>
            <a:r>
              <a:rPr lang="es-MX" dirty="0"/>
              <a:t> como </a:t>
            </a:r>
            <a:r>
              <a:rPr lang="es-MX" b="1" i="1" dirty="0"/>
              <a:t>individuo</a:t>
            </a:r>
            <a:r>
              <a:rPr lang="es-MX" dirty="0"/>
              <a:t> y </a:t>
            </a:r>
            <a:r>
              <a:rPr lang="es-MX" b="1" i="1" dirty="0"/>
              <a:t>social</a:t>
            </a:r>
            <a:r>
              <a:rPr lang="es-MX" dirty="0"/>
              <a:t> al </a:t>
            </a:r>
            <a:r>
              <a:rPr lang="es-MX" b="1" i="1" dirty="0"/>
              <a:t>convivir</a:t>
            </a:r>
            <a:r>
              <a:rPr lang="es-MX" dirty="0"/>
              <a:t> con otros individuos.</a:t>
            </a:r>
          </a:p>
          <a:p>
            <a:pPr algn="just"/>
            <a:endParaRPr lang="es-MX" sz="1200" dirty="0"/>
          </a:p>
          <a:p>
            <a:pPr algn="just"/>
            <a:r>
              <a:rPr lang="es-MX" dirty="0"/>
              <a:t>Como </a:t>
            </a:r>
            <a:r>
              <a:rPr lang="es-MX" b="1" i="1" dirty="0"/>
              <a:t>individuo</a:t>
            </a:r>
            <a:r>
              <a:rPr lang="es-MX" dirty="0"/>
              <a:t> y como </a:t>
            </a:r>
            <a:r>
              <a:rPr lang="es-MX" b="1" i="1" dirty="0"/>
              <a:t>ser social</a:t>
            </a:r>
            <a:r>
              <a:rPr lang="es-MX" dirty="0"/>
              <a:t>, constituye la </a:t>
            </a:r>
            <a:r>
              <a:rPr lang="es-MX" b="1" i="1" dirty="0"/>
              <a:t>fuente y el destino</a:t>
            </a:r>
            <a:r>
              <a:rPr lang="es-MX" dirty="0"/>
              <a:t> de todo el </a:t>
            </a:r>
            <a:r>
              <a:rPr lang="es-MX" b="1" i="1" dirty="0"/>
              <a:t>accionar humano.</a:t>
            </a:r>
            <a:endParaRPr lang="es-ES" b="1" i="1" dirty="0"/>
          </a:p>
        </p:txBody>
      </p:sp>
      <p:grpSp>
        <p:nvGrpSpPr>
          <p:cNvPr id="5" name="Group 12"/>
          <p:cNvGrpSpPr>
            <a:grpSpLocks/>
          </p:cNvGrpSpPr>
          <p:nvPr/>
        </p:nvGrpSpPr>
        <p:grpSpPr bwMode="auto">
          <a:xfrm>
            <a:off x="6081337" y="3163731"/>
            <a:ext cx="2594351" cy="2281493"/>
            <a:chOff x="1610" y="845"/>
            <a:chExt cx="2820" cy="2626"/>
          </a:xfrm>
        </p:grpSpPr>
        <p:pic>
          <p:nvPicPr>
            <p:cNvPr id="6" name="Picture 13" descr="idh004"/>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610" y="845"/>
              <a:ext cx="2820" cy="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4"/>
            <p:cNvSpPr>
              <a:spLocks noChangeArrowheads="1"/>
            </p:cNvSpPr>
            <p:nvPr/>
          </p:nvSpPr>
          <p:spPr bwMode="auto">
            <a:xfrm>
              <a:off x="3062" y="845"/>
              <a:ext cx="1270" cy="1179"/>
            </a:xfrm>
            <a:prstGeom prst="ellipse">
              <a:avLst/>
            </a:prstGeom>
            <a:gradFill rotWithShape="1">
              <a:gsLst>
                <a:gs pos="0">
                  <a:srgbClr val="FFF2D9"/>
                </a:gs>
                <a:gs pos="100000">
                  <a:srgbClr val="FFE9B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a:p>
          </p:txBody>
        </p:sp>
      </p:grpSp>
    </p:spTree>
    <p:extLst>
      <p:ext uri="{BB962C8B-B14F-4D97-AF65-F5344CB8AC3E}">
        <p14:creationId xmlns:p14="http://schemas.microsoft.com/office/powerpoint/2010/main" val="307205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83" name="Group 123"/>
          <p:cNvGraphicFramePr>
            <a:graphicFrameLocks noGrp="1"/>
          </p:cNvGraphicFramePr>
          <p:nvPr>
            <p:extLst>
              <p:ext uri="{D42A27DB-BD31-4B8C-83A1-F6EECF244321}">
                <p14:modId xmlns:p14="http://schemas.microsoft.com/office/powerpoint/2010/main" val="3964427011"/>
              </p:ext>
            </p:extLst>
          </p:nvPr>
        </p:nvGraphicFramePr>
        <p:xfrm>
          <a:off x="407179" y="1340768"/>
          <a:ext cx="8268510" cy="4857682"/>
        </p:xfrm>
        <a:graphic>
          <a:graphicData uri="http://schemas.openxmlformats.org/drawingml/2006/table">
            <a:tbl>
              <a:tblPr/>
              <a:tblGrid>
                <a:gridCol w="496739"/>
                <a:gridCol w="1213553"/>
                <a:gridCol w="1211981"/>
                <a:gridCol w="1211982"/>
                <a:gridCol w="1711864"/>
                <a:gridCol w="1141243"/>
                <a:gridCol w="1281148"/>
              </a:tblGrid>
              <a:tr h="657215">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1" i="0" u="none" strike="noStrike" cap="none" normalizeH="0" baseline="0" dirty="0" smtClean="0">
                        <a:ln>
                          <a:noFill/>
                        </a:ln>
                        <a:solidFill>
                          <a:schemeClr val="tx1"/>
                        </a:solidFill>
                        <a:effectLst/>
                        <a:latin typeface="Arial Narrow" pitchFamily="34"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rPr>
                        <a:t>TÉRMINO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rPr>
                        <a:t> </a:t>
                      </a:r>
                      <a:r>
                        <a:rPr kumimoji="0" lang="es-ES_tradnl" sz="1200" b="1" i="0" u="sng" strike="noStrike" cap="none" normalizeH="0" baseline="0" dirty="0" smtClean="0">
                          <a:ln>
                            <a:noFill/>
                          </a:ln>
                          <a:solidFill>
                            <a:schemeClr val="tx1"/>
                          </a:solidFill>
                          <a:effectLst/>
                          <a:latin typeface="Arial Narrow" pitchFamily="34" charset="0"/>
                        </a:rPr>
                        <a:t>NO</a:t>
                      </a:r>
                      <a:r>
                        <a:rPr kumimoji="0" lang="es-ES_tradnl" sz="1200" b="1" i="0" u="none" strike="noStrike" cap="none" normalizeH="0" baseline="0" dirty="0" smtClean="0">
                          <a:ln>
                            <a:noFill/>
                          </a:ln>
                          <a:solidFill>
                            <a:schemeClr val="tx1"/>
                          </a:solidFill>
                          <a:effectLst/>
                          <a:latin typeface="Arial Narrow" pitchFamily="34" charset="0"/>
                        </a:rPr>
                        <a:t> RELACIONADO</a:t>
                      </a:r>
                      <a:endParaRPr kumimoji="0" lang="es-ES" sz="1200" b="1" i="0" u="none" strike="noStrike" cap="none" normalizeH="0" baseline="0" dirty="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¿POR QUÉ?</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3095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1.-</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Flauta</a:t>
                      </a:r>
                    </a:p>
                  </a:txBody>
                  <a:tcPr marT="45725" marB="45725" horzOverflow="overflow">
                    <a:lnL w="1270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Arpa</a:t>
                      </a:r>
                    </a:p>
                  </a:txBody>
                  <a:tcPr marT="45725" marB="45725" horzOverflow="overflow">
                    <a:lnL cap="flat">
                      <a:noFill/>
                    </a:lnL>
                    <a:lnR cap="flat">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Piano</a:t>
                      </a:r>
                    </a:p>
                  </a:txBody>
                  <a:tcPr marT="45725" marB="45725" horzOverflow="overflow">
                    <a:lnL cap="flat">
                      <a:noFill/>
                    </a:lnL>
                    <a:lnR cap="flat">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Violoncello</a:t>
                      </a:r>
                    </a:p>
                  </a:txBody>
                  <a:tcPr marT="45725" marB="45725" horzOverflow="overflow">
                    <a:lnL cap="flat">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a typeface="SimSun" charset="-122"/>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2.-</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just" defTabSz="914400" rtl="0" eaLnBrk="1" fontAlgn="base" latinLnBrk="0" hangingPunct="1">
                        <a:lnSpc>
                          <a:spcPct val="100000"/>
                        </a:lnSpc>
                        <a:spcBef>
                          <a:spcPct val="50000"/>
                        </a:spcBef>
                        <a:spcAft>
                          <a:spcPct val="0"/>
                        </a:spcAft>
                        <a:buClrTx/>
                        <a:buSzTx/>
                        <a:buFontTx/>
                        <a:buAutoNum type="alphaLcParenR"/>
                        <a:tabLst/>
                      </a:pPr>
                      <a:r>
                        <a:rPr kumimoji="0" lang="es-ES" sz="1400" b="0" i="0" u="none" strike="noStrike" cap="none" normalizeH="0" baseline="0" smtClean="0">
                          <a:ln>
                            <a:noFill/>
                          </a:ln>
                          <a:solidFill>
                            <a:schemeClr val="tx1"/>
                          </a:solidFill>
                          <a:effectLst/>
                          <a:latin typeface="Arial Narrow" pitchFamily="34" charset="0"/>
                        </a:rPr>
                        <a:t>Rugido</a:t>
                      </a:r>
                    </a:p>
                  </a:txBody>
                  <a:tcPr marT="45725" marB="4572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Graznido</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Ronquido</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Mugido</a:t>
                      </a:r>
                    </a:p>
                  </a:txBody>
                  <a:tcPr marT="45725" marB="4572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a typeface="SimSun" charset="-122"/>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3.-</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Dentífrico</a:t>
                      </a:r>
                    </a:p>
                  </a:txBody>
                  <a:tcPr marT="45725" marB="4572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Shampoo</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Fijador</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Crema de enjuague</a:t>
                      </a:r>
                    </a:p>
                  </a:txBody>
                  <a:tcPr marT="45725" marB="4572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dirty="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a typeface="SimSun" charset="-122"/>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4.-</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210</a:t>
                      </a:r>
                    </a:p>
                  </a:txBody>
                  <a:tcPr marT="45725" marB="4572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160</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98</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d)25</a:t>
                      </a:r>
                    </a:p>
                  </a:txBody>
                  <a:tcPr marT="45725" marB="4572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a typeface="SimSun" charset="-122"/>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5.-</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Carbono</a:t>
                      </a:r>
                    </a:p>
                  </a:txBody>
                  <a:tcPr marT="45725" marB="4572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níquel</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Magnesio</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Cobre</a:t>
                      </a:r>
                    </a:p>
                  </a:txBody>
                  <a:tcPr marT="45725" marB="4572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a typeface="SimSun" charset="-122"/>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6.-</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Octubre</a:t>
                      </a:r>
                    </a:p>
                  </a:txBody>
                  <a:tcPr marT="45725" marB="4572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Noviembre</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Diciembre</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Enero</a:t>
                      </a:r>
                    </a:p>
                  </a:txBody>
                  <a:tcPr marT="45725" marB="4572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dirty="0" smtClean="0">
                        <a:ln>
                          <a:noFill/>
                        </a:ln>
                        <a:solidFill>
                          <a:schemeClr val="tx1"/>
                        </a:solidFill>
                        <a:effectLst/>
                        <a:latin typeface="Arial Narrow" pitchFamily="34" charset="0"/>
                        <a:ea typeface="SimSun" charset="-122"/>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7.-</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Laura</a:t>
                      </a:r>
                    </a:p>
                  </a:txBody>
                  <a:tcPr marT="45725" marB="4572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Luis</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Patricia</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Andrea</a:t>
                      </a:r>
                    </a:p>
                  </a:txBody>
                  <a:tcPr marT="45725" marB="4572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a typeface="SimSun" charset="-122"/>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8.-</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México</a:t>
                      </a:r>
                    </a:p>
                  </a:txBody>
                  <a:tcPr marT="45725" marB="4572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Guatemala</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Brasil</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Italia</a:t>
                      </a:r>
                    </a:p>
                  </a:txBody>
                  <a:tcPr marT="45725" marB="4572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a typeface="SimSun" charset="-122"/>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9.-</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a)Coloso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  (Rodas)</a:t>
                      </a:r>
                    </a:p>
                  </a:txBody>
                  <a:tcPr marT="45725" marB="4572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Acrópolis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   (Atenas)</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Pirámides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   (Egipto)</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d) Faro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   ( Alejandría)</a:t>
                      </a:r>
                    </a:p>
                  </a:txBody>
                  <a:tcPr marT="45725" marB="4572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a typeface="SimSun" charset="-122"/>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10.-</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rPr>
                        <a:t>a) Venus de Milo</a:t>
                      </a:r>
                    </a:p>
                  </a:txBody>
                  <a:tcPr marT="45725" marB="4572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200" b="0" i="0" u="none" strike="noStrike" cap="none" normalizeH="0" baseline="0" smtClean="0">
                          <a:ln>
                            <a:noFill/>
                          </a:ln>
                          <a:solidFill>
                            <a:schemeClr val="tx1"/>
                          </a:solidFill>
                          <a:effectLst/>
                          <a:latin typeface="Arial Narrow" pitchFamily="34" charset="0"/>
                        </a:rPr>
                        <a:t>b) Maja Desnuda</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Gioconda</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Venus del Espejo</a:t>
                      </a:r>
                    </a:p>
                  </a:txBody>
                  <a:tcPr marT="45725" marB="4572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a typeface="SimSun" charset="-122"/>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11.-</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Pistola</a:t>
                      </a:r>
                    </a:p>
                  </a:txBody>
                  <a:tcPr marT="45725" marB="4572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Escopeta</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Navaja</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Rifle</a:t>
                      </a:r>
                    </a:p>
                  </a:txBody>
                  <a:tcPr marT="45725" marB="4572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a typeface="SimSun" charset="-122"/>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12.-</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Japón</a:t>
                      </a:r>
                    </a:p>
                  </a:txBody>
                  <a:tcPr marT="45725" marB="4572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Haití</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Francia</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Hawai</a:t>
                      </a:r>
                    </a:p>
                  </a:txBody>
                  <a:tcPr marT="45725" marB="4572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a typeface="SimSun" charset="-122"/>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13.-</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Poker</a:t>
                      </a:r>
                    </a:p>
                  </a:txBody>
                  <a:tcPr marT="45725" marB="45725"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Dominó</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Carta blanca</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Solitario</a:t>
                      </a:r>
                    </a:p>
                  </a:txBody>
                  <a:tcPr marT="45725" marB="45725"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000" b="0" i="0" u="none" strike="noStrike" cap="none" normalizeH="0" baseline="0" dirty="0" smtClean="0">
                        <a:ln>
                          <a:noFill/>
                        </a:ln>
                        <a:solidFill>
                          <a:schemeClr val="tx1"/>
                        </a:solidFill>
                        <a:effectLst/>
                        <a:latin typeface="Arial Narrow" pitchFamily="34" charset="0"/>
                        <a:ea typeface="SimSun" charset="-122"/>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814" name="Rectangle 121"/>
          <p:cNvSpPr>
            <a:spLocks noChangeArrowheads="1"/>
          </p:cNvSpPr>
          <p:nvPr/>
        </p:nvSpPr>
        <p:spPr bwMode="auto">
          <a:xfrm>
            <a:off x="395288" y="692696"/>
            <a:ext cx="828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spcBef>
                <a:spcPct val="5000"/>
              </a:spcBef>
              <a:buFontTx/>
              <a:buAutoNum type="arabicPeriod"/>
            </a:pPr>
            <a:r>
              <a:rPr lang="es-MX" altLang="zh-CN" sz="1400" dirty="0">
                <a:ea typeface="SimSun" pitchFamily="2" charset="-122"/>
              </a:rPr>
              <a:t>Se presenta a continuación 25 series de 4 términos cada una, en cada serie indique la letra correspondiente al término que </a:t>
            </a:r>
            <a:r>
              <a:rPr lang="es-MX" altLang="zh-CN" sz="1400" b="1" u="sng" dirty="0">
                <a:ea typeface="SimSun" pitchFamily="2" charset="-122"/>
              </a:rPr>
              <a:t>NO</a:t>
            </a:r>
            <a:r>
              <a:rPr lang="es-MX" altLang="zh-CN" sz="1400" dirty="0">
                <a:ea typeface="SimSun" pitchFamily="2" charset="-122"/>
              </a:rPr>
              <a:t> está relacionado con los otros tres, y escriba por qué.</a:t>
            </a:r>
          </a:p>
        </p:txBody>
      </p:sp>
      <p:sp>
        <p:nvSpPr>
          <p:cNvPr id="29815" name="Rectangle 122"/>
          <p:cNvSpPr>
            <a:spLocks noChangeArrowheads="1"/>
          </p:cNvSpPr>
          <p:nvPr/>
        </p:nvSpPr>
        <p:spPr bwMode="auto">
          <a:xfrm>
            <a:off x="250825" y="188913"/>
            <a:ext cx="8642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MX" altLang="zh-CN" sz="1600" b="1" dirty="0">
                <a:latin typeface="+mn-lt"/>
                <a:ea typeface="SimSun" pitchFamily="2" charset="-122"/>
              </a:rPr>
              <a:t>AUTO </a:t>
            </a:r>
            <a:r>
              <a:rPr lang="es-MX" altLang="zh-CN" sz="1600" b="1" dirty="0" smtClean="0">
                <a:latin typeface="+mn-lt"/>
                <a:ea typeface="SimSun" pitchFamily="2" charset="-122"/>
              </a:rPr>
              <a:t>EVALUACIÓN </a:t>
            </a:r>
            <a:r>
              <a:rPr lang="es-MX" sz="1600" b="1" dirty="0" smtClean="0"/>
              <a:t>5.1.5</a:t>
            </a:r>
            <a:r>
              <a:rPr lang="es-MX" altLang="zh-CN" sz="1600" b="1" dirty="0" smtClean="0">
                <a:latin typeface="+mn-lt"/>
                <a:ea typeface="SimSun" pitchFamily="2" charset="-122"/>
              </a:rPr>
              <a:t> </a:t>
            </a:r>
            <a:r>
              <a:rPr lang="es-MX" altLang="zh-CN" sz="1600" b="1" dirty="0">
                <a:latin typeface="+mn-lt"/>
                <a:ea typeface="SimSun" pitchFamily="2" charset="-122"/>
              </a:rPr>
              <a:t>INTELIGENCIA RACIONAL</a:t>
            </a:r>
            <a:endParaRPr lang="es-ES" sz="1600" b="1" dirty="0">
              <a:latin typeface="+mn-lt"/>
            </a:endParaRPr>
          </a:p>
        </p:txBody>
      </p:sp>
      <p:sp>
        <p:nvSpPr>
          <p:cNvPr id="3" name="2 Marcador de número de diapositiva"/>
          <p:cNvSpPr>
            <a:spLocks noGrp="1"/>
          </p:cNvSpPr>
          <p:nvPr>
            <p:ph type="sldNum" sz="quarter" idx="12"/>
          </p:nvPr>
        </p:nvSpPr>
        <p:spPr/>
        <p:txBody>
          <a:bodyPr/>
          <a:lstStyle/>
          <a:p>
            <a:fld id="{805D4288-44B6-4D2C-8261-77B749EDE6EB}" type="slidenum">
              <a:rPr lang="es-MX" smtClean="0"/>
              <a:t>30</a:t>
            </a:fld>
            <a:endParaRPr lang="es-MX" dirty="0"/>
          </a:p>
        </p:txBody>
      </p:sp>
    </p:spTree>
    <p:extLst>
      <p:ext uri="{BB962C8B-B14F-4D97-AF65-F5344CB8AC3E}">
        <p14:creationId xmlns:p14="http://schemas.microsoft.com/office/powerpoint/2010/main" val="2948176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954" name="Group 370"/>
          <p:cNvGraphicFramePr>
            <a:graphicFrameLocks noGrp="1"/>
          </p:cNvGraphicFramePr>
          <p:nvPr>
            <p:extLst>
              <p:ext uri="{D42A27DB-BD31-4B8C-83A1-F6EECF244321}">
                <p14:modId xmlns:p14="http://schemas.microsoft.com/office/powerpoint/2010/main" val="3816668656"/>
              </p:ext>
            </p:extLst>
          </p:nvPr>
        </p:nvGraphicFramePr>
        <p:xfrm>
          <a:off x="466725" y="476672"/>
          <a:ext cx="8208963" cy="4701757"/>
        </p:xfrm>
        <a:graphic>
          <a:graphicData uri="http://schemas.openxmlformats.org/drawingml/2006/table">
            <a:tbl>
              <a:tblPr/>
              <a:tblGrid>
                <a:gridCol w="493162"/>
                <a:gridCol w="1062794"/>
                <a:gridCol w="1343712"/>
                <a:gridCol w="1701097"/>
                <a:gridCol w="1345271"/>
                <a:gridCol w="1131463"/>
                <a:gridCol w="1131464"/>
              </a:tblGrid>
              <a:tr h="685810">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1" i="0" u="none" strike="noStrike" cap="none" normalizeH="0" baseline="0" dirty="0" smtClean="0">
                        <a:ln>
                          <a:noFill/>
                        </a:ln>
                        <a:solidFill>
                          <a:schemeClr val="tx1"/>
                        </a:solidFill>
                        <a:effectLst/>
                        <a:latin typeface="Arial Narrow" pitchFamily="34"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rPr>
                        <a:t>TÉRMINO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rPr>
                        <a:t> </a:t>
                      </a:r>
                      <a:r>
                        <a:rPr kumimoji="0" lang="es-ES_tradnl" sz="1200" b="1" i="0" u="sng" strike="noStrike" cap="none" normalizeH="0" baseline="0" dirty="0" smtClean="0">
                          <a:ln>
                            <a:noFill/>
                          </a:ln>
                          <a:solidFill>
                            <a:schemeClr val="tx1"/>
                          </a:solidFill>
                          <a:effectLst/>
                          <a:latin typeface="Arial Narrow" pitchFamily="34" charset="0"/>
                        </a:rPr>
                        <a:t>NO</a:t>
                      </a:r>
                      <a:r>
                        <a:rPr kumimoji="0" lang="es-ES_tradnl" sz="1200" b="1" i="0" u="none" strike="noStrike" cap="none" normalizeH="0" baseline="0" dirty="0" smtClean="0">
                          <a:ln>
                            <a:noFill/>
                          </a:ln>
                          <a:solidFill>
                            <a:schemeClr val="tx1"/>
                          </a:solidFill>
                          <a:effectLst/>
                          <a:latin typeface="Arial Narrow" pitchFamily="34" charset="0"/>
                        </a:rPr>
                        <a:t> RELACIONADO</a:t>
                      </a:r>
                      <a:endParaRPr kumimoji="0" lang="es-ES" sz="1200" b="1" i="0" u="none" strike="noStrike" cap="none" normalizeH="0" baseline="0" dirty="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¿POR QUÉ?</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308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14.-</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Narrow" pitchFamily="34" charset="0"/>
                        </a:rPr>
                        <a:t>a) Cedro</a:t>
                      </a:r>
                    </a:p>
                  </a:txBody>
                  <a:tcPr marT="45716" marB="4571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Caoba</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Tulipán</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Pino</a:t>
                      </a:r>
                    </a:p>
                  </a:txBody>
                  <a:tcPr marT="45716" marB="4571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15.-</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Águila</a:t>
                      </a:r>
                    </a:p>
                  </a:txBody>
                  <a:tcPr marT="45716" marB="4571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Halcón</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Paloma</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Búho</a:t>
                      </a:r>
                    </a:p>
                  </a:txBody>
                  <a:tcPr marT="45716" marB="4571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16.-</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Tiburón</a:t>
                      </a:r>
                    </a:p>
                  </a:txBody>
                  <a:tcPr marT="45716" marB="4571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Delfín</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Barracuda</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Sardina</a:t>
                      </a:r>
                    </a:p>
                  </a:txBody>
                  <a:tcPr marT="45716" marB="4571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17.-</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China</a:t>
                      </a:r>
                    </a:p>
                  </a:txBody>
                  <a:tcPr marT="45716" marB="4571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a:t>
                      </a:r>
                      <a:r>
                        <a:rPr kumimoji="0" lang="es-ES" sz="1300" b="0" i="0" u="none" strike="noStrike" cap="none" normalizeH="0" baseline="0" smtClean="0">
                          <a:ln>
                            <a:noFill/>
                          </a:ln>
                          <a:solidFill>
                            <a:schemeClr val="tx1"/>
                          </a:solidFill>
                          <a:effectLst/>
                          <a:latin typeface="Arial Narrow" pitchFamily="34" charset="0"/>
                        </a:rPr>
                        <a:t>Estados Unidos</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Alemania</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Venezuela</a:t>
                      </a:r>
                    </a:p>
                  </a:txBody>
                  <a:tcPr marT="45716" marB="4571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18.-</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Cocodrilo</a:t>
                      </a:r>
                    </a:p>
                  </a:txBody>
                  <a:tcPr marT="45716" marB="4571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Camaleón</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Culebra</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Perro</a:t>
                      </a:r>
                    </a:p>
                  </a:txBody>
                  <a:tcPr marT="45716" marB="4571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19.-</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Urano</a:t>
                      </a:r>
                    </a:p>
                  </a:txBody>
                  <a:tcPr marT="45716" marB="4571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Júpiter</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Saturno</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Andrómeda</a:t>
                      </a:r>
                    </a:p>
                  </a:txBody>
                  <a:tcPr marT="45716" marB="4571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Narrow" pitchFamily="34" charset="0"/>
                        </a:rPr>
                        <a:t>20.-</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a) Oro</a:t>
                      </a:r>
                    </a:p>
                  </a:txBody>
                  <a:tcPr marT="45716" marB="4571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b) Plata</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c) Cobre</a:t>
                      </a: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Arial Narrow" pitchFamily="34" charset="0"/>
                        </a:rPr>
                        <a:t>d) Mercurio</a:t>
                      </a:r>
                    </a:p>
                  </a:txBody>
                  <a:tcPr marT="45716" marB="4571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smtClean="0">
                          <a:ln>
                            <a:noFill/>
                          </a:ln>
                          <a:solidFill>
                            <a:schemeClr val="tx1"/>
                          </a:solidFill>
                          <a:effectLst/>
                          <a:latin typeface="Arial Narrow" pitchFamily="34" charset="0"/>
                        </a:rPr>
                        <a:t>21.-</a:t>
                      </a:r>
                      <a:endParaRPr kumimoji="0" lang="es-ES" sz="1400" b="1" i="0" u="none" strike="noStrike" cap="none" normalizeH="0" baseline="0" smtClean="0">
                        <a:ln>
                          <a:noFill/>
                        </a:ln>
                        <a:solidFill>
                          <a:schemeClr val="tx1"/>
                        </a:solidFill>
                        <a:effectLst/>
                        <a:latin typeface="Arial Narrow"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81000" marR="0" lvl="0" indent="-381000" algn="just"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Narrow" pitchFamily="34" charset="0"/>
                        </a:rPr>
                        <a:t>A Aurora boreal</a:t>
                      </a:r>
                      <a:endParaRPr kumimoji="0" lang="es-ES" sz="12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b) Orión</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c) Pegaso</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d) Andrómeda</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smtClean="0">
                          <a:ln>
                            <a:noFill/>
                          </a:ln>
                          <a:solidFill>
                            <a:schemeClr val="tx1"/>
                          </a:solidFill>
                          <a:effectLst/>
                          <a:latin typeface="Arial Narrow" pitchFamily="34" charset="0"/>
                        </a:rPr>
                        <a:t>22.- </a:t>
                      </a:r>
                      <a:endParaRPr kumimoji="0" lang="es-ES" sz="1400" b="1" i="0" u="none" strike="noStrike" cap="none" normalizeH="0" baseline="0" smtClean="0">
                        <a:ln>
                          <a:noFill/>
                        </a:ln>
                        <a:solidFill>
                          <a:schemeClr val="tx1"/>
                        </a:solidFill>
                        <a:effectLst/>
                        <a:latin typeface="Arial Narrow"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a) Nitrógeno </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b) Bromo</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c) Oxigeno</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d) Helio</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smtClean="0">
                          <a:ln>
                            <a:noFill/>
                          </a:ln>
                          <a:solidFill>
                            <a:schemeClr val="tx1"/>
                          </a:solidFill>
                          <a:effectLst/>
                          <a:latin typeface="Arial Narrow" pitchFamily="34" charset="0"/>
                        </a:rPr>
                        <a:t>23.-</a:t>
                      </a:r>
                      <a:endParaRPr kumimoji="0" lang="es-ES" sz="1400" b="1" i="0" u="none" strike="noStrike" cap="none" normalizeH="0" baseline="0" smtClean="0">
                        <a:ln>
                          <a:noFill/>
                        </a:ln>
                        <a:solidFill>
                          <a:schemeClr val="tx1"/>
                        </a:solidFill>
                        <a:effectLst/>
                        <a:latin typeface="Arial Narrow"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a) Picasso</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b) Mozart</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300" b="0" i="0" u="none" strike="noStrike" cap="none" normalizeH="0" baseline="0" smtClean="0">
                          <a:ln>
                            <a:noFill/>
                          </a:ln>
                          <a:solidFill>
                            <a:schemeClr val="tx1"/>
                          </a:solidFill>
                          <a:effectLst/>
                          <a:latin typeface="Arial Narrow" pitchFamily="34" charset="0"/>
                        </a:rPr>
                        <a:t>c) Frida Kahlo</a:t>
                      </a:r>
                      <a:endParaRPr kumimoji="0" lang="es-ES" sz="1300" b="0" i="0" u="none" strike="noStrike" cap="none" normalizeH="0" baseline="0" smtClean="0">
                        <a:ln>
                          <a:noFill/>
                        </a:ln>
                        <a:solidFill>
                          <a:schemeClr val="tx1"/>
                        </a:solidFill>
                        <a:effectLst/>
                        <a:latin typeface="Arial Narrow" pitchFamily="34" charset="0"/>
                      </a:endParaRPr>
                    </a:p>
                  </a:txBody>
                  <a:tcPr marT="45716" marB="45716"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smtClean="0">
                          <a:ln>
                            <a:noFill/>
                          </a:ln>
                          <a:solidFill>
                            <a:schemeClr val="tx1"/>
                          </a:solidFill>
                          <a:effectLst/>
                          <a:latin typeface="Arial Narrow" pitchFamily="34" charset="0"/>
                        </a:rPr>
                        <a:t>d)Leonardo Da Vinci</a:t>
                      </a:r>
                      <a:endParaRPr kumimoji="0" lang="es-ES" sz="1200" b="0" i="0" u="none" strike="noStrike" cap="none" normalizeH="0" baseline="0" smtClean="0">
                        <a:ln>
                          <a:noFill/>
                        </a:ln>
                        <a:solidFill>
                          <a:schemeClr val="tx1"/>
                        </a:solidFill>
                        <a:effectLst/>
                        <a:latin typeface="Arial Narrow" pitchFamily="34" charset="0"/>
                      </a:endParaRPr>
                    </a:p>
                  </a:txBody>
                  <a:tcPr marT="45716" marB="45716"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smtClean="0">
                          <a:ln>
                            <a:noFill/>
                          </a:ln>
                          <a:solidFill>
                            <a:schemeClr val="tx1"/>
                          </a:solidFill>
                          <a:effectLst/>
                          <a:latin typeface="Arial Narrow" pitchFamily="34" charset="0"/>
                        </a:rPr>
                        <a:t>24.-</a:t>
                      </a:r>
                      <a:endParaRPr kumimoji="0" lang="es-ES" sz="1400" b="1" i="0" u="none" strike="noStrike" cap="none" normalizeH="0" baseline="0" smtClean="0">
                        <a:ln>
                          <a:noFill/>
                        </a:ln>
                        <a:solidFill>
                          <a:schemeClr val="tx1"/>
                        </a:solidFill>
                        <a:effectLst/>
                        <a:latin typeface="Arial Narrow"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a) Frontal</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b) Femur</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c) Occipital</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d) Parietal</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400" b="1" i="0" u="none" strike="noStrike" cap="none" normalizeH="0" baseline="0" smtClean="0">
                          <a:ln>
                            <a:noFill/>
                          </a:ln>
                          <a:solidFill>
                            <a:schemeClr val="tx1"/>
                          </a:solidFill>
                          <a:effectLst/>
                          <a:latin typeface="Arial Narrow" pitchFamily="34" charset="0"/>
                        </a:rPr>
                        <a:t>25.-</a:t>
                      </a:r>
                      <a:endParaRPr kumimoji="0" lang="es-ES" sz="1400" b="1" i="0" u="none" strike="noStrike" cap="none" normalizeH="0" baseline="0" smtClean="0">
                        <a:ln>
                          <a:noFill/>
                        </a:ln>
                        <a:solidFill>
                          <a:schemeClr val="tx1"/>
                        </a:solidFill>
                        <a:effectLst/>
                        <a:latin typeface="Arial Narrow"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AutoNum type="alphaLcParenR"/>
                        <a:tabLst/>
                      </a:pPr>
                      <a:r>
                        <a:rPr kumimoji="0" lang="es-MX" sz="1400" b="0" i="0" u="none" strike="noStrike" cap="none" normalizeH="0" baseline="0" dirty="0" smtClean="0">
                          <a:ln>
                            <a:noFill/>
                          </a:ln>
                          <a:solidFill>
                            <a:schemeClr val="tx1"/>
                          </a:solidFill>
                          <a:effectLst/>
                          <a:latin typeface="Arial Narrow" pitchFamily="34" charset="0"/>
                        </a:rPr>
                        <a:t>29</a:t>
                      </a:r>
                      <a:endParaRPr kumimoji="0" lang="es-ES" sz="1400" b="0" i="0" u="none" strike="noStrike" cap="none" normalizeH="0" baseline="0" dirty="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Narrow" pitchFamily="34" charset="0"/>
                        </a:rPr>
                        <a:t>b) 47</a:t>
                      </a:r>
                      <a:endParaRPr kumimoji="0" lang="es-ES" sz="1400" b="0" i="0" u="none" strike="noStrike" cap="none" normalizeH="0" baseline="0" dirty="0" smtClean="0">
                        <a:ln>
                          <a:noFill/>
                        </a:ln>
                        <a:solidFill>
                          <a:schemeClr val="tx1"/>
                        </a:solidFill>
                        <a:effectLst/>
                        <a:latin typeface="Arial Narrow" pitchFamily="34" charset="0"/>
                      </a:endParaRP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Narrow" pitchFamily="34" charset="0"/>
                        </a:rPr>
                        <a:t>c) 27</a:t>
                      </a:r>
                      <a:endParaRPr kumimoji="0" lang="es-ES" sz="1400" b="0" i="0" u="none" strike="noStrike" cap="none" normalizeH="0" baseline="0" dirty="0" smtClean="0">
                        <a:ln>
                          <a:noFill/>
                        </a:ln>
                        <a:solidFill>
                          <a:schemeClr val="tx1"/>
                        </a:solidFill>
                        <a:effectLst/>
                        <a:latin typeface="Arial Narrow" pitchFamily="34" charset="0"/>
                      </a:endParaRPr>
                    </a:p>
                  </a:txBody>
                  <a:tcPr marT="45716" marB="45716"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smtClean="0">
                          <a:ln>
                            <a:noFill/>
                          </a:ln>
                          <a:solidFill>
                            <a:schemeClr val="tx1"/>
                          </a:solidFill>
                          <a:effectLst/>
                          <a:latin typeface="Arial Narrow" pitchFamily="34" charset="0"/>
                        </a:rPr>
                        <a:t>d) 59</a:t>
                      </a:r>
                      <a:endParaRPr kumimoji="0" lang="es-ES" sz="1400" b="0" i="0" u="none" strike="noStrike" cap="none" normalizeH="0" baseline="0" smtClean="0">
                        <a:ln>
                          <a:noFill/>
                        </a:ln>
                        <a:solidFill>
                          <a:schemeClr val="tx1"/>
                        </a:solidFill>
                        <a:effectLst/>
                        <a:latin typeface="Arial Narrow" pitchFamily="34" charset="0"/>
                      </a:endParaRPr>
                    </a:p>
                  </a:txBody>
                  <a:tcPr marT="45716" marB="45716"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919">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Arial Narrow" pitchFamily="34" charset="0"/>
                        </a:rPr>
                        <a:t>Total puntos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400" b="0" i="0" u="none" strike="noStrike" cap="none" normalizeH="0" baseline="0" smtClean="0">
                        <a:ln>
                          <a:noFill/>
                        </a:ln>
                        <a:solidFill>
                          <a:schemeClr val="tx1"/>
                        </a:solidFill>
                        <a:effectLst/>
                        <a:latin typeface="Arial Narrow"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834" name="Rectangle 76"/>
          <p:cNvSpPr>
            <a:spLocks noChangeArrowheads="1"/>
          </p:cNvSpPr>
          <p:nvPr/>
        </p:nvSpPr>
        <p:spPr bwMode="auto">
          <a:xfrm>
            <a:off x="466725" y="66110"/>
            <a:ext cx="8642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MX" altLang="zh-CN" sz="1600" b="1" dirty="0">
                <a:latin typeface="+mn-lt"/>
                <a:ea typeface="SimSun" pitchFamily="2" charset="-122"/>
              </a:rPr>
              <a:t>AUTO </a:t>
            </a:r>
            <a:r>
              <a:rPr lang="es-MX" altLang="zh-CN" sz="1600" b="1" dirty="0" smtClean="0">
                <a:latin typeface="+mn-lt"/>
                <a:ea typeface="SimSun" pitchFamily="2" charset="-122"/>
              </a:rPr>
              <a:t>EVALUACIÓN </a:t>
            </a:r>
            <a:r>
              <a:rPr lang="es-MX" sz="1600" b="1" dirty="0" smtClean="0"/>
              <a:t>5.1.5</a:t>
            </a:r>
            <a:r>
              <a:rPr lang="es-MX" altLang="zh-CN" sz="1600" b="1" dirty="0" smtClean="0">
                <a:latin typeface="+mn-lt"/>
                <a:ea typeface="SimSun" pitchFamily="2" charset="-122"/>
              </a:rPr>
              <a:t> : </a:t>
            </a:r>
            <a:r>
              <a:rPr lang="es-MX" altLang="zh-CN" sz="1600" b="1" dirty="0">
                <a:latin typeface="+mn-lt"/>
                <a:ea typeface="SimSun" pitchFamily="2" charset="-122"/>
              </a:rPr>
              <a:t>INTELIGENCIA RACIONAL. </a:t>
            </a:r>
            <a:r>
              <a:rPr lang="es-MX" altLang="zh-CN" sz="1600" b="1" i="1" dirty="0">
                <a:latin typeface="+mn-lt"/>
                <a:ea typeface="SimSun" pitchFamily="2" charset="-122"/>
              </a:rPr>
              <a:t>Continuación …</a:t>
            </a:r>
            <a:endParaRPr lang="es-ES" sz="1600" b="1" i="1" dirty="0">
              <a:latin typeface="+mn-lt"/>
            </a:endParaRPr>
          </a:p>
        </p:txBody>
      </p:sp>
      <p:sp>
        <p:nvSpPr>
          <p:cNvPr id="30835" name="Rectangle 78"/>
          <p:cNvSpPr>
            <a:spLocks noChangeArrowheads="1"/>
          </p:cNvSpPr>
          <p:nvPr/>
        </p:nvSpPr>
        <p:spPr bwMode="auto">
          <a:xfrm>
            <a:off x="466725" y="5229225"/>
            <a:ext cx="4537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5000"/>
              </a:lnSpc>
            </a:pPr>
            <a:r>
              <a:rPr lang="es-MX" sz="1000"/>
              <a:t>Por cada respuesta incorrecta - </a:t>
            </a:r>
            <a:r>
              <a:rPr lang="es-MX" sz="1000" b="1"/>
              <a:t>0 puntos</a:t>
            </a:r>
          </a:p>
          <a:p>
            <a:pPr>
              <a:lnSpc>
                <a:spcPct val="115000"/>
              </a:lnSpc>
            </a:pPr>
            <a:r>
              <a:rPr lang="es-MX" sz="1000"/>
              <a:t>Por cada respuesta correcta, sin acertar el por qué - </a:t>
            </a:r>
            <a:r>
              <a:rPr lang="es-MX" sz="1000" b="1"/>
              <a:t>1 punto</a:t>
            </a:r>
          </a:p>
          <a:p>
            <a:pPr>
              <a:lnSpc>
                <a:spcPct val="115000"/>
              </a:lnSpc>
            </a:pPr>
            <a:r>
              <a:rPr lang="es-MX" sz="1000"/>
              <a:t>Por cada respuesta correcta, acertando el por qué - </a:t>
            </a:r>
            <a:r>
              <a:rPr lang="es-MX" sz="1000" b="1"/>
              <a:t>3 puntos</a:t>
            </a:r>
          </a:p>
        </p:txBody>
      </p:sp>
      <p:graphicFrame>
        <p:nvGraphicFramePr>
          <p:cNvPr id="195951" name="Group 367"/>
          <p:cNvGraphicFramePr>
            <a:graphicFrameLocks noGrp="1"/>
          </p:cNvGraphicFramePr>
          <p:nvPr>
            <p:extLst>
              <p:ext uri="{D42A27DB-BD31-4B8C-83A1-F6EECF244321}">
                <p14:modId xmlns:p14="http://schemas.microsoft.com/office/powerpoint/2010/main" val="1443202886"/>
              </p:ext>
            </p:extLst>
          </p:nvPr>
        </p:nvGraphicFramePr>
        <p:xfrm>
          <a:off x="5724525" y="5269138"/>
          <a:ext cx="2375867" cy="1152074"/>
        </p:xfrm>
        <a:graphic>
          <a:graphicData uri="http://schemas.openxmlformats.org/drawingml/2006/table">
            <a:tbl>
              <a:tblPr/>
              <a:tblGrid>
                <a:gridCol w="595058"/>
                <a:gridCol w="1780809"/>
              </a:tblGrid>
              <a:tr h="135268">
                <a:tc>
                  <a:txBody>
                    <a:bodyPr/>
                    <a:lstStyle/>
                    <a:p>
                      <a:pPr marL="0" marR="0" lvl="0" indent="0" algn="l"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charset="0"/>
                          <a:cs typeface="Arial" charset="0"/>
                        </a:rPr>
                        <a:t>71 - 75</a:t>
                      </a:r>
                      <a:endParaRPr kumimoji="0" lang="es-ES" sz="800" b="0" i="0" u="none" strike="noStrike" cap="none" normalizeH="0" baseline="0" dirty="0" smtClean="0">
                        <a:ln>
                          <a:noFill/>
                        </a:ln>
                        <a:solidFill>
                          <a:schemeClr val="tx1"/>
                        </a:solidFill>
                        <a:effectLst/>
                        <a:latin typeface="Arial" charset="0"/>
                      </a:endParaRPr>
                    </a:p>
                  </a:txBody>
                  <a:tcPr marT="45715" marB="45715"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Arial" charset="0"/>
                        </a:rPr>
                        <a:t>Extraordinariamente dotado</a:t>
                      </a:r>
                      <a:endParaRPr kumimoji="0" lang="es-ES" sz="800" b="0"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cap="flat">
                      <a:noFill/>
                    </a:lnT>
                    <a:lnB>
                      <a:noFill/>
                    </a:lnB>
                    <a:lnTlToBr>
                      <a:noFill/>
                    </a:lnTlToBr>
                    <a:lnBlToTr>
                      <a:noFill/>
                    </a:lnBlToTr>
                    <a:noFill/>
                  </a:tcPr>
                </a:tc>
              </a:tr>
              <a:tr h="135268">
                <a:tc>
                  <a:txBody>
                    <a:bodyPr/>
                    <a:lstStyle/>
                    <a:p>
                      <a:pPr marL="0" marR="0" lvl="0" indent="0" algn="l"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charset="0"/>
                          <a:cs typeface="Arial" charset="0"/>
                        </a:rPr>
                        <a:t>61 - 70</a:t>
                      </a:r>
                      <a:endParaRPr kumimoji="0" lang="es-ES" sz="800" b="0" i="0" u="none" strike="noStrike" cap="none" normalizeH="0" baseline="0" dirty="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charset="0"/>
                          <a:cs typeface="Arial" charset="0"/>
                        </a:rPr>
                        <a:t>Muy superior a lo normal</a:t>
                      </a:r>
                      <a:endParaRPr kumimoji="0" lang="es-ES" sz="800" b="0"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tr>
              <a:tr h="135268">
                <a:tc>
                  <a:txBody>
                    <a:bodyPr/>
                    <a:lstStyle/>
                    <a:p>
                      <a:pPr marL="0" marR="0" lvl="0" indent="0" algn="l"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Arial" charset="0"/>
                        </a:rPr>
                        <a:t>51 - 60</a:t>
                      </a:r>
                      <a:endParaRPr kumimoji="0" lang="es-ES" sz="8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charset="0"/>
                          <a:cs typeface="Arial" charset="0"/>
                        </a:rPr>
                        <a:t>Normal</a:t>
                      </a:r>
                      <a:endParaRPr kumimoji="0" lang="es-ES" sz="800" b="0"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tr>
              <a:tr h="135268">
                <a:tc>
                  <a:txBody>
                    <a:bodyPr/>
                    <a:lstStyle/>
                    <a:p>
                      <a:pPr marL="0" marR="0" lvl="0" indent="0" algn="l"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Arial" charset="0"/>
                        </a:rPr>
                        <a:t>41 - 50</a:t>
                      </a:r>
                      <a:endParaRPr kumimoji="0" lang="es-ES" sz="8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charset="0"/>
                          <a:cs typeface="Arial" charset="0"/>
                        </a:rPr>
                        <a:t>Por encima de la media</a:t>
                      </a:r>
                      <a:endParaRPr kumimoji="0" lang="es-ES" sz="800" b="0"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tr>
              <a:tr h="135268">
                <a:tc>
                  <a:txBody>
                    <a:bodyPr/>
                    <a:lstStyle/>
                    <a:p>
                      <a:pPr marL="0" marR="0" lvl="0" indent="0" algn="l"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Arial" charset="0"/>
                        </a:rPr>
                        <a:t>31 - 40</a:t>
                      </a:r>
                      <a:endParaRPr kumimoji="0" lang="es-ES" sz="8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charset="0"/>
                          <a:cs typeface="Arial" charset="0"/>
                        </a:rPr>
                        <a:t>Dentro de la media</a:t>
                      </a:r>
                      <a:endParaRPr kumimoji="0" lang="es-ES" sz="800" b="0"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tr>
              <a:tr h="135268">
                <a:tc>
                  <a:txBody>
                    <a:bodyPr/>
                    <a:lstStyle/>
                    <a:p>
                      <a:pPr marL="0" marR="0" lvl="0" indent="0" algn="l"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Arial" charset="0"/>
                        </a:rPr>
                        <a:t>16 – 30</a:t>
                      </a:r>
                      <a:endParaRPr kumimoji="0" lang="es-ES" sz="8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charset="0"/>
                          <a:cs typeface="Arial" charset="0"/>
                        </a:rPr>
                        <a:t>Muy por debajo de la media</a:t>
                      </a:r>
                      <a:endParaRPr kumimoji="0" lang="es-ES" sz="800" b="0"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tr>
              <a:tr h="135268">
                <a:tc>
                  <a:txBody>
                    <a:bodyPr/>
                    <a:lstStyle/>
                    <a:p>
                      <a:pPr marL="0" marR="0" lvl="0" indent="0" algn="ctr"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charset="0"/>
                          <a:cs typeface="Arial" charset="0"/>
                        </a:rPr>
                        <a:t>0 -15</a:t>
                      </a:r>
                      <a:endParaRPr kumimoji="0" lang="es-ES" sz="800" b="0" i="0" u="none" strike="noStrike" cap="none" normalizeH="0" baseline="0" dirty="0" smtClean="0">
                        <a:ln>
                          <a:noFill/>
                        </a:ln>
                        <a:solidFill>
                          <a:schemeClr val="tx1"/>
                        </a:solidFill>
                        <a:effectLst/>
                        <a:latin typeface="Arial" charset="0"/>
                      </a:endParaRPr>
                    </a:p>
                  </a:txBody>
                  <a:tcPr marT="45715" marB="45715"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 latinLnBrk="0" hangingPunct="1">
                        <a:lnSpc>
                          <a:spcPct val="6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charset="0"/>
                          <a:cs typeface="Arial" charset="0"/>
                        </a:rPr>
                        <a:t>Menos dotado de lo normal</a:t>
                      </a:r>
                      <a:endParaRPr kumimoji="0" lang="es-ES" sz="800" b="0"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a:noFill/>
                    </a:lnT>
                    <a:lnB cap="flat">
                      <a:noFill/>
                    </a:lnB>
                    <a:lnTlToBr>
                      <a:noFill/>
                    </a:lnTlToBr>
                    <a:lnBlToTr>
                      <a:noFill/>
                    </a:lnBlToTr>
                    <a:noFill/>
                  </a:tcPr>
                </a:tc>
              </a:tr>
            </a:tbl>
          </a:graphicData>
        </a:graphic>
      </p:graphicFrame>
      <p:sp>
        <p:nvSpPr>
          <p:cNvPr id="30852" name="Text Box 284"/>
          <p:cNvSpPr txBox="1">
            <a:spLocks noChangeArrowheads="1"/>
          </p:cNvSpPr>
          <p:nvPr/>
        </p:nvSpPr>
        <p:spPr bwMode="auto">
          <a:xfrm>
            <a:off x="4859338" y="5589588"/>
            <a:ext cx="8651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MX" sz="1200"/>
              <a:t>Puntaje</a:t>
            </a:r>
            <a:endParaRPr lang="es-ES" sz="1200"/>
          </a:p>
        </p:txBody>
      </p:sp>
      <p:sp>
        <p:nvSpPr>
          <p:cNvPr id="3" name="2 Marcador de número de diapositiva"/>
          <p:cNvSpPr>
            <a:spLocks noGrp="1"/>
          </p:cNvSpPr>
          <p:nvPr>
            <p:ph type="sldNum" sz="quarter" idx="12"/>
          </p:nvPr>
        </p:nvSpPr>
        <p:spPr/>
        <p:txBody>
          <a:bodyPr/>
          <a:lstStyle/>
          <a:p>
            <a:fld id="{805D4288-44B6-4D2C-8261-77B749EDE6EB}" type="slidenum">
              <a:rPr lang="es-MX" smtClean="0"/>
              <a:t>31</a:t>
            </a:fld>
            <a:endParaRPr lang="es-MX"/>
          </a:p>
        </p:txBody>
      </p:sp>
    </p:spTree>
    <p:extLst>
      <p:ext uri="{BB962C8B-B14F-4D97-AF65-F5344CB8AC3E}">
        <p14:creationId xmlns:p14="http://schemas.microsoft.com/office/powerpoint/2010/main" val="2943627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79134" y="4797152"/>
            <a:ext cx="7929562" cy="1169523"/>
          </a:xfrm>
          <a:prstGeom prst="rect">
            <a:avLst/>
          </a:prstGeom>
          <a:no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CAPÍTULO </a:t>
            </a: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5.2</a:t>
            </a:r>
            <a:endPar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CREATIVIDAD e innovación </a:t>
            </a:r>
            <a:endPar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grpSp>
        <p:nvGrpSpPr>
          <p:cNvPr id="25606" name="Group 5"/>
          <p:cNvGrpSpPr>
            <a:grpSpLocks/>
          </p:cNvGrpSpPr>
          <p:nvPr/>
        </p:nvGrpSpPr>
        <p:grpSpPr bwMode="auto">
          <a:xfrm>
            <a:off x="2572078" y="453900"/>
            <a:ext cx="3788358" cy="786080"/>
            <a:chOff x="1882" y="981"/>
            <a:chExt cx="2722" cy="635"/>
          </a:xfrm>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772" t="29187" r="10220" b="22010"/>
          <a:stretch/>
        </p:blipFill>
        <p:spPr bwMode="auto">
          <a:xfrm>
            <a:off x="2484438" y="1628800"/>
            <a:ext cx="3963639" cy="2448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805D4288-44B6-4D2C-8261-77B749EDE6EB}" type="slidenum">
              <a:rPr lang="es-MX" smtClean="0"/>
              <a:t>32</a:t>
            </a:fld>
            <a:endParaRPr lang="es-MX"/>
          </a:p>
        </p:txBody>
      </p:sp>
    </p:spTree>
    <p:extLst>
      <p:ext uri="{BB962C8B-B14F-4D97-AF65-F5344CB8AC3E}">
        <p14:creationId xmlns:p14="http://schemas.microsoft.com/office/powerpoint/2010/main" val="3062166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ecursosdeautoayuda.com/wp-content/uploads/2012/10/creatividad.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128092"/>
            <a:ext cx="2959911" cy="3625891"/>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68085" y="4437112"/>
            <a:ext cx="4680520" cy="1077218"/>
          </a:xfrm>
          <a:prstGeom prst="rect">
            <a:avLst/>
          </a:prstGeom>
        </p:spPr>
        <p:txBody>
          <a:bodyPr wrap="square">
            <a:spAutoFit/>
          </a:bodyPr>
          <a:lstStyle/>
          <a:p>
            <a:pPr algn="just"/>
            <a:r>
              <a:rPr lang="es-ES" sz="1600" b="1" dirty="0" smtClean="0">
                <a:latin typeface="Arial" pitchFamily="34" charset="0"/>
                <a:cs typeface="Arial" pitchFamily="34" charset="0"/>
              </a:rPr>
              <a:t>*Es la capacidad para combinar ideas o sistemas de una manera original o para establecer asociaciones poco comunes entre las ideas. </a:t>
            </a:r>
            <a:endParaRPr lang="es-ES" sz="1600" b="1" dirty="0">
              <a:latin typeface="Arial" pitchFamily="34" charset="0"/>
              <a:cs typeface="Arial" pitchFamily="34" charset="0"/>
            </a:endParaRPr>
          </a:p>
        </p:txBody>
      </p:sp>
      <p:sp>
        <p:nvSpPr>
          <p:cNvPr id="4" name="3 Rectángulo"/>
          <p:cNvSpPr/>
          <p:nvPr/>
        </p:nvSpPr>
        <p:spPr>
          <a:xfrm>
            <a:off x="755576" y="2348880"/>
            <a:ext cx="4278358" cy="1323439"/>
          </a:xfrm>
          <a:prstGeom prst="rect">
            <a:avLst/>
          </a:prstGeom>
        </p:spPr>
        <p:txBody>
          <a:bodyPr wrap="square">
            <a:spAutoFit/>
          </a:bodyPr>
          <a:lstStyle/>
          <a:p>
            <a:pPr algn="just"/>
            <a:r>
              <a:rPr lang="es-ES" sz="1600" b="1" dirty="0" smtClean="0">
                <a:latin typeface="Arial" pitchFamily="34" charset="0"/>
                <a:cs typeface="Arial" pitchFamily="34" charset="0"/>
              </a:rPr>
              <a:t>*Es la capacidad de producir respuestas poco comunes, con validez social, innovadoras tecnológicas, etc. Se considera un factor de desarrollo personal. </a:t>
            </a:r>
          </a:p>
        </p:txBody>
      </p:sp>
      <p:sp>
        <p:nvSpPr>
          <p:cNvPr id="6" name="5 CuadroTexto"/>
          <p:cNvSpPr txBox="1"/>
          <p:nvPr/>
        </p:nvSpPr>
        <p:spPr>
          <a:xfrm>
            <a:off x="2389415" y="692696"/>
            <a:ext cx="4355231" cy="769441"/>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MX"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roadway" pitchFamily="82" charset="0"/>
              </a:rPr>
              <a:t>CREATIVIDAD</a:t>
            </a:r>
            <a:endParaRPr lang="es-MX"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oadway" pitchFamily="82" charset="0"/>
            </a:endParaRPr>
          </a:p>
        </p:txBody>
      </p:sp>
      <p:sp>
        <p:nvSpPr>
          <p:cNvPr id="7" name="6 Marcador de número de diapositiva"/>
          <p:cNvSpPr>
            <a:spLocks noGrp="1"/>
          </p:cNvSpPr>
          <p:nvPr>
            <p:ph type="sldNum" sz="quarter" idx="12"/>
          </p:nvPr>
        </p:nvSpPr>
        <p:spPr/>
        <p:txBody>
          <a:bodyPr/>
          <a:lstStyle/>
          <a:p>
            <a:fld id="{805D4288-44B6-4D2C-8261-77B749EDE6EB}" type="slidenum">
              <a:rPr lang="es-MX" smtClean="0"/>
              <a:t>33</a:t>
            </a:fld>
            <a:endParaRPr lang="es-MX"/>
          </a:p>
        </p:txBody>
      </p:sp>
    </p:spTree>
    <p:extLst>
      <p:ext uri="{BB962C8B-B14F-4D97-AF65-F5344CB8AC3E}">
        <p14:creationId xmlns:p14="http://schemas.microsoft.com/office/powerpoint/2010/main" val="2776278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Text Box 13"/>
          <p:cNvSpPr txBox="1">
            <a:spLocks noChangeArrowheads="1"/>
          </p:cNvSpPr>
          <p:nvPr/>
        </p:nvSpPr>
        <p:spPr bwMode="auto">
          <a:xfrm>
            <a:off x="395536" y="388987"/>
            <a:ext cx="8247249" cy="646331"/>
          </a:xfrm>
          <a:prstGeom prst="rect">
            <a:avLst/>
          </a:prstGeom>
          <a:noFill/>
          <a:ln>
            <a:noFill/>
          </a:ln>
          <a:extLst/>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s-ES" b="1" dirty="0">
                <a:latin typeface="+mn-lt"/>
                <a:ea typeface="Verdana" pitchFamily="34" charset="0"/>
                <a:cs typeface="Verdana" pitchFamily="34" charset="0"/>
              </a:rPr>
              <a:t>El proceso creativo </a:t>
            </a:r>
            <a:r>
              <a:rPr lang="es-ES" dirty="0">
                <a:latin typeface="+mn-lt"/>
                <a:ea typeface="Verdana" pitchFamily="34" charset="0"/>
                <a:cs typeface="Verdana" pitchFamily="34" charset="0"/>
              </a:rPr>
              <a:t>implica inventiva y un pensamiento artístico e inspirado. Se caracteriza por la originalidad y la imaginación.</a:t>
            </a:r>
          </a:p>
        </p:txBody>
      </p:sp>
      <p:graphicFrame>
        <p:nvGraphicFramePr>
          <p:cNvPr id="6" name="5 Diagrama"/>
          <p:cNvGraphicFramePr/>
          <p:nvPr>
            <p:extLst>
              <p:ext uri="{D42A27DB-BD31-4B8C-83A1-F6EECF244321}">
                <p14:modId xmlns:p14="http://schemas.microsoft.com/office/powerpoint/2010/main" val="3462215940"/>
              </p:ext>
            </p:extLst>
          </p:nvPr>
        </p:nvGraphicFramePr>
        <p:xfrm>
          <a:off x="761746" y="1412776"/>
          <a:ext cx="7620508"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805D4288-44B6-4D2C-8261-77B749EDE6EB}" type="slidenum">
              <a:rPr lang="es-MX" smtClean="0"/>
              <a:t>34</a:t>
            </a:fld>
            <a:endParaRPr lang="es-MX"/>
          </a:p>
        </p:txBody>
      </p:sp>
    </p:spTree>
    <p:extLst>
      <p:ext uri="{BB962C8B-B14F-4D97-AF65-F5344CB8AC3E}">
        <p14:creationId xmlns:p14="http://schemas.microsoft.com/office/powerpoint/2010/main" val="2509203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79246315"/>
              </p:ext>
            </p:extLst>
          </p:nvPr>
        </p:nvGraphicFramePr>
        <p:xfrm>
          <a:off x="60176" y="9087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3 Grupo"/>
          <p:cNvGrpSpPr/>
          <p:nvPr/>
        </p:nvGrpSpPr>
        <p:grpSpPr>
          <a:xfrm>
            <a:off x="5508104" y="3573016"/>
            <a:ext cx="2520280" cy="2667248"/>
            <a:chOff x="2844800" y="1828800"/>
            <a:chExt cx="2235200" cy="2235200"/>
          </a:xfrm>
          <a:solidFill>
            <a:schemeClr val="accent4">
              <a:lumMod val="75000"/>
            </a:schemeClr>
          </a:solidFill>
        </p:grpSpPr>
        <p:sp>
          <p:nvSpPr>
            <p:cNvPr id="5" name="4 Forma"/>
            <p:cNvSpPr/>
            <p:nvPr/>
          </p:nvSpPr>
          <p:spPr>
            <a:xfrm>
              <a:off x="2844800" y="1828800"/>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orma 4"/>
            <p:cNvSpPr/>
            <p:nvPr/>
          </p:nvSpPr>
          <p:spPr>
            <a:xfrm>
              <a:off x="3294175" y="2352385"/>
              <a:ext cx="1336450" cy="1148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MX" sz="1200" b="1" kern="1200" dirty="0" smtClean="0"/>
                <a:t>4</a:t>
              </a:r>
            </a:p>
            <a:p>
              <a:pPr lvl="0" algn="ctr" defTabSz="488950">
                <a:lnSpc>
                  <a:spcPct val="90000"/>
                </a:lnSpc>
                <a:spcBef>
                  <a:spcPct val="0"/>
                </a:spcBef>
                <a:spcAft>
                  <a:spcPct val="35000"/>
                </a:spcAft>
              </a:pPr>
              <a:r>
                <a:rPr lang="es-MX" sz="1200" b="1" kern="1200" dirty="0" smtClean="0"/>
                <a:t>VERIFICACIÓN</a:t>
              </a:r>
              <a:endParaRPr lang="es-MX" sz="1200" b="1" kern="1200" dirty="0"/>
            </a:p>
          </p:txBody>
        </p:sp>
      </p:grpSp>
      <p:sp>
        <p:nvSpPr>
          <p:cNvPr id="10" name="9 Flecha circular"/>
          <p:cNvSpPr/>
          <p:nvPr/>
        </p:nvSpPr>
        <p:spPr>
          <a:xfrm rot="861272" flipV="1">
            <a:off x="3956632" y="4546214"/>
            <a:ext cx="1994291" cy="1188000"/>
          </a:xfrm>
          <a:prstGeom prst="circularArrow">
            <a:avLst>
              <a:gd name="adj1" fmla="val 12566"/>
              <a:gd name="adj2" fmla="val 997505"/>
              <a:gd name="adj3" fmla="val 19562868"/>
              <a:gd name="adj4" fmla="val 10800000"/>
              <a:gd name="adj5" fmla="val 1744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Text Box 11"/>
          <p:cNvSpPr txBox="1">
            <a:spLocks noChangeArrowheads="1"/>
          </p:cNvSpPr>
          <p:nvPr/>
        </p:nvSpPr>
        <p:spPr bwMode="auto">
          <a:xfrm>
            <a:off x="468314" y="381000"/>
            <a:ext cx="8207374" cy="336550"/>
          </a:xfrm>
          <a:prstGeom prst="rect">
            <a:avLst/>
          </a:prstGeom>
          <a:solidFill>
            <a:schemeClr val="accent6">
              <a:lumMod val="75000"/>
            </a:schemeClr>
          </a:solidFill>
          <a:ln/>
          <a:extLst/>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1600" b="1" dirty="0">
                <a:solidFill>
                  <a:schemeClr val="bg1"/>
                </a:solidFill>
                <a:effectLst>
                  <a:outerShdw blurRad="38100" dist="38100" dir="2700000" algn="tl">
                    <a:srgbClr val="000000">
                      <a:alpha val="43137"/>
                    </a:srgbClr>
                  </a:outerShdw>
                </a:effectLst>
              </a:rPr>
              <a:t>FASES DEL PROCESO CREATIVO</a:t>
            </a:r>
          </a:p>
        </p:txBody>
      </p:sp>
      <p:sp>
        <p:nvSpPr>
          <p:cNvPr id="11" name="10 Rectángulo"/>
          <p:cNvSpPr/>
          <p:nvPr/>
        </p:nvSpPr>
        <p:spPr>
          <a:xfrm>
            <a:off x="4067944" y="1124744"/>
            <a:ext cx="4104456" cy="738664"/>
          </a:xfrm>
          <a:prstGeom prst="rect">
            <a:avLst/>
          </a:prstGeom>
        </p:spPr>
        <p:txBody>
          <a:bodyPr wrap="square">
            <a:spAutoFit/>
          </a:bodyPr>
          <a:lstStyle/>
          <a:p>
            <a:pPr algn="just"/>
            <a:r>
              <a:rPr lang="es-ES" sz="1400" dirty="0"/>
              <a:t>Inicia con el estudio de una necesidad o de un problema. Analizando la situación y reuniendo todos los datos posibles. Se buscan posibles soluciones.</a:t>
            </a:r>
            <a:endParaRPr lang="es-ES" sz="1400" b="1" dirty="0"/>
          </a:p>
        </p:txBody>
      </p:sp>
      <p:sp>
        <p:nvSpPr>
          <p:cNvPr id="13" name="12 Rectángulo"/>
          <p:cNvSpPr/>
          <p:nvPr/>
        </p:nvSpPr>
        <p:spPr>
          <a:xfrm>
            <a:off x="539552" y="3697287"/>
            <a:ext cx="2304256" cy="523220"/>
          </a:xfrm>
          <a:prstGeom prst="rect">
            <a:avLst/>
          </a:prstGeom>
        </p:spPr>
        <p:txBody>
          <a:bodyPr wrap="square">
            <a:spAutoFit/>
          </a:bodyPr>
          <a:lstStyle/>
          <a:p>
            <a:pPr algn="ctr"/>
            <a:r>
              <a:rPr lang="es-ES" sz="1400" dirty="0"/>
              <a:t>Inicia el periodo de relajamiento y distracción.</a:t>
            </a:r>
            <a:endParaRPr lang="es-ES" sz="1400" b="1" dirty="0"/>
          </a:p>
        </p:txBody>
      </p:sp>
      <p:sp>
        <p:nvSpPr>
          <p:cNvPr id="14" name="13 Rectángulo"/>
          <p:cNvSpPr/>
          <p:nvPr/>
        </p:nvSpPr>
        <p:spPr>
          <a:xfrm>
            <a:off x="840451" y="4581128"/>
            <a:ext cx="2795445" cy="307777"/>
          </a:xfrm>
          <a:prstGeom prst="rect">
            <a:avLst/>
          </a:prstGeom>
        </p:spPr>
        <p:txBody>
          <a:bodyPr wrap="none">
            <a:spAutoFit/>
          </a:bodyPr>
          <a:lstStyle/>
          <a:p>
            <a:pPr algn="ctr"/>
            <a:r>
              <a:rPr lang="es-ES" sz="1400" dirty="0"/>
              <a:t>Es el nacimiento de una nueva idea.</a:t>
            </a:r>
            <a:endParaRPr lang="es-ES" sz="1400" b="1" dirty="0"/>
          </a:p>
        </p:txBody>
      </p:sp>
      <p:sp>
        <p:nvSpPr>
          <p:cNvPr id="15" name="14 Rectángulo"/>
          <p:cNvSpPr/>
          <p:nvPr/>
        </p:nvSpPr>
        <p:spPr>
          <a:xfrm>
            <a:off x="2267744" y="5805264"/>
            <a:ext cx="3888432" cy="523220"/>
          </a:xfrm>
          <a:prstGeom prst="rect">
            <a:avLst/>
          </a:prstGeom>
        </p:spPr>
        <p:txBody>
          <a:bodyPr wrap="square">
            <a:spAutoFit/>
          </a:bodyPr>
          <a:lstStyle/>
          <a:p>
            <a:pPr algn="ctr"/>
            <a:r>
              <a:rPr lang="es-ES" sz="1400" dirty="0"/>
              <a:t>Implica la evaluación y verificación de la idea o del producto creativo.</a:t>
            </a:r>
            <a:endParaRPr lang="es-ES" sz="1400" b="1" dirty="0"/>
          </a:p>
        </p:txBody>
      </p:sp>
      <p:sp>
        <p:nvSpPr>
          <p:cNvPr id="7" name="6 Marcador de número de diapositiva"/>
          <p:cNvSpPr>
            <a:spLocks noGrp="1"/>
          </p:cNvSpPr>
          <p:nvPr>
            <p:ph type="sldNum" sz="quarter" idx="12"/>
          </p:nvPr>
        </p:nvSpPr>
        <p:spPr/>
        <p:txBody>
          <a:bodyPr/>
          <a:lstStyle/>
          <a:p>
            <a:fld id="{805D4288-44B6-4D2C-8261-77B749EDE6EB}" type="slidenum">
              <a:rPr lang="es-MX" smtClean="0"/>
              <a:t>35</a:t>
            </a:fld>
            <a:endParaRPr lang="es-MX"/>
          </a:p>
        </p:txBody>
      </p:sp>
    </p:spTree>
    <p:extLst>
      <p:ext uri="{BB962C8B-B14F-4D97-AF65-F5344CB8AC3E}">
        <p14:creationId xmlns:p14="http://schemas.microsoft.com/office/powerpoint/2010/main" val="42577377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68313" y="1198563"/>
            <a:ext cx="8207375" cy="5038725"/>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nchor="ctr">
            <a:spAutoFit/>
          </a:bodyPr>
          <a:lstStyle/>
          <a:p>
            <a:pPr marL="342900" indent="-342900" algn="just">
              <a:lnSpc>
                <a:spcPct val="130000"/>
              </a:lnSpc>
              <a:spcBef>
                <a:spcPct val="30000"/>
              </a:spcBef>
              <a:buFontTx/>
              <a:buAutoNum type="arabicPeriod"/>
            </a:pPr>
            <a:r>
              <a:rPr lang="es-ES" b="1" i="1" dirty="0">
                <a:cs typeface="Arial" charset="0"/>
              </a:rPr>
              <a:t>Ser curioso:</a:t>
            </a:r>
            <a:r>
              <a:rPr lang="es-ES" b="1" dirty="0">
                <a:cs typeface="Arial" charset="0"/>
              </a:rPr>
              <a:t> </a:t>
            </a:r>
            <a:r>
              <a:rPr lang="es-ES" dirty="0">
                <a:cs typeface="Arial" charset="0"/>
              </a:rPr>
              <a:t>Hacerte preguntas como: “¿qué pasaría si…?”, “¿por qué?”, “me pregunto si…” para hacer volar la imaginación.</a:t>
            </a:r>
          </a:p>
          <a:p>
            <a:pPr marL="342900" indent="-342900" algn="just">
              <a:lnSpc>
                <a:spcPct val="130000"/>
              </a:lnSpc>
              <a:spcBef>
                <a:spcPct val="30000"/>
              </a:spcBef>
              <a:buFontTx/>
              <a:buAutoNum type="arabicPeriod"/>
            </a:pPr>
            <a:r>
              <a:rPr lang="es-ES" b="1" i="1" dirty="0">
                <a:cs typeface="Arial" charset="0"/>
              </a:rPr>
              <a:t>Ver problemas como algo interesante y aceptable:</a:t>
            </a:r>
            <a:r>
              <a:rPr lang="es-ES" b="1" dirty="0">
                <a:cs typeface="Arial" charset="0"/>
              </a:rPr>
              <a:t> </a:t>
            </a:r>
            <a:r>
              <a:rPr lang="es-ES" dirty="0">
                <a:cs typeface="Arial" charset="0"/>
              </a:rPr>
              <a:t>Las personas creativas ven un problema como algo normal, un reto fascinante por superar.</a:t>
            </a:r>
          </a:p>
          <a:p>
            <a:pPr marL="342900" indent="-342900" algn="just">
              <a:lnSpc>
                <a:spcPct val="130000"/>
              </a:lnSpc>
              <a:spcBef>
                <a:spcPct val="30000"/>
              </a:spcBef>
              <a:buFontTx/>
              <a:buAutoNum type="arabicPeriod"/>
            </a:pPr>
            <a:r>
              <a:rPr lang="es-ES" b="1" i="1" dirty="0">
                <a:cs typeface="Arial" charset="0"/>
              </a:rPr>
              <a:t>Enfrentar retos:</a:t>
            </a:r>
            <a:r>
              <a:rPr lang="es-ES" b="1" dirty="0">
                <a:cs typeface="Arial" charset="0"/>
              </a:rPr>
              <a:t> </a:t>
            </a:r>
            <a:r>
              <a:rPr lang="es-ES" dirty="0">
                <a:cs typeface="Arial" charset="0"/>
              </a:rPr>
              <a:t>Encarar problemas.</a:t>
            </a:r>
          </a:p>
          <a:p>
            <a:pPr marL="342900" indent="-342900" algn="just">
              <a:lnSpc>
                <a:spcPct val="130000"/>
              </a:lnSpc>
              <a:spcBef>
                <a:spcPct val="30000"/>
              </a:spcBef>
              <a:buFontTx/>
              <a:buAutoNum type="arabicPeriod"/>
            </a:pPr>
            <a:r>
              <a:rPr lang="es-ES" b="1" i="1" dirty="0">
                <a:cs typeface="Arial" charset="0"/>
              </a:rPr>
              <a:t>Descontento positivo:</a:t>
            </a:r>
            <a:r>
              <a:rPr lang="es-ES" b="1" dirty="0">
                <a:cs typeface="Arial" charset="0"/>
              </a:rPr>
              <a:t> </a:t>
            </a:r>
            <a:r>
              <a:rPr lang="es-ES" dirty="0">
                <a:cs typeface="Arial" charset="0"/>
              </a:rPr>
              <a:t>Notar que algo está mal para poder mejorarlo.</a:t>
            </a:r>
          </a:p>
          <a:p>
            <a:pPr marL="342900" indent="-342900" algn="just">
              <a:lnSpc>
                <a:spcPct val="130000"/>
              </a:lnSpc>
              <a:spcBef>
                <a:spcPct val="30000"/>
              </a:spcBef>
              <a:buFontTx/>
              <a:buAutoNum type="arabicPeriod"/>
            </a:pPr>
            <a:r>
              <a:rPr lang="es-ES" b="1" i="1" dirty="0">
                <a:cs typeface="Arial" charset="0"/>
              </a:rPr>
              <a:t>Optimismo:</a:t>
            </a:r>
            <a:r>
              <a:rPr lang="es-ES" b="1" dirty="0">
                <a:cs typeface="Arial" charset="0"/>
              </a:rPr>
              <a:t> </a:t>
            </a:r>
            <a:r>
              <a:rPr lang="es-ES" dirty="0">
                <a:cs typeface="Arial" charset="0"/>
              </a:rPr>
              <a:t>No hay problema que no se pueda solucionar.</a:t>
            </a:r>
          </a:p>
          <a:p>
            <a:pPr marL="342900" indent="-342900" algn="just">
              <a:lnSpc>
                <a:spcPct val="130000"/>
              </a:lnSpc>
              <a:spcBef>
                <a:spcPct val="30000"/>
              </a:spcBef>
              <a:buFontTx/>
              <a:buAutoNum type="arabicPeriod"/>
            </a:pPr>
            <a:r>
              <a:rPr lang="es-ES" b="1" i="1" dirty="0">
                <a:cs typeface="Arial" charset="0"/>
              </a:rPr>
              <a:t>Evitar Juzgar:</a:t>
            </a:r>
            <a:r>
              <a:rPr lang="es-ES" b="1" dirty="0">
                <a:cs typeface="Arial" charset="0"/>
              </a:rPr>
              <a:t> </a:t>
            </a:r>
            <a:r>
              <a:rPr lang="es-ES" dirty="0">
                <a:cs typeface="Arial" charset="0"/>
              </a:rPr>
              <a:t>Recuerda que las ideas “más locas” suelen ser las mejores. </a:t>
            </a:r>
          </a:p>
          <a:p>
            <a:pPr marL="342900" indent="-342900" algn="just">
              <a:lnSpc>
                <a:spcPct val="130000"/>
              </a:lnSpc>
              <a:spcBef>
                <a:spcPct val="30000"/>
              </a:spcBef>
              <a:buFontTx/>
              <a:buAutoNum type="arabicPeriod"/>
            </a:pPr>
            <a:r>
              <a:rPr lang="es-ES" b="1" i="1" dirty="0">
                <a:cs typeface="Arial" charset="0"/>
              </a:rPr>
              <a:t>Ver obstáculos como un vehículo para la mejora y la solución</a:t>
            </a:r>
            <a:endParaRPr lang="es-ES" b="1" dirty="0">
              <a:cs typeface="Arial" charset="0"/>
            </a:endParaRPr>
          </a:p>
          <a:p>
            <a:pPr marL="342900" indent="-342900" algn="just">
              <a:lnSpc>
                <a:spcPct val="130000"/>
              </a:lnSpc>
              <a:spcBef>
                <a:spcPct val="30000"/>
              </a:spcBef>
              <a:buFontTx/>
              <a:buAutoNum type="arabicPeriod"/>
            </a:pPr>
            <a:r>
              <a:rPr lang="es-ES" b="1" i="1" dirty="0">
                <a:cs typeface="Arial" charset="0"/>
              </a:rPr>
              <a:t>Perseverancia:</a:t>
            </a:r>
            <a:r>
              <a:rPr lang="es-ES" b="1" dirty="0">
                <a:cs typeface="Arial" charset="0"/>
              </a:rPr>
              <a:t> </a:t>
            </a:r>
            <a:r>
              <a:rPr lang="es-ES" dirty="0">
                <a:cs typeface="Arial" charset="0"/>
              </a:rPr>
              <a:t>Recuerda que el que persevera alcanza.</a:t>
            </a:r>
          </a:p>
          <a:p>
            <a:pPr marL="342900" indent="-342900" algn="just">
              <a:lnSpc>
                <a:spcPct val="130000"/>
              </a:lnSpc>
              <a:spcBef>
                <a:spcPct val="30000"/>
              </a:spcBef>
              <a:buFontTx/>
              <a:buAutoNum type="arabicPeriod"/>
            </a:pPr>
            <a:r>
              <a:rPr lang="es-ES" b="1" i="1" dirty="0">
                <a:cs typeface="Arial" charset="0"/>
              </a:rPr>
              <a:t>Imaginación flexible:</a:t>
            </a:r>
            <a:r>
              <a:rPr lang="es-ES" b="1" dirty="0">
                <a:cs typeface="Arial" charset="0"/>
              </a:rPr>
              <a:t> </a:t>
            </a:r>
            <a:r>
              <a:rPr lang="es-ES" dirty="0">
                <a:cs typeface="Arial" charset="0"/>
              </a:rPr>
              <a:t>Capacidad de darle muchas vueltas a las ideas, para solucionar un problema.</a:t>
            </a:r>
          </a:p>
        </p:txBody>
      </p:sp>
      <p:sp>
        <p:nvSpPr>
          <p:cNvPr id="3" name="Text Box 4"/>
          <p:cNvSpPr txBox="1">
            <a:spLocks noChangeArrowheads="1"/>
          </p:cNvSpPr>
          <p:nvPr/>
        </p:nvSpPr>
        <p:spPr bwMode="auto">
          <a:xfrm>
            <a:off x="468313" y="541338"/>
            <a:ext cx="8207375" cy="366712"/>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b="1" dirty="0">
                <a:cs typeface="Arial" charset="0"/>
              </a:rPr>
              <a:t>ACTITUDES DE PERSONAS ALTAMENTE CREATIVAS</a:t>
            </a:r>
          </a:p>
        </p:txBody>
      </p:sp>
      <p:sp>
        <p:nvSpPr>
          <p:cNvPr id="5" name="4 Marcador de número de diapositiva"/>
          <p:cNvSpPr>
            <a:spLocks noGrp="1"/>
          </p:cNvSpPr>
          <p:nvPr>
            <p:ph type="sldNum" sz="quarter" idx="12"/>
          </p:nvPr>
        </p:nvSpPr>
        <p:spPr/>
        <p:txBody>
          <a:bodyPr/>
          <a:lstStyle/>
          <a:p>
            <a:fld id="{805D4288-44B6-4D2C-8261-77B749EDE6EB}" type="slidenum">
              <a:rPr lang="es-MX" smtClean="0"/>
              <a:t>36</a:t>
            </a:fld>
            <a:endParaRPr lang="es-MX"/>
          </a:p>
        </p:txBody>
      </p:sp>
    </p:spTree>
    <p:extLst>
      <p:ext uri="{BB962C8B-B14F-4D97-AF65-F5344CB8AC3E}">
        <p14:creationId xmlns:p14="http://schemas.microsoft.com/office/powerpoint/2010/main" val="587888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6578"/>
            <a:ext cx="7128792" cy="4464844"/>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fld id="{805D4288-44B6-4D2C-8261-77B749EDE6EB}" type="slidenum">
              <a:rPr lang="es-MX" smtClean="0"/>
              <a:t>37</a:t>
            </a:fld>
            <a:endParaRPr lang="es-MX"/>
          </a:p>
        </p:txBody>
      </p:sp>
    </p:spTree>
    <p:extLst>
      <p:ext uri="{BB962C8B-B14F-4D97-AF65-F5344CB8AC3E}">
        <p14:creationId xmlns:p14="http://schemas.microsoft.com/office/powerpoint/2010/main" val="2525075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Llamada de nube"/>
          <p:cNvSpPr/>
          <p:nvPr/>
        </p:nvSpPr>
        <p:spPr>
          <a:xfrm flipH="1">
            <a:off x="611559" y="537879"/>
            <a:ext cx="4608510" cy="2675098"/>
          </a:xfrm>
          <a:prstGeom prst="cloudCallout">
            <a:avLst>
              <a:gd name="adj1" fmla="val -55286"/>
              <a:gd name="adj2" fmla="val 6038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a:p>
        </p:txBody>
      </p:sp>
      <p:sp>
        <p:nvSpPr>
          <p:cNvPr id="2" name="1 Rectángulo"/>
          <p:cNvSpPr/>
          <p:nvPr/>
        </p:nvSpPr>
        <p:spPr>
          <a:xfrm>
            <a:off x="294505" y="1196752"/>
            <a:ext cx="4618586" cy="2185214"/>
          </a:xfrm>
          <a:prstGeom prst="rect">
            <a:avLst/>
          </a:prstGeom>
        </p:spPr>
        <p:txBody>
          <a:bodyPr wrap="square">
            <a:spAutoFit/>
          </a:bodyPr>
          <a:lstStyle/>
          <a:p>
            <a:pPr algn="ctr"/>
            <a:r>
              <a:rPr lang="es-MX" sz="2400" b="1" dirty="0"/>
              <a:t>"En los momentos de crisis</a:t>
            </a:r>
          </a:p>
          <a:p>
            <a:pPr algn="ctr"/>
            <a:r>
              <a:rPr lang="es-MX" sz="2400" b="1" dirty="0"/>
              <a:t>sólo la creatividad es más</a:t>
            </a:r>
          </a:p>
          <a:p>
            <a:pPr algn="ctr"/>
            <a:r>
              <a:rPr lang="es-MX" sz="2400" b="1" dirty="0"/>
              <a:t>importante que el</a:t>
            </a:r>
          </a:p>
          <a:p>
            <a:pPr algn="ctr"/>
            <a:r>
              <a:rPr lang="es-MX" sz="2400" b="1" dirty="0"/>
              <a:t>conocimiento</a:t>
            </a:r>
            <a:r>
              <a:rPr lang="es-MX" sz="2400" b="1" dirty="0" smtClean="0"/>
              <a:t>.“</a:t>
            </a:r>
          </a:p>
          <a:p>
            <a:pPr algn="ctr"/>
            <a:r>
              <a:rPr lang="es-MX"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s-MX"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s://upload.wikimedia.org/wikipedia/commons/thumb/d/d3/Albert_Einstein_Head.jpg/220px-Albert_Einstein_Hea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230" y="1268760"/>
            <a:ext cx="2808312" cy="3650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3 Rectángulo"/>
          <p:cNvSpPr/>
          <p:nvPr/>
        </p:nvSpPr>
        <p:spPr>
          <a:xfrm>
            <a:off x="5847003" y="5036957"/>
            <a:ext cx="2379562" cy="461665"/>
          </a:xfrm>
          <a:prstGeom prst="rect">
            <a:avLst/>
          </a:prstGeom>
        </p:spPr>
        <p:txBody>
          <a:bodyPr wrap="none">
            <a:spAutoFit/>
          </a:bodyPr>
          <a:lstStyle/>
          <a:p>
            <a:r>
              <a:rPr lang="es-MX"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Albert Einstein</a:t>
            </a:r>
          </a:p>
        </p:txBody>
      </p:sp>
      <p:sp>
        <p:nvSpPr>
          <p:cNvPr id="6" name="5 Marcador de número de diapositiva"/>
          <p:cNvSpPr>
            <a:spLocks noGrp="1"/>
          </p:cNvSpPr>
          <p:nvPr>
            <p:ph type="sldNum" sz="quarter" idx="12"/>
          </p:nvPr>
        </p:nvSpPr>
        <p:spPr/>
        <p:txBody>
          <a:bodyPr/>
          <a:lstStyle/>
          <a:p>
            <a:fld id="{805D4288-44B6-4D2C-8261-77B749EDE6EB}" type="slidenum">
              <a:rPr lang="es-MX" smtClean="0"/>
              <a:t>38</a:t>
            </a:fld>
            <a:endParaRPr lang="es-MX"/>
          </a:p>
        </p:txBody>
      </p:sp>
    </p:spTree>
    <p:extLst>
      <p:ext uri="{BB962C8B-B14F-4D97-AF65-F5344CB8AC3E}">
        <p14:creationId xmlns:p14="http://schemas.microsoft.com/office/powerpoint/2010/main" val="2576455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24" t="51558" r="30923" b="2133"/>
          <a:stretch/>
        </p:blipFill>
        <p:spPr bwMode="auto">
          <a:xfrm>
            <a:off x="2971799" y="3265621"/>
            <a:ext cx="3200401" cy="27080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68312" y="1810617"/>
            <a:ext cx="8207375"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MX" b="1" dirty="0" smtClean="0"/>
              <a:t>Unir estos nueve puntos con solo cuatro líneas rectas sin interrupción sin levantar el lápiz del papel, de forma que cada uno de los puntos solo sea tocado una vez. </a:t>
            </a:r>
          </a:p>
          <a:p>
            <a:r>
              <a:rPr lang="es-MX" b="1" dirty="0" smtClean="0"/>
              <a:t>No esta permitido volver sobre la misma línea.</a:t>
            </a:r>
          </a:p>
          <a:p>
            <a:endParaRPr lang="es-MX"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1022"/>
          <a:stretch/>
        </p:blipFill>
        <p:spPr bwMode="auto">
          <a:xfrm>
            <a:off x="827584" y="404664"/>
            <a:ext cx="8112001" cy="1109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468312" y="6093295"/>
            <a:ext cx="5287940" cy="246221"/>
          </a:xfrm>
          <a:prstGeom prst="rect">
            <a:avLst/>
          </a:prstGeom>
        </p:spPr>
        <p:txBody>
          <a:bodyPr wrap="square">
            <a:spAutoFit/>
          </a:bodyPr>
          <a:lstStyle/>
          <a:p>
            <a:r>
              <a:rPr lang="es-MX" sz="1000" dirty="0">
                <a:hlinkClick r:id="rId3"/>
              </a:rPr>
              <a:t>http://www.youtube.com/watch?v=o_QTFPdnrjY</a:t>
            </a:r>
            <a:endParaRPr lang="es-MX" sz="1000" dirty="0"/>
          </a:p>
        </p:txBody>
      </p:sp>
      <p:sp>
        <p:nvSpPr>
          <p:cNvPr id="7" name="6 Rectángulo"/>
          <p:cNvSpPr/>
          <p:nvPr/>
        </p:nvSpPr>
        <p:spPr>
          <a:xfrm>
            <a:off x="468312" y="5950498"/>
            <a:ext cx="4572000" cy="246221"/>
          </a:xfrm>
          <a:prstGeom prst="rect">
            <a:avLst/>
          </a:prstGeom>
        </p:spPr>
        <p:txBody>
          <a:bodyPr>
            <a:spAutoFit/>
          </a:bodyPr>
          <a:lstStyle/>
          <a:p>
            <a:r>
              <a:rPr lang="es-MX" sz="1000" dirty="0"/>
              <a:t>Material de apoyo.- </a:t>
            </a:r>
            <a:r>
              <a:rPr lang="es-MX" sz="1000" dirty="0" smtClean="0"/>
              <a:t>¿de </a:t>
            </a:r>
            <a:r>
              <a:rPr lang="es-MX" sz="1000" dirty="0"/>
              <a:t>donde vienen las buenas ideas? </a:t>
            </a:r>
          </a:p>
        </p:txBody>
      </p:sp>
      <p:sp>
        <p:nvSpPr>
          <p:cNvPr id="8" name="7 Marcador de número de diapositiva"/>
          <p:cNvSpPr>
            <a:spLocks noGrp="1"/>
          </p:cNvSpPr>
          <p:nvPr>
            <p:ph type="sldNum" sz="quarter" idx="12"/>
          </p:nvPr>
        </p:nvSpPr>
        <p:spPr/>
        <p:txBody>
          <a:bodyPr/>
          <a:lstStyle/>
          <a:p>
            <a:fld id="{805D4288-44B6-4D2C-8261-77B749EDE6EB}" type="slidenum">
              <a:rPr lang="es-MX" smtClean="0"/>
              <a:t>39</a:t>
            </a:fld>
            <a:endParaRPr lang="es-MX"/>
          </a:p>
        </p:txBody>
      </p:sp>
    </p:spTree>
    <p:extLst>
      <p:ext uri="{BB962C8B-B14F-4D97-AF65-F5344CB8AC3E}">
        <p14:creationId xmlns:p14="http://schemas.microsoft.com/office/powerpoint/2010/main" val="3928269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8312" y="188640"/>
            <a:ext cx="8208143" cy="40011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lvl="0" algn="ctr" fontAlgn="base">
              <a:spcBef>
                <a:spcPct val="0"/>
              </a:spcBef>
              <a:spcAft>
                <a:spcPct val="0"/>
              </a:spcAft>
            </a:pPr>
            <a:r>
              <a:rPr lang="es-MX" sz="2000" b="1" dirty="0"/>
              <a:t>EL SER HUMANO</a:t>
            </a:r>
            <a:endParaRPr lang="es-ES" sz="2000" b="1" dirty="0">
              <a:latin typeface="Arial" pitchFamily="34" charset="0"/>
            </a:endParaRPr>
          </a:p>
        </p:txBody>
      </p:sp>
      <p:sp>
        <p:nvSpPr>
          <p:cNvPr id="4" name="3 Rectángulo"/>
          <p:cNvSpPr/>
          <p:nvPr/>
        </p:nvSpPr>
        <p:spPr>
          <a:xfrm>
            <a:off x="468312" y="764704"/>
            <a:ext cx="820814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1400" dirty="0"/>
              <a:t>E</a:t>
            </a:r>
            <a:r>
              <a:rPr lang="es-ES" sz="1400" dirty="0" smtClean="0"/>
              <a:t>s </a:t>
            </a:r>
            <a:r>
              <a:rPr lang="es-ES" sz="1400" dirty="0"/>
              <a:t>un ser integral; en él influyen </a:t>
            </a:r>
            <a:r>
              <a:rPr lang="es-ES" sz="1400" b="1" i="1" dirty="0"/>
              <a:t>características biológicas, psicológicas, sociales y espirituales.</a:t>
            </a:r>
            <a:r>
              <a:rPr lang="es-ES" sz="1400" dirty="0"/>
              <a:t> Está dotado de </a:t>
            </a:r>
            <a:r>
              <a:rPr lang="es-ES" sz="1400" b="1" i="1" dirty="0"/>
              <a:t>conciencia, inteligencia, voluntad, intencionalidad, afectividad y creatividad.</a:t>
            </a:r>
          </a:p>
        </p:txBody>
      </p:sp>
      <p:graphicFrame>
        <p:nvGraphicFramePr>
          <p:cNvPr id="5" name="Group 143"/>
          <p:cNvGraphicFramePr>
            <a:graphicFrameLocks noGrp="1"/>
          </p:cNvGraphicFramePr>
          <p:nvPr>
            <p:extLst>
              <p:ext uri="{D42A27DB-BD31-4B8C-83A1-F6EECF244321}">
                <p14:modId xmlns:p14="http://schemas.microsoft.com/office/powerpoint/2010/main" val="1955814412"/>
              </p:ext>
            </p:extLst>
          </p:nvPr>
        </p:nvGraphicFramePr>
        <p:xfrm>
          <a:off x="5488931" y="1655386"/>
          <a:ext cx="3168352" cy="2477780"/>
        </p:xfrm>
        <a:graphic>
          <a:graphicData uri="http://schemas.openxmlformats.org/drawingml/2006/table">
            <a:tbl>
              <a:tblPr/>
              <a:tblGrid>
                <a:gridCol w="585170"/>
                <a:gridCol w="2583182"/>
              </a:tblGrid>
              <a:tr h="45841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pitchFamily="34" charset="0"/>
                        </a:rPr>
                        <a:t>EL SER HUMANO ES:</a:t>
                      </a:r>
                      <a:endParaRPr kumimoji="0" lang="es-ES" sz="1400" b="1" i="0" u="none" strike="noStrike" cap="none" normalizeH="0" baseline="0" dirty="0" smtClean="0">
                        <a:ln>
                          <a:noFill/>
                        </a:ln>
                        <a:solidFill>
                          <a:schemeClr val="tx1"/>
                        </a:solidFill>
                        <a:effectLst/>
                        <a:latin typeface="Arial" pitchFamily="34" charset="0"/>
                      </a:endParaRPr>
                    </a:p>
                  </a:txBody>
                  <a:tcPr marL="91435" marR="9143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hMerge="1">
                  <a:txBody>
                    <a:bodyPr/>
                    <a:lstStyle/>
                    <a:p>
                      <a:endParaRPr lang="es-ES"/>
                    </a:p>
                  </a:txBody>
                  <a:tcPr/>
                </a:tc>
              </a:tr>
              <a:tr h="3070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Narrow" pitchFamily="34" charset="0"/>
                        </a:rPr>
                        <a:t>UNO </a:t>
                      </a:r>
                      <a:endParaRPr kumimoji="0" lang="es-ES" sz="1400" b="1" i="0" u="none" strike="noStrike" cap="none" normalizeH="0" baseline="0" dirty="0" smtClean="0">
                        <a:ln>
                          <a:noFill/>
                        </a:ln>
                        <a:solidFill>
                          <a:schemeClr val="tx1"/>
                        </a:solidFill>
                        <a:effectLst/>
                        <a:latin typeface="Arial Narrow" pitchFamily="34" charset="0"/>
                      </a:endParaRPr>
                    </a:p>
                  </a:txBody>
                  <a:tcPr marL="91435" marR="914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Narrow" pitchFamily="34" charset="0"/>
                        </a:rPr>
                        <a:t>CONSIGO MISMO.</a:t>
                      </a:r>
                      <a:endParaRPr kumimoji="0" lang="es-ES" sz="1400" b="1" i="0" u="none" strike="noStrike" cap="none" normalizeH="0" baseline="0" dirty="0" smtClean="0">
                        <a:ln>
                          <a:noFill/>
                        </a:ln>
                        <a:solidFill>
                          <a:schemeClr val="tx1"/>
                        </a:solidFill>
                        <a:effectLst/>
                        <a:latin typeface="Arial Narrow" pitchFamily="34" charset="0"/>
                      </a:endParaRPr>
                    </a:p>
                  </a:txBody>
                  <a:tcPr marL="91435" marR="914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08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Narrow" pitchFamily="34" charset="0"/>
                        </a:rPr>
                        <a:t>UNO</a:t>
                      </a:r>
                      <a:endParaRPr kumimoji="0" lang="es-ES" sz="1400" b="1" i="0" u="none" strike="noStrike" cap="none" normalizeH="0" baseline="0" dirty="0" smtClean="0">
                        <a:ln>
                          <a:noFill/>
                        </a:ln>
                        <a:solidFill>
                          <a:schemeClr val="tx1"/>
                        </a:solidFill>
                        <a:effectLst/>
                        <a:latin typeface="Arial Narrow" pitchFamily="34" charset="0"/>
                      </a:endParaRPr>
                    </a:p>
                  </a:txBody>
                  <a:tcPr marL="91435" marR="914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Narrow" pitchFamily="34" charset="0"/>
                        </a:rPr>
                        <a:t>CON LA SOCIEDAD.</a:t>
                      </a:r>
                      <a:endParaRPr kumimoji="0" lang="es-ES" sz="1400" b="1" i="0" u="none" strike="noStrike" cap="none" normalizeH="0" baseline="0" dirty="0" smtClean="0">
                        <a:ln>
                          <a:noFill/>
                        </a:ln>
                        <a:solidFill>
                          <a:schemeClr val="tx1"/>
                        </a:solidFill>
                        <a:effectLst/>
                        <a:latin typeface="Arial Narrow" pitchFamily="34" charset="0"/>
                      </a:endParaRPr>
                    </a:p>
                  </a:txBody>
                  <a:tcPr marL="91435" marR="914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solidFill>
                  </a:tcPr>
                </a:tc>
              </a:tr>
              <a:tr h="524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Narrow" pitchFamily="34" charset="0"/>
                        </a:rPr>
                        <a:t>UNO </a:t>
                      </a:r>
                      <a:endParaRPr kumimoji="0" lang="es-ES" sz="1400" b="1" i="0" u="none" strike="noStrike" cap="none" normalizeH="0" baseline="0" dirty="0" smtClean="0">
                        <a:ln>
                          <a:noFill/>
                        </a:ln>
                        <a:solidFill>
                          <a:schemeClr val="tx1"/>
                        </a:solidFill>
                        <a:effectLst/>
                        <a:latin typeface="Arial Narrow" pitchFamily="34" charset="0"/>
                      </a:endParaRPr>
                    </a:p>
                  </a:txBody>
                  <a:tcPr marL="91435" marR="914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Narrow" pitchFamily="34" charset="0"/>
                        </a:rPr>
                        <a:t>CON EL MEDIO AMBIENTE NATURAL.</a:t>
                      </a:r>
                      <a:endParaRPr kumimoji="0" lang="es-ES" sz="1400" b="1" i="0" u="none" strike="noStrike" cap="none" normalizeH="0" baseline="0" dirty="0" smtClean="0">
                        <a:ln>
                          <a:noFill/>
                        </a:ln>
                        <a:solidFill>
                          <a:schemeClr val="tx1"/>
                        </a:solidFill>
                        <a:effectLst/>
                        <a:latin typeface="Arial Narrow" pitchFamily="34" charset="0"/>
                      </a:endParaRPr>
                    </a:p>
                  </a:txBody>
                  <a:tcPr marL="91435" marR="914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33"/>
                    </a:solidFill>
                  </a:tcPr>
                </a:tc>
              </a:tr>
              <a:tr h="3511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Narrow" pitchFamily="34" charset="0"/>
                        </a:rPr>
                        <a:t>UNO </a:t>
                      </a:r>
                      <a:endParaRPr kumimoji="0" lang="es-ES" sz="1400" b="1" i="0" u="none" strike="noStrike" cap="none" normalizeH="0" baseline="0" dirty="0" smtClean="0">
                        <a:ln>
                          <a:noFill/>
                        </a:ln>
                        <a:solidFill>
                          <a:schemeClr val="tx1"/>
                        </a:solidFill>
                        <a:effectLst/>
                        <a:latin typeface="Arial Narrow" pitchFamily="34" charset="0"/>
                      </a:endParaRPr>
                    </a:p>
                  </a:txBody>
                  <a:tcPr marL="91435" marR="914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Narrow" pitchFamily="34" charset="0"/>
                        </a:rPr>
                        <a:t>EL UNIVERSO.</a:t>
                      </a:r>
                      <a:endParaRPr kumimoji="0" lang="es-ES" sz="1400" b="1" i="0" u="none" strike="noStrike" cap="none" normalizeH="0" baseline="0" dirty="0" smtClean="0">
                        <a:ln>
                          <a:noFill/>
                        </a:ln>
                        <a:solidFill>
                          <a:schemeClr val="tx1"/>
                        </a:solidFill>
                        <a:effectLst/>
                        <a:latin typeface="Arial Narrow" pitchFamily="34" charset="0"/>
                      </a:endParaRPr>
                    </a:p>
                  </a:txBody>
                  <a:tcPr marL="91435" marR="914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00CC"/>
                    </a:solidFill>
                  </a:tcPr>
                </a:tc>
              </a:tr>
              <a:tr h="5281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Narrow" pitchFamily="34" charset="0"/>
                        </a:rPr>
                        <a:t>UNO</a:t>
                      </a:r>
                      <a:endParaRPr kumimoji="0" lang="es-ES" sz="1400" b="1" i="0" u="none" strike="noStrike" cap="none" normalizeH="0" baseline="0" dirty="0" smtClean="0">
                        <a:ln>
                          <a:noFill/>
                        </a:ln>
                        <a:solidFill>
                          <a:schemeClr val="tx1"/>
                        </a:solidFill>
                        <a:effectLst/>
                        <a:latin typeface="Arial Narrow" pitchFamily="34" charset="0"/>
                      </a:endParaRPr>
                    </a:p>
                  </a:txBody>
                  <a:tcPr marL="91435" marR="9143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400" b="1" i="0" u="none" strike="noStrike" cap="none" normalizeH="0" baseline="0" dirty="0" smtClean="0">
                          <a:ln>
                            <a:noFill/>
                          </a:ln>
                          <a:solidFill>
                            <a:schemeClr val="tx1"/>
                          </a:solidFill>
                          <a:effectLst/>
                          <a:latin typeface="Arial Narrow" pitchFamily="34" charset="0"/>
                        </a:rPr>
                        <a:t>CON DIOS O EL PRINCIPIO U ORIGEN EN QUE SE CREA.</a:t>
                      </a:r>
                      <a:endParaRPr kumimoji="0" lang="es-ES" sz="1400" b="1" i="0" u="none" strike="noStrike" cap="none" normalizeH="0" baseline="0" dirty="0" smtClean="0">
                        <a:ln>
                          <a:noFill/>
                        </a:ln>
                        <a:solidFill>
                          <a:schemeClr val="tx1"/>
                        </a:solidFill>
                        <a:effectLst/>
                        <a:latin typeface="Arial Narrow" pitchFamily="34" charset="0"/>
                      </a:endParaRPr>
                    </a:p>
                  </a:txBody>
                  <a:tcPr marL="91435" marR="9143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CC"/>
                    </a:solidFill>
                  </a:tcPr>
                </a:tc>
              </a:tr>
            </a:tbl>
          </a:graphicData>
        </a:graphic>
      </p:graphicFrame>
      <p:sp>
        <p:nvSpPr>
          <p:cNvPr id="6" name="Rectangle 2"/>
          <p:cNvSpPr>
            <a:spLocks noChangeArrowheads="1"/>
          </p:cNvSpPr>
          <p:nvPr/>
        </p:nvSpPr>
        <p:spPr bwMode="auto">
          <a:xfrm>
            <a:off x="468312" y="1655386"/>
            <a:ext cx="4823768" cy="368300"/>
          </a:xfrm>
          <a:prstGeom prst="rect">
            <a:avLst/>
          </a:prstGeom>
          <a:ln/>
        </p:spPr>
        <p:style>
          <a:lnRef idx="1">
            <a:schemeClr val="accent5"/>
          </a:lnRef>
          <a:fillRef idx="3">
            <a:schemeClr val="accent5"/>
          </a:fillRef>
          <a:effectRef idx="2">
            <a:schemeClr val="accent5"/>
          </a:effectRef>
          <a:fontRef idx="minor">
            <a:schemeClr val="lt1"/>
          </a:fontRef>
        </p:style>
        <p:txBody>
          <a:bodyPr wrap="square" anchor="ctr">
            <a:spAutoFit/>
          </a:bodyPr>
          <a:lstStyle/>
          <a:p>
            <a:pPr algn="ctr"/>
            <a:r>
              <a:rPr lang="es-MX" b="1" dirty="0" smtClean="0"/>
              <a:t>EL </a:t>
            </a:r>
            <a:r>
              <a:rPr lang="es-MX" b="1" dirty="0"/>
              <a:t>SER HUMANO INDIVIDUAL </a:t>
            </a:r>
          </a:p>
        </p:txBody>
      </p:sp>
      <p:graphicFrame>
        <p:nvGraphicFramePr>
          <p:cNvPr id="8" name="7 Diagrama"/>
          <p:cNvGraphicFramePr/>
          <p:nvPr>
            <p:extLst>
              <p:ext uri="{D42A27DB-BD31-4B8C-83A1-F6EECF244321}">
                <p14:modId xmlns:p14="http://schemas.microsoft.com/office/powerpoint/2010/main" val="3145314517"/>
              </p:ext>
            </p:extLst>
          </p:nvPr>
        </p:nvGraphicFramePr>
        <p:xfrm>
          <a:off x="478994" y="2420888"/>
          <a:ext cx="4777670" cy="2919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31" descr="autoestima%2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431" y="3222859"/>
            <a:ext cx="745615" cy="6681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30" descr="¿Quién cuida de los lídere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0414" y="3175655"/>
            <a:ext cx="845618" cy="781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2"/>
          <p:cNvPicPr>
            <a:picLocks noChangeAspect="1" noChangeArrowheads="1"/>
          </p:cNvPicPr>
          <p:nvPr/>
        </p:nvPicPr>
        <p:blipFill>
          <a:blip r:embed="rId10" cstate="print">
            <a:lum bright="-6000"/>
            <a:extLst>
              <a:ext uri="{28A0092B-C50C-407E-A947-70E740481C1C}">
                <a14:useLocalDpi xmlns:a14="http://schemas.microsoft.com/office/drawing/2010/main" val="0"/>
              </a:ext>
            </a:extLst>
          </a:blip>
          <a:srcRect l="10033" r="19955"/>
          <a:stretch>
            <a:fillRect/>
          </a:stretch>
        </p:blipFill>
        <p:spPr bwMode="auto">
          <a:xfrm>
            <a:off x="573206" y="3956705"/>
            <a:ext cx="576064" cy="716144"/>
          </a:xfrm>
          <a:prstGeom prst="rect">
            <a:avLst/>
          </a:prstGeom>
          <a:ln>
            <a:noFill/>
          </a:ln>
          <a:effectLst>
            <a:softEdge rad="112500"/>
          </a:effectLst>
        </p:spPr>
      </p:pic>
      <p:pic>
        <p:nvPicPr>
          <p:cNvPr id="12" name="Picture 23" descr="carita4"/>
          <p:cNvPicPr>
            <a:picLocks noChangeAspect="1" noChangeArrowheads="1"/>
          </p:cNvPicPr>
          <p:nvPr/>
        </p:nvPicPr>
        <p:blipFill>
          <a:blip r:embed="rId11"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l="64842" r="1837"/>
          <a:stretch>
            <a:fillRect/>
          </a:stretch>
        </p:blipFill>
        <p:spPr bwMode="auto">
          <a:xfrm>
            <a:off x="4481840" y="3952489"/>
            <a:ext cx="674192" cy="801590"/>
          </a:xfrm>
          <a:prstGeom prst="rect">
            <a:avLst/>
          </a:prstGeom>
          <a:ln>
            <a:noFill/>
          </a:ln>
          <a:effectLst>
            <a:softEdge rad="112500"/>
          </a:effectLst>
        </p:spPr>
      </p:pic>
      <p:sp>
        <p:nvSpPr>
          <p:cNvPr id="13" name="12 Rectángulo"/>
          <p:cNvSpPr/>
          <p:nvPr/>
        </p:nvSpPr>
        <p:spPr>
          <a:xfrm>
            <a:off x="584032" y="2149081"/>
            <a:ext cx="4572000" cy="246221"/>
          </a:xfrm>
          <a:prstGeom prst="rect">
            <a:avLst/>
          </a:prstGeom>
        </p:spPr>
        <p:txBody>
          <a:bodyPr>
            <a:spAutoFit/>
          </a:bodyPr>
          <a:lstStyle/>
          <a:p>
            <a:pPr lvl="0" algn="ctr" fontAlgn="base">
              <a:spcBef>
                <a:spcPct val="0"/>
              </a:spcBef>
              <a:spcAft>
                <a:spcPct val="0"/>
              </a:spcAft>
            </a:pPr>
            <a:r>
              <a:rPr lang="es-ES_tradnl" sz="1000" b="1" dirty="0">
                <a:latin typeface="Arial" pitchFamily="34" charset="0"/>
              </a:rPr>
              <a:t>MENTE  - CUERPO  - CONCIENCIA - ESPIRITU</a:t>
            </a:r>
            <a:endParaRPr lang="es-ES" sz="1000" dirty="0">
              <a:latin typeface="Arial" pitchFamily="34" charset="0"/>
            </a:endParaRPr>
          </a:p>
        </p:txBody>
      </p:sp>
      <p:sp>
        <p:nvSpPr>
          <p:cNvPr id="14" name="13 Rectángulo"/>
          <p:cNvSpPr/>
          <p:nvPr/>
        </p:nvSpPr>
        <p:spPr>
          <a:xfrm>
            <a:off x="720080" y="5445224"/>
            <a:ext cx="4572000" cy="246221"/>
          </a:xfrm>
          <a:prstGeom prst="rect">
            <a:avLst/>
          </a:prstGeom>
        </p:spPr>
        <p:txBody>
          <a:bodyPr>
            <a:spAutoFit/>
          </a:bodyPr>
          <a:lstStyle/>
          <a:p>
            <a:pPr lvl="0" algn="ctr" fontAlgn="base">
              <a:spcBef>
                <a:spcPct val="0"/>
              </a:spcBef>
              <a:spcAft>
                <a:spcPct val="0"/>
              </a:spcAft>
            </a:pPr>
            <a:r>
              <a:rPr lang="es-ES_tradnl" sz="1000" b="1" dirty="0">
                <a:latin typeface="Arial" pitchFamily="34" charset="0"/>
              </a:rPr>
              <a:t>REALIDAD INTERNA – MEDIO AMBIENTE EXTERNO</a:t>
            </a:r>
            <a:endParaRPr lang="es-ES" sz="1000" dirty="0">
              <a:latin typeface="Arial" pitchFamily="34" charset="0"/>
            </a:endParaRPr>
          </a:p>
        </p:txBody>
      </p:sp>
      <p:sp>
        <p:nvSpPr>
          <p:cNvPr id="15" name="14 Rectángulo"/>
          <p:cNvSpPr/>
          <p:nvPr/>
        </p:nvSpPr>
        <p:spPr>
          <a:xfrm>
            <a:off x="5580112" y="4429561"/>
            <a:ext cx="3077171"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400" dirty="0"/>
              <a:t>El </a:t>
            </a:r>
            <a:r>
              <a:rPr lang="es-MX" sz="1400" b="1" i="1" dirty="0"/>
              <a:t>hombre </a:t>
            </a:r>
            <a:r>
              <a:rPr lang="es-MX" sz="1400" dirty="0"/>
              <a:t>ha </a:t>
            </a:r>
            <a:r>
              <a:rPr lang="es-MX" sz="1400" b="1" i="1" dirty="0"/>
              <a:t>creado nuevas formas de transformar su entorno</a:t>
            </a:r>
            <a:r>
              <a:rPr lang="es-MX" sz="1400" dirty="0"/>
              <a:t>, para preservar su salud,  divertirse y descansar,  transmitir la cultura, trabajar productivamente y en general </a:t>
            </a:r>
            <a:r>
              <a:rPr lang="es-MX" sz="1400" b="1" i="1" dirty="0"/>
              <a:t>para vivir </a:t>
            </a:r>
            <a:r>
              <a:rPr lang="es-MX" sz="1400" b="1" i="1" dirty="0" smtClean="0"/>
              <a:t>mejor.</a:t>
            </a:r>
            <a:endParaRPr lang="es-MX" sz="1400" dirty="0"/>
          </a:p>
        </p:txBody>
      </p:sp>
      <p:sp>
        <p:nvSpPr>
          <p:cNvPr id="7" name="6 Marcador de número de diapositiva"/>
          <p:cNvSpPr>
            <a:spLocks noGrp="1"/>
          </p:cNvSpPr>
          <p:nvPr>
            <p:ph type="sldNum" sz="quarter" idx="12"/>
          </p:nvPr>
        </p:nvSpPr>
        <p:spPr/>
        <p:txBody>
          <a:bodyPr/>
          <a:lstStyle/>
          <a:p>
            <a:pPr>
              <a:defRPr/>
            </a:pPr>
            <a:fld id="{E37A7095-950E-43D0-832A-C80C349CFC93}" type="slidenum">
              <a:rPr lang="es-ES" smtClean="0"/>
              <a:pPr>
                <a:defRPr/>
              </a:pPr>
              <a:t>4</a:t>
            </a:fld>
            <a:endParaRPr lang="es-ES"/>
          </a:p>
        </p:txBody>
      </p:sp>
    </p:spTree>
    <p:extLst>
      <p:ext uri="{BB962C8B-B14F-4D97-AF65-F5344CB8AC3E}">
        <p14:creationId xmlns:p14="http://schemas.microsoft.com/office/powerpoint/2010/main" val="607658627"/>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1.bp.blogspot.com/_-TdZi6ofUyA/THhDqY9BtfI/AAAAAAAAAAU/aispOFz9znE/S748/team+puzz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891737"/>
            <a:ext cx="5857598" cy="35709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5076056" y="2105561"/>
            <a:ext cx="3588568" cy="1323439"/>
          </a:xfrm>
          <a:prstGeom prst="rect">
            <a:avLst/>
          </a:prstGeom>
          <a:noFill/>
          <a:ln>
            <a:noFill/>
          </a:ln>
          <a:extLst/>
        </p:spPr>
        <p:style>
          <a:lnRef idx="1">
            <a:schemeClr val="dk1"/>
          </a:lnRef>
          <a:fillRef idx="2">
            <a:schemeClr val="dk1"/>
          </a:fillRef>
          <a:effectRef idx="1">
            <a:schemeClr val="dk1"/>
          </a:effectRef>
          <a:fontRef idx="minor">
            <a:schemeClr val="dk1"/>
          </a:fontRef>
        </p:style>
        <p:txBody>
          <a:bodyPr wrap="square" anchor="ctr">
            <a:spAutoFit/>
          </a:bodyPr>
          <a:lstStyle/>
          <a:p>
            <a:pPr algn="just"/>
            <a:r>
              <a:rPr lang="es-ES" sz="2000" dirty="0" smtClean="0">
                <a:latin typeface="+mn-lt"/>
              </a:rPr>
              <a:t>se </a:t>
            </a:r>
            <a:r>
              <a:rPr lang="es-ES" sz="2000" dirty="0">
                <a:latin typeface="+mn-lt"/>
              </a:rPr>
              <a:t>entiende como un proceso consistente en </a:t>
            </a:r>
            <a:r>
              <a:rPr lang="es-ES" sz="2000" b="1" i="1" dirty="0">
                <a:latin typeface="+mn-lt"/>
              </a:rPr>
              <a:t>convertir un problema o necesidad en una solución, una idea creativa</a:t>
            </a:r>
            <a:r>
              <a:rPr lang="es-ES" sz="2000" dirty="0">
                <a:latin typeface="+mn-lt"/>
              </a:rPr>
              <a:t>. </a:t>
            </a:r>
          </a:p>
        </p:txBody>
      </p:sp>
      <p:sp>
        <p:nvSpPr>
          <p:cNvPr id="4" name="3 Rectángulo"/>
          <p:cNvSpPr/>
          <p:nvPr/>
        </p:nvSpPr>
        <p:spPr>
          <a:xfrm>
            <a:off x="1907704" y="1245406"/>
            <a:ext cx="3394071" cy="646331"/>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s-E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LA</a:t>
            </a: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sz="36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INNOVACIÓN</a:t>
            </a:r>
            <a:r>
              <a:rPr lang="es-ES" sz="3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s-MX"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Marcador de número de diapositiva"/>
          <p:cNvSpPr>
            <a:spLocks noGrp="1"/>
          </p:cNvSpPr>
          <p:nvPr>
            <p:ph type="sldNum" sz="quarter" idx="12"/>
          </p:nvPr>
        </p:nvSpPr>
        <p:spPr/>
        <p:txBody>
          <a:bodyPr/>
          <a:lstStyle/>
          <a:p>
            <a:fld id="{805D4288-44B6-4D2C-8261-77B749EDE6EB}" type="slidenum">
              <a:rPr lang="es-MX" smtClean="0"/>
              <a:t>40</a:t>
            </a:fld>
            <a:endParaRPr lang="es-MX"/>
          </a:p>
        </p:txBody>
      </p:sp>
    </p:spTree>
    <p:extLst>
      <p:ext uri="{BB962C8B-B14F-4D97-AF65-F5344CB8AC3E}">
        <p14:creationId xmlns:p14="http://schemas.microsoft.com/office/powerpoint/2010/main" val="1903189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68313" y="1165824"/>
            <a:ext cx="8207375" cy="4912114"/>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nchor="ctr">
            <a:spAutoFit/>
          </a:bodyPr>
          <a:lstStyle/>
          <a:p>
            <a:pPr marL="342900" indent="-342900" algn="just">
              <a:lnSpc>
                <a:spcPct val="130000"/>
              </a:lnSpc>
              <a:spcBef>
                <a:spcPct val="30000"/>
              </a:spcBef>
              <a:buFontTx/>
              <a:buAutoNum type="arabicPeriod"/>
            </a:pPr>
            <a:r>
              <a:rPr lang="es-ES" b="1" i="1" dirty="0">
                <a:cs typeface="Arial" charset="0"/>
              </a:rPr>
              <a:t>Persistencia.</a:t>
            </a:r>
            <a:r>
              <a:rPr lang="es-ES" b="1" dirty="0">
                <a:cs typeface="Arial" charset="0"/>
              </a:rPr>
              <a:t> </a:t>
            </a:r>
            <a:r>
              <a:rPr lang="es-ES" dirty="0">
                <a:cs typeface="Arial" charset="0"/>
              </a:rPr>
              <a:t>Se requiere fe, trabajo duro y centrarse en la visión futura para hacer que suceda. </a:t>
            </a:r>
          </a:p>
          <a:p>
            <a:pPr marL="342900" indent="-342900" algn="just">
              <a:lnSpc>
                <a:spcPct val="130000"/>
              </a:lnSpc>
              <a:spcBef>
                <a:spcPct val="30000"/>
              </a:spcBef>
              <a:buFontTx/>
              <a:buAutoNum type="arabicPeriod"/>
            </a:pPr>
            <a:r>
              <a:rPr lang="es-ES" b="1" i="1" dirty="0">
                <a:cs typeface="Arial" charset="0"/>
              </a:rPr>
              <a:t>Evitar las inhibiciones personales.</a:t>
            </a:r>
            <a:r>
              <a:rPr lang="es-ES" dirty="0">
                <a:cs typeface="Arial" charset="0"/>
              </a:rPr>
              <a:t> Necesita liberarse de las restricciones y de los miedos personales. </a:t>
            </a:r>
          </a:p>
          <a:p>
            <a:pPr marL="342900" indent="-342900" algn="just">
              <a:lnSpc>
                <a:spcPct val="130000"/>
              </a:lnSpc>
              <a:spcBef>
                <a:spcPct val="30000"/>
              </a:spcBef>
              <a:buFontTx/>
              <a:buAutoNum type="arabicPeriod"/>
            </a:pPr>
            <a:r>
              <a:rPr lang="es-ES" b="1" i="1" dirty="0">
                <a:cs typeface="Arial" charset="0"/>
              </a:rPr>
              <a:t>Arriesgarse, equivocarse.</a:t>
            </a:r>
            <a:r>
              <a:rPr lang="es-ES" dirty="0">
                <a:cs typeface="Arial" charset="0"/>
              </a:rPr>
              <a:t> Asume la aparición de ideas fallidas en el proceso de aprendizaje. Trata los errores como experimentos no como fallos. </a:t>
            </a:r>
          </a:p>
          <a:p>
            <a:pPr marL="342900" indent="-342900" algn="just">
              <a:lnSpc>
                <a:spcPct val="130000"/>
              </a:lnSpc>
              <a:spcBef>
                <a:spcPct val="30000"/>
              </a:spcBef>
              <a:buFontTx/>
              <a:buAutoNum type="arabicPeriod"/>
            </a:pPr>
            <a:r>
              <a:rPr lang="es-ES" b="1" i="1" dirty="0">
                <a:cs typeface="Arial" charset="0"/>
              </a:rPr>
              <a:t>Escaparse.</a:t>
            </a:r>
            <a:r>
              <a:rPr lang="es-ES" b="1" dirty="0">
                <a:cs typeface="Arial" charset="0"/>
              </a:rPr>
              <a:t> </a:t>
            </a:r>
            <a:r>
              <a:rPr lang="es-ES" dirty="0">
                <a:cs typeface="Arial" charset="0"/>
              </a:rPr>
              <a:t>Cada persona tiene formas diferentes de conectarse con su creatividad.</a:t>
            </a:r>
          </a:p>
          <a:p>
            <a:pPr marL="342900" indent="-342900" algn="just">
              <a:lnSpc>
                <a:spcPct val="130000"/>
              </a:lnSpc>
              <a:spcBef>
                <a:spcPct val="30000"/>
              </a:spcBef>
              <a:buFontTx/>
              <a:buAutoNum type="arabicPeriod"/>
            </a:pPr>
            <a:r>
              <a:rPr lang="es-ES" b="1" i="1" dirty="0">
                <a:cs typeface="Arial" charset="0"/>
              </a:rPr>
              <a:t>Escribir sus ideas.</a:t>
            </a:r>
            <a:r>
              <a:rPr lang="es-ES" dirty="0">
                <a:cs typeface="Arial" charset="0"/>
              </a:rPr>
              <a:t> Método para capturar sus pensamientos, pensar sobre el papel, dejar a un lado sus inhibiciones y comenzar el proceso creativo.</a:t>
            </a:r>
          </a:p>
          <a:p>
            <a:pPr marL="342900" indent="-342900" algn="just">
              <a:lnSpc>
                <a:spcPct val="130000"/>
              </a:lnSpc>
              <a:spcBef>
                <a:spcPct val="30000"/>
              </a:spcBef>
              <a:buFontTx/>
              <a:buAutoNum type="arabicPeriod"/>
            </a:pPr>
            <a:r>
              <a:rPr lang="es-ES" b="1" i="1" dirty="0">
                <a:cs typeface="Arial" charset="0"/>
              </a:rPr>
              <a:t>Encontrar patrones y crear combinaciones.</a:t>
            </a:r>
            <a:r>
              <a:rPr lang="es-ES" dirty="0">
                <a:cs typeface="Arial" charset="0"/>
              </a:rPr>
              <a:t> Las ideas vienen de otras ideas. Incremente su exposición a nuevas ideas. </a:t>
            </a:r>
          </a:p>
          <a:p>
            <a:pPr marL="342900" indent="-342900" algn="just">
              <a:lnSpc>
                <a:spcPct val="130000"/>
              </a:lnSpc>
              <a:spcBef>
                <a:spcPct val="30000"/>
              </a:spcBef>
              <a:buFontTx/>
              <a:buAutoNum type="arabicPeriod"/>
            </a:pPr>
            <a:r>
              <a:rPr lang="es-ES" b="1" i="1" dirty="0">
                <a:cs typeface="Arial" charset="0"/>
              </a:rPr>
              <a:t>Diversidad.</a:t>
            </a:r>
            <a:r>
              <a:rPr lang="es-ES" dirty="0">
                <a:cs typeface="Arial" charset="0"/>
              </a:rPr>
              <a:t> Practique el arte de ver las cosas de otra manera. </a:t>
            </a:r>
          </a:p>
        </p:txBody>
      </p:sp>
      <p:sp>
        <p:nvSpPr>
          <p:cNvPr id="3" name="Rectangle 4"/>
          <p:cNvSpPr>
            <a:spLocks noChangeArrowheads="1"/>
          </p:cNvSpPr>
          <p:nvPr/>
        </p:nvSpPr>
        <p:spPr bwMode="auto">
          <a:xfrm>
            <a:off x="468313" y="333375"/>
            <a:ext cx="8207375" cy="366713"/>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b="1" dirty="0">
                <a:cs typeface="Arial" charset="0"/>
              </a:rPr>
              <a:t>LOS 7 HÁBITOS DE LA GENTE ALTAMENTE INNOVADORA.</a:t>
            </a:r>
          </a:p>
        </p:txBody>
      </p:sp>
      <p:sp>
        <p:nvSpPr>
          <p:cNvPr id="5" name="4 Marcador de número de diapositiva"/>
          <p:cNvSpPr>
            <a:spLocks noGrp="1"/>
          </p:cNvSpPr>
          <p:nvPr>
            <p:ph type="sldNum" sz="quarter" idx="12"/>
          </p:nvPr>
        </p:nvSpPr>
        <p:spPr/>
        <p:txBody>
          <a:bodyPr/>
          <a:lstStyle/>
          <a:p>
            <a:fld id="{805D4288-44B6-4D2C-8261-77B749EDE6EB}" type="slidenum">
              <a:rPr lang="es-MX" smtClean="0"/>
              <a:t>41</a:t>
            </a:fld>
            <a:endParaRPr lang="es-MX"/>
          </a:p>
        </p:txBody>
      </p:sp>
    </p:spTree>
    <p:extLst>
      <p:ext uri="{BB962C8B-B14F-4D97-AF65-F5344CB8AC3E}">
        <p14:creationId xmlns:p14="http://schemas.microsoft.com/office/powerpoint/2010/main" val="1696006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7510" y="395379"/>
            <a:ext cx="3954490" cy="1477328"/>
          </a:xfrm>
          <a:prstGeom prst="rect">
            <a:avLst/>
          </a:prstGeom>
        </p:spPr>
        <p:txBody>
          <a:bodyPr wrap="square">
            <a:spAutoFit/>
          </a:bodyPr>
          <a:lstStyle/>
          <a:p>
            <a:pPr marL="285750" indent="-285750" algn="just">
              <a:buSzPct val="130000"/>
              <a:buFont typeface="Arial" pitchFamily="34" charset="0"/>
              <a:buChar char="•"/>
            </a:pPr>
            <a:r>
              <a:rPr lang="es-MX" b="1" i="1" dirty="0" smtClean="0"/>
              <a:t>Innovar </a:t>
            </a:r>
            <a:r>
              <a:rPr lang="es-MX" b="1" i="1" dirty="0"/>
              <a:t>te permite crecer personal y profesionalmente </a:t>
            </a:r>
            <a:r>
              <a:rPr lang="es-MX" dirty="0"/>
              <a:t>(hacer </a:t>
            </a:r>
            <a:r>
              <a:rPr lang="es-MX" dirty="0" smtClean="0"/>
              <a:t>cosas nuevas</a:t>
            </a:r>
            <a:r>
              <a:rPr lang="es-MX" dirty="0"/>
              <a:t>, afrontar nuevos retos..).</a:t>
            </a:r>
          </a:p>
          <a:p>
            <a:pPr algn="just"/>
            <a:endParaRPr lang="es-MX" dirty="0"/>
          </a:p>
          <a:p>
            <a:pPr algn="just"/>
            <a:endParaRPr lang="es-MX" b="1" dirty="0"/>
          </a:p>
        </p:txBody>
      </p:sp>
      <p:sp>
        <p:nvSpPr>
          <p:cNvPr id="3" name="2 Rectángulo"/>
          <p:cNvSpPr/>
          <p:nvPr/>
        </p:nvSpPr>
        <p:spPr>
          <a:xfrm>
            <a:off x="5292080" y="5301208"/>
            <a:ext cx="3495566" cy="923330"/>
          </a:xfrm>
          <a:prstGeom prst="rect">
            <a:avLst/>
          </a:prstGeom>
        </p:spPr>
        <p:txBody>
          <a:bodyPr wrap="square">
            <a:spAutoFit/>
          </a:bodyPr>
          <a:lstStyle/>
          <a:p>
            <a:pPr marL="285750" indent="-285750">
              <a:buSzPct val="130000"/>
              <a:buFont typeface="Arial" pitchFamily="34" charset="0"/>
              <a:buChar char="•"/>
            </a:pPr>
            <a:r>
              <a:rPr lang="es-MX" b="1" i="1" dirty="0" smtClean="0"/>
              <a:t>La </a:t>
            </a:r>
            <a:r>
              <a:rPr lang="es-MX" b="1" i="1" dirty="0"/>
              <a:t>innovación cada vez se valora más en el mundo empresarial.</a:t>
            </a:r>
          </a:p>
        </p:txBody>
      </p:sp>
      <p:pic>
        <p:nvPicPr>
          <p:cNvPr id="4" name="Picture 6" descr="http://1.bp.blogspot.com/-WfLxHiURkDA/URMDEE1017I/AAAAAAAAAAg/IjKwWgXzWjI/s1600/innovac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63" y="1700808"/>
            <a:ext cx="4464496" cy="3077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5 Rectángulo"/>
          <p:cNvSpPr/>
          <p:nvPr/>
        </p:nvSpPr>
        <p:spPr>
          <a:xfrm>
            <a:off x="423831" y="6101426"/>
            <a:ext cx="5076056" cy="246221"/>
          </a:xfrm>
          <a:prstGeom prst="rect">
            <a:avLst/>
          </a:prstGeom>
        </p:spPr>
        <p:txBody>
          <a:bodyPr wrap="square">
            <a:spAutoFit/>
          </a:bodyPr>
          <a:lstStyle/>
          <a:p>
            <a:r>
              <a:rPr lang="es-MX" sz="1000" dirty="0">
                <a:hlinkClick r:id="rId4"/>
              </a:rPr>
              <a:t>http://www.youtube.com/watch?v=GLRgWcNymcI</a:t>
            </a:r>
            <a:endParaRPr lang="es-MX" sz="1000" dirty="0"/>
          </a:p>
        </p:txBody>
      </p:sp>
      <p:sp>
        <p:nvSpPr>
          <p:cNvPr id="7" name="6 Rectángulo"/>
          <p:cNvSpPr/>
          <p:nvPr/>
        </p:nvSpPr>
        <p:spPr>
          <a:xfrm>
            <a:off x="503936" y="5934537"/>
            <a:ext cx="4572000" cy="246221"/>
          </a:xfrm>
          <a:prstGeom prst="rect">
            <a:avLst/>
          </a:prstGeom>
        </p:spPr>
        <p:txBody>
          <a:bodyPr>
            <a:spAutoFit/>
          </a:bodyPr>
          <a:lstStyle/>
          <a:p>
            <a:r>
              <a:rPr lang="es-MX" sz="1000" dirty="0"/>
              <a:t>Material de apoyo.- </a:t>
            </a:r>
            <a:r>
              <a:rPr lang="es-MX" sz="1000" dirty="0" smtClean="0"/>
              <a:t>¿Qué es la innovación? </a:t>
            </a:r>
            <a:endParaRPr lang="es-MX" sz="1000" dirty="0"/>
          </a:p>
        </p:txBody>
      </p:sp>
      <p:sp>
        <p:nvSpPr>
          <p:cNvPr id="8" name="7 Marcador de número de diapositiva"/>
          <p:cNvSpPr>
            <a:spLocks noGrp="1"/>
          </p:cNvSpPr>
          <p:nvPr>
            <p:ph type="sldNum" sz="quarter" idx="12"/>
          </p:nvPr>
        </p:nvSpPr>
        <p:spPr/>
        <p:txBody>
          <a:bodyPr/>
          <a:lstStyle/>
          <a:p>
            <a:fld id="{805D4288-44B6-4D2C-8261-77B749EDE6EB}" type="slidenum">
              <a:rPr lang="es-MX" smtClean="0"/>
              <a:t>42</a:t>
            </a:fld>
            <a:endParaRPr lang="es-MX"/>
          </a:p>
        </p:txBody>
      </p:sp>
    </p:spTree>
    <p:extLst>
      <p:ext uri="{BB962C8B-B14F-4D97-AF65-F5344CB8AC3E}">
        <p14:creationId xmlns:p14="http://schemas.microsoft.com/office/powerpoint/2010/main" val="3408094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1805" name="Group 77"/>
          <p:cNvGraphicFramePr>
            <a:graphicFrameLocks noGrp="1"/>
          </p:cNvGraphicFramePr>
          <p:nvPr>
            <p:extLst>
              <p:ext uri="{D42A27DB-BD31-4B8C-83A1-F6EECF244321}">
                <p14:modId xmlns:p14="http://schemas.microsoft.com/office/powerpoint/2010/main" val="259884813"/>
              </p:ext>
            </p:extLst>
          </p:nvPr>
        </p:nvGraphicFramePr>
        <p:xfrm>
          <a:off x="611188" y="1465263"/>
          <a:ext cx="7843837" cy="4237037"/>
        </p:xfrm>
        <a:graphic>
          <a:graphicData uri="http://schemas.openxmlformats.org/drawingml/2006/table">
            <a:tbl>
              <a:tblPr/>
              <a:tblGrid>
                <a:gridCol w="431800"/>
                <a:gridCol w="3673475"/>
                <a:gridCol w="747712"/>
                <a:gridCol w="747713"/>
                <a:gridCol w="747712"/>
                <a:gridCol w="747713"/>
                <a:gridCol w="747712"/>
              </a:tblGrid>
              <a:tr h="64012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Narrow" pitchFamily="34" charset="0"/>
                        </a:rPr>
                        <a:t>La última vez que recuerdo…</a:t>
                      </a:r>
                      <a:endParaRPr kumimoji="0" lang="es-ES" sz="14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NO ME ACUERDO</a:t>
                      </a:r>
                      <a:endParaRPr kumimoji="0" lang="es-ES" sz="9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HACE MÁS DE UN AÑO</a:t>
                      </a:r>
                      <a:endParaRPr kumimoji="0" lang="es-ES" sz="9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EN ALGÚN MOMENTO DEL ÚLTI-MO AÑO</a:t>
                      </a:r>
                      <a:endParaRPr kumimoji="0" lang="es-ES" sz="900" b="0" i="0" u="none" strike="noStrike" cap="none" normalizeH="0" baseline="0" smtClean="0">
                        <a:ln>
                          <a:noFill/>
                        </a:ln>
                        <a:solidFill>
                          <a:schemeClr val="tx1"/>
                        </a:solidFill>
                        <a:effectLst/>
                        <a:latin typeface="Arial Narrow"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EL MES PASADO</a:t>
                      </a:r>
                      <a:endParaRPr kumimoji="0" lang="es-ES" sz="900" b="0" i="0" u="none" strike="noStrike" cap="none" normalizeH="0" baseline="0" smtClean="0">
                        <a:ln>
                          <a:noFill/>
                        </a:ln>
                        <a:solidFill>
                          <a:schemeClr val="tx1"/>
                        </a:solidFill>
                        <a:effectLst/>
                        <a:latin typeface="Arial Narrow"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ME OCU-RRE CON FRECUEN-CIA</a:t>
                      </a:r>
                      <a:endParaRPr kumimoji="0" lang="es-ES" sz="900" b="0" i="0" u="none" strike="noStrike" cap="none" normalizeH="0" baseline="0" smtClean="0">
                        <a:ln>
                          <a:noFill/>
                        </a:ln>
                        <a:solidFill>
                          <a:schemeClr val="tx1"/>
                        </a:solidFill>
                        <a:effectLst/>
                        <a:latin typeface="Arial Narrow"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267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1.</a:t>
                      </a: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A alguien diciéndome: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“TU NUNCA HABIAS PENSADO O HECHO ESO”</a:t>
                      </a:r>
                      <a:endParaRPr kumimoji="0" lang="es-ES" sz="10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2.</a:t>
                      </a: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A alguien diciéndome: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¿QUE CAMBIE MI RUTINA SIN UNA RAZÓN PARTICULAR MAS QUE EL HABER QUERIDO HACER OTRAS COSAS?</a:t>
                      </a:r>
                      <a:endParaRPr kumimoji="0" lang="es-ES" sz="10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3.</a:t>
                      </a: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A alguien diciéndome: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QUE REACOMMODE LAS COSAS DE MI CUARTO, DE MI OFICINA, DE MI CASILLERO O DE MI MESA DE NOCHE SÓLO POR DIVERSIÓN</a:t>
                      </a:r>
                      <a:endParaRPr kumimoji="0" lang="es-ES" sz="10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4.</a:t>
                      </a: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A alguien que me estaba diciendo:</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“ESO NO SE PUEDE HACER” O “ESO NO TIENE ARREGLO” O “NO VALE LA PENA, DÉJALO ASÍ”, PERO YO NO LE HICE CASO Y SEGUÍ INTENTÁNDOLO.</a:t>
                      </a:r>
                      <a:endParaRPr kumimoji="0" lang="es-ES" sz="1000" b="0" i="0" u="none" strike="noStrike" cap="none" normalizeH="0" baseline="0" dirty="0" smtClean="0">
                        <a:ln>
                          <a:noFill/>
                        </a:ln>
                        <a:solidFill>
                          <a:schemeClr val="tx1"/>
                        </a:solidFill>
                        <a:effectLst/>
                        <a:latin typeface="Arial Narrow"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5.</a:t>
                      </a: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A alguien que me estaba diciendo: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QUE LUCHE POR UNA CAUSA, UNA IDEA, O UN IDEAL.</a:t>
                      </a:r>
                      <a:endParaRPr kumimoji="0" lang="es-ES" sz="1000" b="0"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6.</a:t>
                      </a: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A alguien que me estaba diciendo: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QUE ESTUVE EQUIVOCADO</a:t>
                      </a:r>
                      <a:endParaRPr kumimoji="0" lang="es-ES" sz="1000" b="0"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7.</a:t>
                      </a: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A alguien que me estaba diciendo: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“ESTAS EQUIVOCADO” PORQUE INTENTABA ALGO NUEVO</a:t>
                      </a:r>
                      <a:endParaRPr kumimoji="0" lang="es-ES" sz="1000" b="0" i="0" u="none" strike="noStrike" cap="none" normalizeH="0" baseline="0" dirty="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29" name="Rectangle 75"/>
          <p:cNvSpPr>
            <a:spLocks noChangeArrowheads="1"/>
          </p:cNvSpPr>
          <p:nvPr/>
        </p:nvSpPr>
        <p:spPr bwMode="auto">
          <a:xfrm>
            <a:off x="611188" y="475249"/>
            <a:ext cx="7848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MX" sz="1500" b="1" dirty="0" smtClean="0"/>
              <a:t>AUTOEVALUACIÓN </a:t>
            </a:r>
            <a:r>
              <a:rPr lang="es-MX" sz="1600" b="1" dirty="0" smtClean="0"/>
              <a:t>5.2.1</a:t>
            </a:r>
            <a:r>
              <a:rPr lang="es-MX" sz="1500" b="1" dirty="0" smtClean="0"/>
              <a:t>: </a:t>
            </a:r>
            <a:r>
              <a:rPr lang="es-MX" sz="1500" b="1" dirty="0"/>
              <a:t>TEST  DE CREATIVIDAD DE TORRANCE</a:t>
            </a:r>
            <a:endParaRPr lang="es-ES" sz="1500" dirty="0"/>
          </a:p>
        </p:txBody>
      </p:sp>
      <p:sp>
        <p:nvSpPr>
          <p:cNvPr id="23630" name="Rectangle 76"/>
          <p:cNvSpPr>
            <a:spLocks noChangeArrowheads="1"/>
          </p:cNvSpPr>
          <p:nvPr/>
        </p:nvSpPr>
        <p:spPr bwMode="auto">
          <a:xfrm>
            <a:off x="539750" y="815975"/>
            <a:ext cx="79200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s-MX" sz="1100" dirty="0">
                <a:latin typeface="Arial Narrow" pitchFamily="34" charset="0"/>
              </a:rPr>
              <a:t>LEA CUIDADOSAMENTE CADA UNA DE LAS SIGUIENTES ACEPCIONES, Y MARQUE CON UNA </a:t>
            </a:r>
            <a:r>
              <a:rPr lang="es-MX" sz="1100" dirty="0" smtClean="0">
                <a:latin typeface="Arial Narrow" pitchFamily="34" charset="0"/>
              </a:rPr>
              <a:t>“X” </a:t>
            </a:r>
            <a:r>
              <a:rPr lang="es-MX" sz="1100" dirty="0">
                <a:latin typeface="Arial Narrow" pitchFamily="34" charset="0"/>
              </a:rPr>
              <a:t>EN AQUELLA COLUMNA QUE CORRESPONDA MAS A SU MANERA DE PENSAR. AL FINAL SUME LAS RESPUESTAS DE CADA COLUMNA, MULTIPLÍQUELAS POR LAS CANTIDADES QUE SE SEÑALAN EN CADA COLUMNA, Y </a:t>
            </a:r>
            <a:r>
              <a:rPr lang="es-MX" sz="1100" dirty="0" smtClean="0">
                <a:latin typeface="Arial Narrow" pitchFamily="34" charset="0"/>
              </a:rPr>
              <a:t>OBTENGA </a:t>
            </a:r>
            <a:r>
              <a:rPr lang="es-MX" sz="1100" dirty="0">
                <a:latin typeface="Arial Narrow" pitchFamily="34" charset="0"/>
              </a:rPr>
              <a:t>EL TOTAL GENERAL.</a:t>
            </a:r>
            <a:endParaRPr lang="es-ES" sz="1100" dirty="0">
              <a:latin typeface="Arial Narrow" pitchFamily="34" charset="0"/>
            </a:endParaRPr>
          </a:p>
        </p:txBody>
      </p:sp>
      <p:sp>
        <p:nvSpPr>
          <p:cNvPr id="3" name="2 Marcador de número de diapositiva"/>
          <p:cNvSpPr>
            <a:spLocks noGrp="1"/>
          </p:cNvSpPr>
          <p:nvPr>
            <p:ph type="sldNum" sz="quarter" idx="12"/>
          </p:nvPr>
        </p:nvSpPr>
        <p:spPr/>
        <p:txBody>
          <a:bodyPr/>
          <a:lstStyle/>
          <a:p>
            <a:fld id="{805D4288-44B6-4D2C-8261-77B749EDE6EB}" type="slidenum">
              <a:rPr lang="es-MX" smtClean="0"/>
              <a:t>43</a:t>
            </a:fld>
            <a:endParaRPr lang="es-MX"/>
          </a:p>
        </p:txBody>
      </p:sp>
    </p:spTree>
    <p:extLst>
      <p:ext uri="{BB962C8B-B14F-4D97-AF65-F5344CB8AC3E}">
        <p14:creationId xmlns:p14="http://schemas.microsoft.com/office/powerpoint/2010/main" val="11167550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2860" name="Group 108"/>
          <p:cNvGraphicFramePr>
            <a:graphicFrameLocks noGrp="1"/>
          </p:cNvGraphicFramePr>
          <p:nvPr>
            <p:extLst>
              <p:ext uri="{D42A27DB-BD31-4B8C-83A1-F6EECF244321}">
                <p14:modId xmlns:p14="http://schemas.microsoft.com/office/powerpoint/2010/main" val="18023992"/>
              </p:ext>
            </p:extLst>
          </p:nvPr>
        </p:nvGraphicFramePr>
        <p:xfrm>
          <a:off x="611188" y="620713"/>
          <a:ext cx="7843837" cy="2956420"/>
        </p:xfrm>
        <a:graphic>
          <a:graphicData uri="http://schemas.openxmlformats.org/drawingml/2006/table">
            <a:tbl>
              <a:tblPr/>
              <a:tblGrid>
                <a:gridCol w="431800"/>
                <a:gridCol w="3673475"/>
                <a:gridCol w="373062"/>
                <a:gridCol w="374650"/>
                <a:gridCol w="373063"/>
                <a:gridCol w="374650"/>
                <a:gridCol w="373062"/>
                <a:gridCol w="374650"/>
                <a:gridCol w="373063"/>
                <a:gridCol w="374650"/>
                <a:gridCol w="373062"/>
                <a:gridCol w="374650"/>
              </a:tblGrid>
              <a:tr h="63994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Narrow" pitchFamily="34" charset="0"/>
                        </a:rPr>
                        <a:t>La última vez que recuerdo…</a:t>
                      </a:r>
                      <a:endParaRPr kumimoji="0" lang="es-ES" sz="1200" b="0" i="0" u="none" strike="noStrike" cap="none" normalizeH="0" baseline="0" dirty="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NO ME ACUERDO</a:t>
                      </a:r>
                      <a:endParaRPr kumimoji="0" lang="es-ES" sz="9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Narrow" pitchFamily="34" charset="0"/>
                        </a:rPr>
                        <a:t>HACE MÁS DE UN AÑO</a:t>
                      </a:r>
                      <a:endParaRPr kumimoji="0" lang="es-ES" sz="900" b="0" i="0" u="none" strike="noStrike" cap="none" normalizeH="0" baseline="0" dirty="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EN ALGÚN MOMENTO DEL ÚLTI-MO AÑO</a:t>
                      </a:r>
                      <a:endParaRPr kumimoji="0" lang="es-ES" sz="9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EL MES PASADO</a:t>
                      </a:r>
                      <a:endParaRPr kumimoji="0" lang="es-ES" sz="9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s-E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smtClean="0">
                          <a:ln>
                            <a:noFill/>
                          </a:ln>
                          <a:solidFill>
                            <a:schemeClr val="tx1"/>
                          </a:solidFill>
                          <a:effectLst/>
                          <a:latin typeface="Arial Narrow" pitchFamily="34" charset="0"/>
                        </a:rPr>
                        <a:t>ME OCU-RRE CON FRECUEN-CIA</a:t>
                      </a:r>
                      <a:endParaRPr kumimoji="0" lang="es-ES" sz="9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es-ES"/>
                    </a:p>
                  </a:txBody>
                  <a:tcPr/>
                </a:tc>
              </a:tr>
              <a:tr h="4266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8.</a:t>
                      </a: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A alguien que me estaba diciendo:</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QUE HICE ALGO QUE ME PUSO NERVIOSO</a:t>
                      </a:r>
                      <a:endParaRPr kumimoji="0" lang="es-ES" sz="1000" b="0" i="0" u="none" strike="noStrike" cap="none" normalizeH="0" baseline="0" dirty="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5789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9.</a:t>
                      </a: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A alguien que me estaba diciendo:</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QUE HICE ALGO QUE ME CAUSO TEMOR Y AL MISMO TIEMPO EMOCIÓN Y ALEGRÍA</a:t>
                      </a:r>
                      <a:endParaRPr kumimoji="0" lang="es-ES" sz="1000" b="0" i="0" u="none" strike="noStrike" cap="none" normalizeH="0" baseline="0" dirty="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4266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10.</a:t>
                      </a: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A alguien que me estaba diciendo:</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QUE SALÍ DE UN APRIETO QUE ME TENÍA EN EL LIMBO.</a:t>
                      </a:r>
                      <a:endParaRPr kumimoji="0" lang="es-ES" sz="1000" b="0" i="0" u="none" strike="noStrike" cap="none" normalizeH="0" baseline="0" dirty="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24378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SUME CADA COLUMNA</a:t>
                      </a: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39615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LOS RESULTADOS ANTERIORES MULTIPLÍQUELOS POR LAS CANTIDADES EN CADA CUADRO.</a:t>
                      </a:r>
                      <a:endParaRPr kumimoji="0" lang="es-ES" sz="1000" b="0" i="0" u="none" strike="noStrike" cap="none" normalizeH="0" baseline="0" dirty="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1</a:t>
                      </a:r>
                      <a:endParaRPr kumimoji="0" lang="es-ES" sz="10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2</a:t>
                      </a:r>
                      <a:endParaRPr kumimoji="0" lang="es-ES" sz="10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3</a:t>
                      </a:r>
                      <a:endParaRPr kumimoji="0" lang="es-ES" sz="10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4</a:t>
                      </a:r>
                      <a:endParaRPr kumimoji="0" lang="es-ES" sz="10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5</a:t>
                      </a:r>
                      <a:endParaRPr kumimoji="0" lang="es-ES" sz="10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3788">
                <a:tc gridSpan="10">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 </a:t>
                      </a:r>
                      <a:r>
                        <a:rPr kumimoji="0" lang="es-MX" sz="1000" b="0" i="0" u="none" strike="noStrike" cap="none" normalizeH="0" baseline="0" dirty="0" smtClean="0">
                          <a:ln>
                            <a:noFill/>
                          </a:ln>
                          <a:solidFill>
                            <a:schemeClr val="tx1"/>
                          </a:solidFill>
                          <a:effectLst/>
                          <a:latin typeface="Arial Narrow" pitchFamily="34" charset="0"/>
                        </a:rPr>
                        <a:t>SUME LAS CANTIDASES PARCIALES ANTERIORES Y OBTENGA EL TOTAL GENERAL.</a:t>
                      </a:r>
                      <a:endParaRPr kumimoji="0" lang="es-ES" sz="1000" b="0" i="0" u="none" strike="noStrike" cap="none" normalizeH="0" baseline="0" dirty="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a:t>
                      </a:r>
                      <a:endParaRPr kumimoji="0" lang="es-ES" sz="1000" b="0" i="0" u="none" strike="noStrike" cap="none" normalizeH="0" baseline="0" dirty="0" smtClean="0">
                        <a:ln>
                          <a:noFill/>
                        </a:ln>
                        <a:solidFill>
                          <a:schemeClr val="tx1"/>
                        </a:solidFill>
                        <a:effectLst/>
                        <a:latin typeface="Arial Narrow" pitchFamily="34"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bl>
          </a:graphicData>
        </a:graphic>
      </p:graphicFrame>
      <p:graphicFrame>
        <p:nvGraphicFramePr>
          <p:cNvPr id="842859" name="Group 107"/>
          <p:cNvGraphicFramePr>
            <a:graphicFrameLocks noGrp="1"/>
          </p:cNvGraphicFramePr>
          <p:nvPr>
            <p:extLst>
              <p:ext uri="{D42A27DB-BD31-4B8C-83A1-F6EECF244321}">
                <p14:modId xmlns:p14="http://schemas.microsoft.com/office/powerpoint/2010/main" val="415660607"/>
              </p:ext>
            </p:extLst>
          </p:nvPr>
        </p:nvGraphicFramePr>
        <p:xfrm>
          <a:off x="611188" y="3839454"/>
          <a:ext cx="7848600" cy="1965810"/>
        </p:xfrm>
        <a:graphic>
          <a:graphicData uri="http://schemas.openxmlformats.org/drawingml/2006/table">
            <a:tbl>
              <a:tblPr/>
              <a:tblGrid>
                <a:gridCol w="1223962"/>
                <a:gridCol w="6624638"/>
              </a:tblGrid>
              <a:tr h="25899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INTERPRETACIÓN</a:t>
                      </a:r>
                      <a:endParaRPr kumimoji="0" lang="es-ES" sz="1100" b="0" i="0" u="none" strike="noStrike" cap="none" normalizeH="0" baseline="0" dirty="0" smtClean="0">
                        <a:ln>
                          <a:noFill/>
                        </a:ln>
                        <a:solidFill>
                          <a:schemeClr val="tx1"/>
                        </a:solidFill>
                        <a:effectLst/>
                        <a:latin typeface="Arial Narrow" pitchFamily="34" charset="0"/>
                      </a:endParaRPr>
                    </a:p>
                  </a:txBody>
                  <a:tcPr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s-ES"/>
                    </a:p>
                  </a:txBody>
                  <a:tcPr/>
                </a:tc>
              </a:tr>
              <a:tr h="4265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Narrow" pitchFamily="34" charset="0"/>
                        </a:rPr>
                        <a:t>MENOS DE 15 PUNTOS</a:t>
                      </a:r>
                      <a:endParaRPr kumimoji="0" lang="es-ES" sz="1100" b="1" i="0" u="none" strike="noStrike" cap="none" normalizeH="0" baseline="0" dirty="0" smtClean="0">
                        <a:ln>
                          <a:noFill/>
                        </a:ln>
                        <a:solidFill>
                          <a:schemeClr val="tx1"/>
                        </a:solidFill>
                        <a:effectLst/>
                        <a:latin typeface="Arial Narrow" pitchFamily="34" charset="0"/>
                      </a:endParaRPr>
                    </a:p>
                  </a:txBody>
                  <a:tcPr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SACA DE LA CABEZA TANTAS PREOCUPACIONES. HAZ COSAS NUEVAS, TUS IDEAS VALEN.</a:t>
                      </a:r>
                      <a:endParaRPr kumimoji="0" lang="es-ES" sz="1100" b="0" i="0" u="none" strike="noStrike" cap="none" normalizeH="0" baseline="0" dirty="0" smtClean="0">
                        <a:ln>
                          <a:noFill/>
                        </a:ln>
                        <a:solidFill>
                          <a:schemeClr val="tx1"/>
                        </a:solidFill>
                        <a:effectLst/>
                        <a:latin typeface="Arial Narrow" pitchFamily="34" charset="0"/>
                      </a:endParaRPr>
                    </a:p>
                  </a:txBody>
                  <a:tcPr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5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Narrow" pitchFamily="34" charset="0"/>
                        </a:rPr>
                        <a:t>ENTRE </a:t>
                      </a:r>
                      <a:r>
                        <a:rPr kumimoji="0" lang="es-MX" sz="1100" b="1" i="0" u="none" strike="noStrike" cap="none" normalizeH="0" baseline="0" dirty="0" smtClean="0">
                          <a:ln>
                            <a:noFill/>
                          </a:ln>
                          <a:solidFill>
                            <a:schemeClr val="tx1"/>
                          </a:solidFill>
                          <a:effectLst/>
                          <a:latin typeface="Arial Narrow" pitchFamily="34" charset="0"/>
                        </a:rPr>
                        <a:t>15 </a:t>
                      </a:r>
                      <a:r>
                        <a:rPr kumimoji="0" lang="es-MX" sz="1100" b="1" i="0" u="none" strike="noStrike" cap="none" normalizeH="0" baseline="0" dirty="0" smtClean="0">
                          <a:ln>
                            <a:noFill/>
                          </a:ln>
                          <a:solidFill>
                            <a:schemeClr val="tx1"/>
                          </a:solidFill>
                          <a:effectLst/>
                          <a:latin typeface="Arial Narrow" pitchFamily="34" charset="0"/>
                        </a:rPr>
                        <a:t>Y 25 PUNTOS </a:t>
                      </a:r>
                      <a:endParaRPr kumimoji="0" lang="es-ES" sz="1100" b="1" i="0" u="none" strike="noStrike" cap="none" normalizeH="0" baseline="0" dirty="0" smtClean="0">
                        <a:ln>
                          <a:noFill/>
                        </a:ln>
                        <a:solidFill>
                          <a:schemeClr val="tx1"/>
                        </a:solidFill>
                        <a:effectLst/>
                        <a:latin typeface="Arial Narrow" pitchFamily="34" charset="0"/>
                      </a:endParaRPr>
                    </a:p>
                  </a:txBody>
                  <a:tcPr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Narrow" pitchFamily="34" charset="0"/>
                        </a:rPr>
                        <a:t>TIENES POTENCIAL PERO TUS RUTINAS NECESITAN AGITARSE, NO LE TEMAS AL CAMBIO.</a:t>
                      </a:r>
                      <a:endParaRPr kumimoji="0" lang="es-ES" sz="1100" b="0" i="0" u="none" strike="noStrike" cap="none" normalizeH="0" baseline="0" smtClean="0">
                        <a:ln>
                          <a:noFill/>
                        </a:ln>
                        <a:solidFill>
                          <a:schemeClr val="tx1"/>
                        </a:solidFill>
                        <a:effectLst/>
                        <a:latin typeface="Arial Narrow" pitchFamily="34" charset="0"/>
                      </a:endParaRPr>
                    </a:p>
                  </a:txBody>
                  <a:tcPr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5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Narrow" pitchFamily="34" charset="0"/>
                        </a:rPr>
                        <a:t>ENTRE 26 Y 35 PUNTOS</a:t>
                      </a:r>
                      <a:endParaRPr kumimoji="0" lang="es-ES" sz="1100" b="1" i="0" u="none" strike="noStrike" cap="none" normalizeH="0" baseline="0" dirty="0" smtClean="0">
                        <a:ln>
                          <a:noFill/>
                        </a:ln>
                        <a:solidFill>
                          <a:schemeClr val="tx1"/>
                        </a:solidFill>
                        <a:effectLst/>
                        <a:latin typeface="Arial Narrow" pitchFamily="34" charset="0"/>
                      </a:endParaRPr>
                    </a:p>
                  </a:txBody>
                  <a:tcPr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TE DIIRIGES AL ÉXITO, TEN CUIDADO CON LAS TRAMPAS, NO TE DEJES ENCASILLAR, LUCHA POR TUS CONVICCIONES.</a:t>
                      </a:r>
                      <a:endParaRPr kumimoji="0" lang="es-ES" sz="1100" b="0" i="0" u="none" strike="noStrike" cap="none" normalizeH="0" baseline="0" dirty="0" smtClean="0">
                        <a:ln>
                          <a:noFill/>
                        </a:ln>
                        <a:solidFill>
                          <a:schemeClr val="tx1"/>
                        </a:solidFill>
                        <a:effectLst/>
                        <a:latin typeface="Arial Narrow" pitchFamily="34" charset="0"/>
                      </a:endParaRPr>
                    </a:p>
                  </a:txBody>
                  <a:tcPr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5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Narrow" pitchFamily="34" charset="0"/>
                        </a:rPr>
                        <a:t>ENTRE 36 Y 50 PUNTOS</a:t>
                      </a:r>
                      <a:endParaRPr kumimoji="0" lang="es-ES" sz="1100" b="1" i="0" u="none" strike="noStrike" cap="none" normalizeH="0" baseline="0" dirty="0" smtClean="0">
                        <a:ln>
                          <a:noFill/>
                        </a:ln>
                        <a:solidFill>
                          <a:schemeClr val="tx1"/>
                        </a:solidFill>
                        <a:effectLst/>
                        <a:latin typeface="Arial Narrow" pitchFamily="34" charset="0"/>
                      </a:endParaRPr>
                    </a:p>
                  </a:txBody>
                  <a:tcPr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Narrow" pitchFamily="34" charset="0"/>
                        </a:rPr>
                        <a:t>DEFINITIVAMENTE TIENES POTENCIAL CREATIVO, DESARRÓLLALO, ROMPER TANTAS REGLAS Y CONVENCIONALISMOS TE DARÁ BUENOS FRUTOS.</a:t>
                      </a:r>
                      <a:endParaRPr kumimoji="0" lang="es-ES" sz="1100" b="0" i="0" u="none" strike="noStrike" cap="none" normalizeH="0" baseline="0" dirty="0" smtClean="0">
                        <a:ln>
                          <a:noFill/>
                        </a:ln>
                        <a:solidFill>
                          <a:schemeClr val="tx1"/>
                        </a:solidFill>
                        <a:effectLst/>
                        <a:latin typeface="Arial Narrow" pitchFamily="34" charset="0"/>
                      </a:endParaRPr>
                    </a:p>
                  </a:txBody>
                  <a:tcPr marT="45705" marB="457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67" name="Rectangle 88"/>
          <p:cNvSpPr>
            <a:spLocks noChangeArrowheads="1"/>
          </p:cNvSpPr>
          <p:nvPr/>
        </p:nvSpPr>
        <p:spPr bwMode="auto">
          <a:xfrm>
            <a:off x="539750" y="5840437"/>
            <a:ext cx="792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1000" dirty="0">
                <a:latin typeface="Arial Narrow" pitchFamily="34" charset="0"/>
              </a:rPr>
              <a:t>RECUERDE QUE LA PRESENTE AUTOEVALUACIÓN </a:t>
            </a:r>
            <a:r>
              <a:rPr lang="es-MX" sz="1000" b="1" dirty="0">
                <a:latin typeface="Arial Narrow" pitchFamily="34" charset="0"/>
              </a:rPr>
              <a:t>NO</a:t>
            </a:r>
            <a:r>
              <a:rPr lang="es-MX" sz="1000" dirty="0">
                <a:latin typeface="Arial Narrow" pitchFamily="34" charset="0"/>
              </a:rPr>
              <a:t> CONSTITUYE UN DIAGNÓSTICO O JUICIO ESPECÍFICO, SINO SOLO ES UNA ORIENTACIÓN QUE INVITA A LA REFLEXIÓN PERSONAL.</a:t>
            </a:r>
            <a:endParaRPr lang="es-ES" dirty="0"/>
          </a:p>
        </p:txBody>
      </p:sp>
      <p:sp>
        <p:nvSpPr>
          <p:cNvPr id="3" name="2 Marcador de número de diapositiva"/>
          <p:cNvSpPr>
            <a:spLocks noGrp="1"/>
          </p:cNvSpPr>
          <p:nvPr>
            <p:ph type="sldNum" sz="quarter" idx="12"/>
          </p:nvPr>
        </p:nvSpPr>
        <p:spPr/>
        <p:txBody>
          <a:bodyPr/>
          <a:lstStyle/>
          <a:p>
            <a:fld id="{805D4288-44B6-4D2C-8261-77B749EDE6EB}" type="slidenum">
              <a:rPr lang="es-MX" smtClean="0"/>
              <a:t>44</a:t>
            </a:fld>
            <a:endParaRPr lang="es-MX"/>
          </a:p>
        </p:txBody>
      </p:sp>
      <p:sp>
        <p:nvSpPr>
          <p:cNvPr id="7" name="Rectangle 75"/>
          <p:cNvSpPr>
            <a:spLocks noChangeArrowheads="1"/>
          </p:cNvSpPr>
          <p:nvPr/>
        </p:nvSpPr>
        <p:spPr bwMode="auto">
          <a:xfrm>
            <a:off x="611188" y="188640"/>
            <a:ext cx="7848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MX" sz="1500" b="1" dirty="0" smtClean="0"/>
              <a:t>AUTOEVALUACIÓN </a:t>
            </a:r>
            <a:r>
              <a:rPr lang="es-MX" sz="1600" b="1" dirty="0" smtClean="0"/>
              <a:t>5.2.1</a:t>
            </a:r>
            <a:r>
              <a:rPr lang="es-MX" sz="1500" b="1" dirty="0" smtClean="0"/>
              <a:t>: </a:t>
            </a:r>
            <a:r>
              <a:rPr lang="es-MX" sz="1500" b="1" dirty="0"/>
              <a:t>TEST  DE CREATIVIDAD DE </a:t>
            </a:r>
            <a:r>
              <a:rPr lang="es-MX" sz="1500" b="1" dirty="0" smtClean="0"/>
              <a:t>TORRANCE. </a:t>
            </a:r>
            <a:r>
              <a:rPr lang="es-MX" sz="1500" b="1" i="1" dirty="0" smtClean="0"/>
              <a:t>Continuación…</a:t>
            </a:r>
            <a:endParaRPr lang="es-ES" sz="1500" i="1" dirty="0"/>
          </a:p>
        </p:txBody>
      </p:sp>
    </p:spTree>
    <p:extLst>
      <p:ext uri="{BB962C8B-B14F-4D97-AF65-F5344CB8AC3E}">
        <p14:creationId xmlns:p14="http://schemas.microsoft.com/office/powerpoint/2010/main" val="25424831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07219" y="4973554"/>
            <a:ext cx="7929562" cy="1169523"/>
          </a:xfrm>
          <a:prstGeom prst="rect">
            <a:avLst/>
          </a:prstGeom>
          <a:no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Capitulo 5.3</a:t>
            </a:r>
          </a:p>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Cambio y DESARROLLO</a:t>
            </a:r>
            <a:endParaRPr lang="es-E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grpSp>
        <p:nvGrpSpPr>
          <p:cNvPr id="25606" name="Group 5"/>
          <p:cNvGrpSpPr>
            <a:grpSpLocks/>
          </p:cNvGrpSpPr>
          <p:nvPr/>
        </p:nvGrpSpPr>
        <p:grpSpPr bwMode="auto">
          <a:xfrm>
            <a:off x="2753672" y="305602"/>
            <a:ext cx="3817631" cy="747134"/>
            <a:chOff x="1882" y="981"/>
            <a:chExt cx="2722" cy="635"/>
          </a:xfrm>
          <a:effectLst/>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376" t="26069" r="13279" b="24563"/>
          <a:stretch/>
        </p:blipFill>
        <p:spPr bwMode="auto">
          <a:xfrm>
            <a:off x="2339752" y="1556792"/>
            <a:ext cx="4231552" cy="2736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805D4288-44B6-4D2C-8261-77B749EDE6EB}" type="slidenum">
              <a:rPr lang="es-MX" smtClean="0"/>
              <a:t>45</a:t>
            </a:fld>
            <a:endParaRPr lang="es-MX"/>
          </a:p>
        </p:txBody>
      </p:sp>
    </p:spTree>
    <p:extLst>
      <p:ext uri="{BB962C8B-B14F-4D97-AF65-F5344CB8AC3E}">
        <p14:creationId xmlns:p14="http://schemas.microsoft.com/office/powerpoint/2010/main" val="2990542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utp.ac.pa/documentos/2012/imagen/Actualizacion-Sitios-We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16632"/>
            <a:ext cx="8455265" cy="6125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059832" y="2777163"/>
            <a:ext cx="2552049" cy="1261884"/>
          </a:xfrm>
          <a:prstGeom prst="rect">
            <a:avLst/>
          </a:prstGeom>
          <a:noFill/>
          <a:scene3d>
            <a:camera prst="isometricOffAxis1Right"/>
            <a:lightRig rig="threePt" dir="t"/>
          </a:scene3d>
        </p:spPr>
        <p:txBody>
          <a:bodyPr wrap="square" rtlCol="0">
            <a:spAutoFit/>
          </a:bodyPr>
          <a:lstStyle/>
          <a:p>
            <a:pPr algn="ctr"/>
            <a:endPar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MX"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Cambio</a:t>
            </a:r>
          </a:p>
        </p:txBody>
      </p:sp>
      <p:sp>
        <p:nvSpPr>
          <p:cNvPr id="5" name="4 Marcador de número de diapositiva"/>
          <p:cNvSpPr>
            <a:spLocks noGrp="1"/>
          </p:cNvSpPr>
          <p:nvPr>
            <p:ph type="sldNum" sz="quarter" idx="12"/>
          </p:nvPr>
        </p:nvSpPr>
        <p:spPr/>
        <p:txBody>
          <a:bodyPr/>
          <a:lstStyle/>
          <a:p>
            <a:fld id="{805D4288-44B6-4D2C-8261-77B749EDE6EB}" type="slidenum">
              <a:rPr lang="es-MX" smtClean="0"/>
              <a:t>46</a:t>
            </a:fld>
            <a:endParaRPr lang="es-MX"/>
          </a:p>
        </p:txBody>
      </p:sp>
    </p:spTree>
    <p:extLst>
      <p:ext uri="{BB962C8B-B14F-4D97-AF65-F5344CB8AC3E}">
        <p14:creationId xmlns:p14="http://schemas.microsoft.com/office/powerpoint/2010/main" val="2747717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8313" y="725795"/>
            <a:ext cx="820737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600" b="1" i="1" dirty="0" smtClean="0"/>
              <a:t>La </a:t>
            </a:r>
            <a:r>
              <a:rPr lang="es-MX" sz="1600" b="1" i="1" dirty="0"/>
              <a:t>actualización </a:t>
            </a:r>
            <a:r>
              <a:rPr lang="es-MX" sz="1600" dirty="0"/>
              <a:t>es muy importante, ya que </a:t>
            </a:r>
            <a:r>
              <a:rPr lang="es-MX" sz="1600" b="1" i="1" dirty="0"/>
              <a:t>te </a:t>
            </a:r>
            <a:r>
              <a:rPr lang="es-MX" sz="1600" b="1" i="1" dirty="0" smtClean="0"/>
              <a:t>permite </a:t>
            </a:r>
            <a:r>
              <a:rPr lang="es-MX" sz="1600" b="1" i="1" dirty="0"/>
              <a:t>pensar </a:t>
            </a:r>
            <a:r>
              <a:rPr lang="es-MX" sz="1600" dirty="0"/>
              <a:t>y </a:t>
            </a:r>
            <a:r>
              <a:rPr lang="es-MX" sz="1600" b="1" i="1" dirty="0"/>
              <a:t>actuar con competitividad, ser un verdadero profesional en la materia,</a:t>
            </a:r>
            <a:r>
              <a:rPr lang="es-MX" sz="1600" dirty="0"/>
              <a:t> y darte las últimas herramientas para que tu labor se realice con las máximas oportunidades de desempeño y de éxito.</a:t>
            </a:r>
          </a:p>
        </p:txBody>
      </p:sp>
      <p:sp>
        <p:nvSpPr>
          <p:cNvPr id="4" name="3 Rectángulo"/>
          <p:cNvSpPr/>
          <p:nvPr/>
        </p:nvSpPr>
        <p:spPr>
          <a:xfrm>
            <a:off x="468312" y="2413338"/>
            <a:ext cx="3743648"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600" dirty="0" smtClean="0"/>
              <a:t>Independientemente de la carrera profesional que hayas elegido </a:t>
            </a:r>
            <a:r>
              <a:rPr lang="es-MX" sz="1600" dirty="0"/>
              <a:t>o el método seleccionado para desarrollarte y realizar tu misión en la vida, todas sin distinción están sujetas de un importante grado de </a:t>
            </a:r>
            <a:r>
              <a:rPr lang="es-MX" sz="1600" b="1" dirty="0"/>
              <a:t>actualización de los conocimientos</a:t>
            </a:r>
            <a:r>
              <a:rPr lang="es-MX" sz="1600" dirty="0"/>
              <a:t>, de </a:t>
            </a:r>
            <a:r>
              <a:rPr lang="es-MX" sz="1600" b="1" i="1" dirty="0"/>
              <a:t>sus prácticas, técnicas, formas de actuar y de realizar cada vez mejor la </a:t>
            </a:r>
            <a:r>
              <a:rPr lang="es-MX" sz="1600" b="1" i="1" dirty="0" smtClean="0"/>
              <a:t>labor.</a:t>
            </a:r>
            <a:endParaRPr lang="es-MX" sz="1600" b="1" i="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348"/>
          <a:stretch/>
        </p:blipFill>
        <p:spPr bwMode="auto">
          <a:xfrm>
            <a:off x="4788025" y="1628800"/>
            <a:ext cx="3887664"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468313" y="5157192"/>
            <a:ext cx="8207375"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MX" sz="1400" dirty="0"/>
              <a:t>P</a:t>
            </a:r>
            <a:r>
              <a:rPr lang="es-MX" sz="1400" dirty="0" smtClean="0"/>
              <a:t>ara </a:t>
            </a:r>
            <a:r>
              <a:rPr lang="es-MX" sz="1400" dirty="0"/>
              <a:t>tener éxito profesional, necesitamos algo más que actualizar nuestros conocimientos, también es imprescindible </a:t>
            </a:r>
            <a:r>
              <a:rPr lang="es-MX" sz="1400" b="1" i="1" dirty="0"/>
              <a:t>desarrollar nuestras competencias </a:t>
            </a:r>
            <a:r>
              <a:rPr lang="es-MX" sz="1400" dirty="0"/>
              <a:t>y mantenerlas alineadas a las necesidades del rol y del entorno organizacional, desde la integración de nuestra vida profesional y personal. </a:t>
            </a:r>
          </a:p>
        </p:txBody>
      </p:sp>
      <p:sp>
        <p:nvSpPr>
          <p:cNvPr id="5" name="4 Marcador de número de diapositiva"/>
          <p:cNvSpPr>
            <a:spLocks noGrp="1"/>
          </p:cNvSpPr>
          <p:nvPr>
            <p:ph type="sldNum" sz="quarter" idx="12"/>
          </p:nvPr>
        </p:nvSpPr>
        <p:spPr/>
        <p:txBody>
          <a:bodyPr/>
          <a:lstStyle/>
          <a:p>
            <a:fld id="{805D4288-44B6-4D2C-8261-77B749EDE6EB}" type="slidenum">
              <a:rPr lang="es-MX" smtClean="0"/>
              <a:t>47</a:t>
            </a:fld>
            <a:endParaRPr lang="es-MX"/>
          </a:p>
        </p:txBody>
      </p:sp>
      <p:sp>
        <p:nvSpPr>
          <p:cNvPr id="2" name="1 CuadroTexto"/>
          <p:cNvSpPr txBox="1"/>
          <p:nvPr/>
        </p:nvSpPr>
        <p:spPr>
          <a:xfrm>
            <a:off x="468313" y="188640"/>
            <a:ext cx="8136135" cy="369332"/>
          </a:xfrm>
          <a:prstGeom prst="rect">
            <a:avLst/>
          </a:prstGeom>
          <a:noFill/>
        </p:spPr>
        <p:txBody>
          <a:bodyPr wrap="square" rtlCol="0">
            <a:spAutoFit/>
          </a:bodyPr>
          <a:lstStyle/>
          <a:p>
            <a:pPr algn="ctr"/>
            <a:r>
              <a:rPr lang="es-MX" b="1" dirty="0" smtClean="0"/>
              <a:t>ACTUALIZACIÓN</a:t>
            </a:r>
            <a:endParaRPr lang="es-MX" b="1" dirty="0"/>
          </a:p>
        </p:txBody>
      </p:sp>
    </p:spTree>
    <p:extLst>
      <p:ext uri="{BB962C8B-B14F-4D97-AF65-F5344CB8AC3E}">
        <p14:creationId xmlns:p14="http://schemas.microsoft.com/office/powerpoint/2010/main" val="42699061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68312" y="548680"/>
            <a:ext cx="8207375"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MX" sz="2000" b="1" dirty="0"/>
              <a:t>¿</a:t>
            </a:r>
            <a:r>
              <a:rPr lang="es-MX" sz="2000" b="1" dirty="0" smtClean="0"/>
              <a:t>Porqué debemos actualizarnos?</a:t>
            </a:r>
            <a:endParaRPr lang="es-MX" sz="2000" b="1" dirty="0"/>
          </a:p>
        </p:txBody>
      </p:sp>
      <p:sp>
        <p:nvSpPr>
          <p:cNvPr id="5" name="4 Rectángulo"/>
          <p:cNvSpPr/>
          <p:nvPr/>
        </p:nvSpPr>
        <p:spPr>
          <a:xfrm>
            <a:off x="468312" y="1268760"/>
            <a:ext cx="8207376"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dirty="0" smtClean="0"/>
              <a:t>Las </a:t>
            </a:r>
            <a:r>
              <a:rPr lang="es-MX" dirty="0"/>
              <a:t>empresas requieren de </a:t>
            </a:r>
            <a:r>
              <a:rPr lang="es-MX" b="1" i="1" dirty="0"/>
              <a:t>profesionales integrales </a:t>
            </a:r>
            <a:r>
              <a:rPr lang="es-MX" dirty="0"/>
              <a:t>con visión de futuro, con </a:t>
            </a:r>
            <a:r>
              <a:rPr lang="es-MX" dirty="0" smtClean="0"/>
              <a:t>cualidades, </a:t>
            </a:r>
            <a:r>
              <a:rPr lang="es-MX" dirty="0"/>
              <a:t>habilidades, destrezas y conocimientos integrales que se adapten a la cultura corporativa.</a:t>
            </a:r>
          </a:p>
        </p:txBody>
      </p:sp>
      <p:sp>
        <p:nvSpPr>
          <p:cNvPr id="6" name="5 Rectángulo"/>
          <p:cNvSpPr/>
          <p:nvPr/>
        </p:nvSpPr>
        <p:spPr>
          <a:xfrm>
            <a:off x="468312" y="2420888"/>
            <a:ext cx="4859263"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dirty="0"/>
              <a:t>Ya </a:t>
            </a:r>
            <a:r>
              <a:rPr lang="es-MX" b="1" i="1" dirty="0"/>
              <a:t>no es suficiente certificar que estudiaste </a:t>
            </a:r>
            <a:r>
              <a:rPr lang="es-MX" b="1" i="1" dirty="0" smtClean="0"/>
              <a:t>una carrera universitaria</a:t>
            </a:r>
            <a:r>
              <a:rPr lang="es-MX" dirty="0" smtClean="0"/>
              <a:t>, esta </a:t>
            </a:r>
            <a:r>
              <a:rPr lang="es-MX" dirty="0"/>
              <a:t>es </a:t>
            </a:r>
            <a:r>
              <a:rPr lang="es-MX" dirty="0" smtClean="0"/>
              <a:t>una </a:t>
            </a:r>
            <a:r>
              <a:rPr lang="es-MX" dirty="0"/>
              <a:t>característica que poseen miles de jóvenes.</a:t>
            </a:r>
          </a:p>
        </p:txBody>
      </p:sp>
      <p:sp>
        <p:nvSpPr>
          <p:cNvPr id="7" name="6 Rectángulo"/>
          <p:cNvSpPr/>
          <p:nvPr/>
        </p:nvSpPr>
        <p:spPr>
          <a:xfrm>
            <a:off x="468312" y="3645024"/>
            <a:ext cx="4823767"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dirty="0"/>
              <a:t>Por ello, se hace </a:t>
            </a:r>
            <a:r>
              <a:rPr lang="es-MX" b="1" i="1" dirty="0"/>
              <a:t>necesario capacitarse y actualizarse continuamente para diferenciarse </a:t>
            </a:r>
            <a:r>
              <a:rPr lang="es-MX" dirty="0"/>
              <a:t>y ser atractivo a la </a:t>
            </a:r>
            <a:r>
              <a:rPr lang="es-MX" dirty="0" smtClean="0"/>
              <a:t>empresa.</a:t>
            </a:r>
            <a:endParaRPr lang="es-MX" dirty="0"/>
          </a:p>
        </p:txBody>
      </p:sp>
      <p:sp>
        <p:nvSpPr>
          <p:cNvPr id="9" name="8 Rectángulo"/>
          <p:cNvSpPr/>
          <p:nvPr/>
        </p:nvSpPr>
        <p:spPr>
          <a:xfrm>
            <a:off x="468312" y="5025950"/>
            <a:ext cx="8207376"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dirty="0"/>
              <a:t>En la misma forma en que las organizaciones de hoy deben reinventarse a sí mismas </a:t>
            </a:r>
            <a:r>
              <a:rPr lang="es-MX" b="1" i="1" dirty="0"/>
              <a:t>para adaptarse a los rápidos cambios </a:t>
            </a:r>
            <a:r>
              <a:rPr lang="es-MX" dirty="0"/>
              <a:t>en forma exitosa, </a:t>
            </a:r>
            <a:r>
              <a:rPr lang="es-MX" b="1" i="1" dirty="0"/>
              <a:t>usted también debe transformarse a sí mismo si desea lograr una carrera saludable y </a:t>
            </a:r>
            <a:r>
              <a:rPr lang="es-MX" b="1" i="1" dirty="0" smtClean="0"/>
              <a:t>próspera.</a:t>
            </a:r>
            <a:endParaRPr lang="es-MX" b="1" i="1"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5580111" y="2276872"/>
            <a:ext cx="3168601"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número de diapositiva"/>
          <p:cNvSpPr>
            <a:spLocks noGrp="1"/>
          </p:cNvSpPr>
          <p:nvPr>
            <p:ph type="sldNum" sz="quarter" idx="12"/>
          </p:nvPr>
        </p:nvSpPr>
        <p:spPr/>
        <p:txBody>
          <a:bodyPr/>
          <a:lstStyle/>
          <a:p>
            <a:fld id="{805D4288-44B6-4D2C-8261-77B749EDE6EB}" type="slidenum">
              <a:rPr lang="es-MX" smtClean="0"/>
              <a:t>48</a:t>
            </a:fld>
            <a:endParaRPr lang="es-MX"/>
          </a:p>
        </p:txBody>
      </p:sp>
    </p:spTree>
    <p:extLst>
      <p:ext uri="{BB962C8B-B14F-4D97-AF65-F5344CB8AC3E}">
        <p14:creationId xmlns:p14="http://schemas.microsoft.com/office/powerpoint/2010/main" val="1423389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8313" y="1953413"/>
            <a:ext cx="4608512"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dirty="0"/>
              <a:t>El </a:t>
            </a:r>
            <a:r>
              <a:rPr lang="es-MX" b="1" i="1" dirty="0"/>
              <a:t>cambio es inevitable. Es parte de la vida</a:t>
            </a:r>
            <a:r>
              <a:rPr lang="es-MX" dirty="0"/>
              <a:t>. Si vences el miedo, tu futuro puede ser maravilloso. </a:t>
            </a:r>
          </a:p>
        </p:txBody>
      </p:sp>
      <p:sp>
        <p:nvSpPr>
          <p:cNvPr id="3" name="2 Rectángulo"/>
          <p:cNvSpPr/>
          <p:nvPr/>
        </p:nvSpPr>
        <p:spPr>
          <a:xfrm>
            <a:off x="469081" y="982469"/>
            <a:ext cx="8207375" cy="64633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s-MX" b="1" i="1" dirty="0" smtClean="0"/>
              <a:t>Cambiar</a:t>
            </a:r>
            <a:r>
              <a:rPr lang="es-MX" dirty="0" smtClean="0"/>
              <a:t> </a:t>
            </a:r>
            <a:r>
              <a:rPr lang="es-MX" dirty="0"/>
              <a:t>significa </a:t>
            </a:r>
            <a:r>
              <a:rPr lang="es-MX" b="1" i="1" dirty="0"/>
              <a:t>modificar nuestra conducta o forma de pensar ante una nueva situación. </a:t>
            </a:r>
          </a:p>
        </p:txBody>
      </p:sp>
      <p:sp>
        <p:nvSpPr>
          <p:cNvPr id="4" name="3 Rectángulo"/>
          <p:cNvSpPr/>
          <p:nvPr/>
        </p:nvSpPr>
        <p:spPr>
          <a:xfrm>
            <a:off x="468312" y="3022500"/>
            <a:ext cx="4608513"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dirty="0"/>
              <a:t>Estemos conscientes o no, queramos aceptarlo o no, </a:t>
            </a:r>
            <a:r>
              <a:rPr lang="es-MX" b="1" i="1" dirty="0"/>
              <a:t>las cosas y la gente cambian</a:t>
            </a:r>
            <a:r>
              <a:rPr lang="es-MX" b="1" i="1" dirty="0" smtClean="0"/>
              <a:t>.</a:t>
            </a:r>
            <a:endParaRPr lang="es-MX" b="1" i="1" dirty="0"/>
          </a:p>
        </p:txBody>
      </p:sp>
      <p:sp>
        <p:nvSpPr>
          <p:cNvPr id="5" name="4 Rectángulo"/>
          <p:cNvSpPr/>
          <p:nvPr/>
        </p:nvSpPr>
        <p:spPr>
          <a:xfrm>
            <a:off x="468312" y="3812847"/>
            <a:ext cx="4608513"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dirty="0"/>
              <a:t>Ante estos cambios, nuestra forma "normal" de reaccionar (a la que estamos acostumbrados) ya no nos es útil, por lo que </a:t>
            </a:r>
            <a:r>
              <a:rPr lang="es-MX" b="1" i="1" dirty="0"/>
              <a:t>necesitamos buscar una nueva opción</a:t>
            </a:r>
            <a:r>
              <a:rPr lang="es-MX" b="1" i="1" dirty="0" smtClean="0"/>
              <a:t>.</a:t>
            </a:r>
            <a:endParaRPr lang="es-MX" b="1"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107" y="1734042"/>
            <a:ext cx="2952328" cy="227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4107" y="4051869"/>
            <a:ext cx="3024337" cy="2041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805D4288-44B6-4D2C-8261-77B749EDE6EB}" type="slidenum">
              <a:rPr lang="es-MX" smtClean="0"/>
              <a:t>49</a:t>
            </a:fld>
            <a:endParaRPr lang="es-MX"/>
          </a:p>
        </p:txBody>
      </p:sp>
      <p:sp>
        <p:nvSpPr>
          <p:cNvPr id="9" name="8 CuadroTexto"/>
          <p:cNvSpPr txBox="1"/>
          <p:nvPr/>
        </p:nvSpPr>
        <p:spPr>
          <a:xfrm>
            <a:off x="2613432" y="188640"/>
            <a:ext cx="4320480" cy="584775"/>
          </a:xfrm>
          <a:prstGeom prst="rect">
            <a:avLst/>
          </a:prstGeom>
          <a:noFill/>
        </p:spPr>
        <p:txBody>
          <a:bodyPr wrap="square" rtlCol="0">
            <a:spAutoFit/>
          </a:bodyPr>
          <a:lstStyle/>
          <a:p>
            <a:r>
              <a:rPr lang="es-MX"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¿QUÉ ES EL CAMBIO?</a:t>
            </a:r>
            <a:endParaRPr lang="es-MX"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34530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468313" y="457508"/>
            <a:ext cx="8207375" cy="52322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MX" sz="1400" dirty="0">
                <a:latin typeface="+mn-lt"/>
              </a:rPr>
              <a:t>Cada</a:t>
            </a:r>
            <a:r>
              <a:rPr lang="es-MX" sz="1400" b="1" i="1" dirty="0">
                <a:latin typeface="+mn-lt"/>
              </a:rPr>
              <a:t> persona</a:t>
            </a:r>
            <a:r>
              <a:rPr lang="es-MX" sz="1400" dirty="0">
                <a:latin typeface="+mn-lt"/>
              </a:rPr>
              <a:t> es el resultado del </a:t>
            </a:r>
            <a:r>
              <a:rPr lang="es-MX" sz="1400" b="1" i="1" dirty="0">
                <a:latin typeface="+mn-lt"/>
              </a:rPr>
              <a:t>devenir generacional</a:t>
            </a:r>
            <a:r>
              <a:rPr lang="es-MX" sz="1400" b="1" dirty="0">
                <a:latin typeface="+mn-lt"/>
              </a:rPr>
              <a:t>, </a:t>
            </a:r>
            <a:r>
              <a:rPr lang="es-MX" sz="1400" b="1" i="1" dirty="0">
                <a:latin typeface="+mn-lt"/>
              </a:rPr>
              <a:t>de lo convivido, de lo heredado, de lo aprendido, y de las características originales con las que ha nacido</a:t>
            </a:r>
            <a:r>
              <a:rPr lang="es-MX" sz="1400" b="1" dirty="0">
                <a:latin typeface="+mn-lt"/>
              </a:rPr>
              <a:t>.  </a:t>
            </a:r>
            <a:endParaRPr lang="es-MX" sz="1400" b="1" dirty="0">
              <a:solidFill>
                <a:srgbClr val="FF0000"/>
              </a:solidFill>
              <a:latin typeface="+mn-lt"/>
            </a:endParaRPr>
          </a:p>
        </p:txBody>
      </p:sp>
      <p:graphicFrame>
        <p:nvGraphicFramePr>
          <p:cNvPr id="6" name="5 Diagrama"/>
          <p:cNvGraphicFramePr/>
          <p:nvPr>
            <p:extLst>
              <p:ext uri="{D42A27DB-BD31-4B8C-83A1-F6EECF244321}">
                <p14:modId xmlns:p14="http://schemas.microsoft.com/office/powerpoint/2010/main" val="90322463"/>
              </p:ext>
            </p:extLst>
          </p:nvPr>
        </p:nvGraphicFramePr>
        <p:xfrm>
          <a:off x="611560" y="954948"/>
          <a:ext cx="7992888" cy="5066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número de diapositiva"/>
          <p:cNvSpPr>
            <a:spLocks noGrp="1"/>
          </p:cNvSpPr>
          <p:nvPr>
            <p:ph type="sldNum" sz="quarter" idx="12"/>
          </p:nvPr>
        </p:nvSpPr>
        <p:spPr/>
        <p:txBody>
          <a:bodyPr/>
          <a:lstStyle/>
          <a:p>
            <a:fld id="{805D4288-44B6-4D2C-8261-77B749EDE6EB}" type="slidenum">
              <a:rPr lang="es-MX" smtClean="0"/>
              <a:t>5</a:t>
            </a:fld>
            <a:endParaRPr lang="es-MX"/>
          </a:p>
        </p:txBody>
      </p:sp>
    </p:spTree>
    <p:extLst>
      <p:ext uri="{BB962C8B-B14F-4D97-AF65-F5344CB8AC3E}">
        <p14:creationId xmlns:p14="http://schemas.microsoft.com/office/powerpoint/2010/main" val="25857331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ChangeArrowheads="1"/>
          </p:cNvSpPr>
          <p:nvPr/>
        </p:nvSpPr>
        <p:spPr bwMode="auto">
          <a:xfrm>
            <a:off x="611560" y="3385908"/>
            <a:ext cx="5185047" cy="224676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just" eaLnBrk="0" hangingPunct="0"/>
            <a:r>
              <a:rPr lang="es-ES" sz="1400" dirty="0">
                <a:cs typeface="Arial" pitchFamily="34" charset="0"/>
              </a:rPr>
              <a:t>Para que el </a:t>
            </a:r>
            <a:r>
              <a:rPr lang="es-ES" sz="1400" b="1" i="1" dirty="0">
                <a:cs typeface="Arial" pitchFamily="34" charset="0"/>
              </a:rPr>
              <a:t>cambio sea efectivo</a:t>
            </a:r>
            <a:r>
              <a:rPr lang="es-ES" sz="1400" dirty="0">
                <a:cs typeface="Arial" pitchFamily="34" charset="0"/>
              </a:rPr>
              <a:t> se requiere que </a:t>
            </a:r>
            <a:r>
              <a:rPr lang="es-ES" sz="1400" dirty="0" smtClean="0">
                <a:cs typeface="Arial" pitchFamily="34" charset="0"/>
              </a:rPr>
              <a:t>éste </a:t>
            </a:r>
            <a:r>
              <a:rPr lang="es-ES" sz="1400" dirty="0">
                <a:cs typeface="Arial" pitchFamily="34" charset="0"/>
              </a:rPr>
              <a:t>se desarrolle </a:t>
            </a:r>
            <a:r>
              <a:rPr lang="es-ES" sz="1400" b="1" i="1" dirty="0">
                <a:cs typeface="Arial" pitchFamily="34" charset="0"/>
              </a:rPr>
              <a:t>estratégicamente</a:t>
            </a:r>
            <a:r>
              <a:rPr lang="es-ES" sz="1400" dirty="0">
                <a:cs typeface="Arial" pitchFamily="34" charset="0"/>
              </a:rPr>
              <a:t>, que sea planeado y programado en su ejecución, </a:t>
            </a:r>
            <a:r>
              <a:rPr lang="es-ES" sz="1400" b="1" i="1" dirty="0">
                <a:cs typeface="Arial" pitchFamily="34" charset="0"/>
              </a:rPr>
              <a:t>permitiendo así evaluación y medición de resultados.</a:t>
            </a:r>
            <a:endParaRPr lang="es-ES" sz="1400" dirty="0">
              <a:cs typeface="Times New Roman" pitchFamily="18" charset="0"/>
            </a:endParaRPr>
          </a:p>
          <a:p>
            <a:pPr algn="just" eaLnBrk="0" hangingPunct="0"/>
            <a:endParaRPr lang="es-ES" sz="1400" dirty="0">
              <a:cs typeface="Times New Roman" pitchFamily="18" charset="0"/>
            </a:endParaRPr>
          </a:p>
          <a:p>
            <a:pPr algn="just" eaLnBrk="0" hangingPunct="0"/>
            <a:r>
              <a:rPr lang="es-ES" sz="1400" dirty="0">
                <a:cs typeface="Arial" pitchFamily="34" charset="0"/>
              </a:rPr>
              <a:t>El </a:t>
            </a:r>
            <a:r>
              <a:rPr lang="es-ES" sz="1400" b="1" i="1" dirty="0">
                <a:cs typeface="Arial" pitchFamily="34" charset="0"/>
              </a:rPr>
              <a:t>cambio planeado</a:t>
            </a:r>
            <a:r>
              <a:rPr lang="es-ES" sz="1400" dirty="0">
                <a:cs typeface="Arial" pitchFamily="34" charset="0"/>
              </a:rPr>
              <a:t> es una herramienta que al operar los propósitos del cambio permita verificar su </a:t>
            </a:r>
            <a:r>
              <a:rPr lang="es-ES" sz="1400" b="1" i="1" dirty="0">
                <a:cs typeface="Arial" pitchFamily="34" charset="0"/>
              </a:rPr>
              <a:t>realismo y limitaciones</a:t>
            </a:r>
            <a:r>
              <a:rPr lang="es-ES" sz="1400" dirty="0">
                <a:cs typeface="Arial" pitchFamily="34" charset="0"/>
              </a:rPr>
              <a:t> y así mismo lo facilite.</a:t>
            </a:r>
            <a:endParaRPr lang="es-ES" sz="1400" dirty="0">
              <a:cs typeface="Times New Roman" pitchFamily="18" charset="0"/>
            </a:endParaRPr>
          </a:p>
          <a:p>
            <a:pPr algn="just" eaLnBrk="0" hangingPunct="0"/>
            <a:r>
              <a:rPr lang="es-ES" sz="1400" dirty="0">
                <a:cs typeface="Arial" pitchFamily="34" charset="0"/>
              </a:rPr>
              <a:t> </a:t>
            </a:r>
            <a:endParaRPr lang="es-ES" sz="1400" dirty="0">
              <a:cs typeface="Times New Roman" pitchFamily="18" charset="0"/>
            </a:endParaRPr>
          </a:p>
          <a:p>
            <a:pPr algn="just" eaLnBrk="0" hangingPunct="0"/>
            <a:r>
              <a:rPr lang="es-MX" sz="1400" dirty="0">
                <a:cs typeface="Arial" pitchFamily="34" charset="0"/>
              </a:rPr>
              <a:t>Para </a:t>
            </a:r>
            <a:r>
              <a:rPr lang="es-MX" sz="1400" b="1" i="1" dirty="0">
                <a:cs typeface="Arial" pitchFamily="34" charset="0"/>
              </a:rPr>
              <a:t>lograrlo</a:t>
            </a:r>
            <a:r>
              <a:rPr lang="es-MX" sz="1400" dirty="0">
                <a:cs typeface="Arial" pitchFamily="34" charset="0"/>
              </a:rPr>
              <a:t> es necesario estar </a:t>
            </a:r>
            <a:r>
              <a:rPr lang="es-MX" sz="1400" b="1" i="1" dirty="0">
                <a:cs typeface="Arial" pitchFamily="34" charset="0"/>
              </a:rPr>
              <a:t>informado y actualizado constantemente</a:t>
            </a:r>
            <a:r>
              <a:rPr lang="es-MX" sz="1400" dirty="0">
                <a:cs typeface="Arial" pitchFamily="34" charset="0"/>
              </a:rPr>
              <a:t>, adelantándose al futuro en la medida de lo posible.</a:t>
            </a:r>
            <a:endParaRPr lang="es-ES" sz="1400" dirty="0"/>
          </a:p>
        </p:txBody>
      </p:sp>
      <p:graphicFrame>
        <p:nvGraphicFramePr>
          <p:cNvPr id="353372" name="Group 92"/>
          <p:cNvGraphicFramePr>
            <a:graphicFrameLocks noGrp="1"/>
          </p:cNvGraphicFramePr>
          <p:nvPr>
            <p:extLst>
              <p:ext uri="{D42A27DB-BD31-4B8C-83A1-F6EECF244321}">
                <p14:modId xmlns:p14="http://schemas.microsoft.com/office/powerpoint/2010/main" val="1964117410"/>
              </p:ext>
            </p:extLst>
          </p:nvPr>
        </p:nvGraphicFramePr>
        <p:xfrm>
          <a:off x="613419" y="1196752"/>
          <a:ext cx="2374900" cy="1401818"/>
        </p:xfrm>
        <a:graphic>
          <a:graphicData uri="http://schemas.openxmlformats.org/drawingml/2006/table">
            <a:tbl>
              <a:tblPr>
                <a:tableStyleId>{284E427A-3D55-4303-BF80-6455036E1DE7}</a:tableStyleId>
              </a:tblPr>
              <a:tblGrid>
                <a:gridCol w="2374900"/>
              </a:tblGrid>
              <a:tr h="3352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dirty="0" smtClean="0">
                          <a:ln>
                            <a:noFill/>
                          </a:ln>
                          <a:effectLst/>
                        </a:rPr>
                        <a:t>Fase 1</a:t>
                      </a:r>
                      <a:endParaRPr kumimoji="0" lang="es-ES" sz="1600" b="0" i="0" u="none" strike="noStrike" cap="none" normalizeH="0" baseline="0" dirty="0" smtClean="0">
                        <a:ln>
                          <a:noFill/>
                        </a:ln>
                        <a:solidFill>
                          <a:schemeClr val="tx1"/>
                        </a:solidFill>
                        <a:effectLst/>
                        <a:latin typeface="Arial" pitchFamily="34" charset="0"/>
                      </a:endParaRPr>
                    </a:p>
                  </a:txBody>
                  <a:tcPr marT="45710" marB="45710" horzOverflow="overflow"/>
                </a:tc>
              </a:tr>
              <a:tr h="1066558">
                <a:tc>
                  <a:txBody>
                    <a:bodyPr/>
                    <a:lstStyle/>
                    <a:p>
                      <a:pPr marL="87313" marR="0" lvl="0" indent="-87313" algn="just" defTabSz="914400" rtl="0" eaLnBrk="1" fontAlgn="base" latinLnBrk="0" hangingPunct="1">
                        <a:lnSpc>
                          <a:spcPct val="100000"/>
                        </a:lnSpc>
                        <a:spcBef>
                          <a:spcPct val="0"/>
                        </a:spcBef>
                        <a:spcAft>
                          <a:spcPct val="0"/>
                        </a:spcAft>
                        <a:buClr>
                          <a:schemeClr val="tx1"/>
                        </a:buClr>
                        <a:buSzPts val="1000"/>
                        <a:buFontTx/>
                        <a:buChar char="•"/>
                        <a:tabLst/>
                      </a:pPr>
                      <a:r>
                        <a:rPr kumimoji="0" lang="es-ES_tradnl" sz="1600" u="none" strike="noStrike" cap="none" normalizeH="0" baseline="0" dirty="0" smtClean="0">
                          <a:ln>
                            <a:noFill/>
                          </a:ln>
                          <a:effectLst/>
                        </a:rPr>
                        <a:t>Renuncia a algo familiar</a:t>
                      </a:r>
                    </a:p>
                    <a:p>
                      <a:pPr marL="87313" marR="0" lvl="0" indent="-87313" algn="just" defTabSz="914400" rtl="0" eaLnBrk="1" fontAlgn="base" latinLnBrk="0" hangingPunct="1">
                        <a:lnSpc>
                          <a:spcPct val="100000"/>
                        </a:lnSpc>
                        <a:spcBef>
                          <a:spcPct val="0"/>
                        </a:spcBef>
                        <a:spcAft>
                          <a:spcPct val="0"/>
                        </a:spcAft>
                        <a:buClr>
                          <a:schemeClr val="tx1"/>
                        </a:buClr>
                        <a:buSzPts val="1000"/>
                        <a:buFontTx/>
                        <a:buChar char="•"/>
                        <a:tabLst/>
                      </a:pPr>
                      <a:r>
                        <a:rPr kumimoji="0" lang="es-ES_tradnl" sz="1600" u="none" strike="noStrike" cap="none" normalizeH="0" baseline="0" dirty="0" smtClean="0">
                          <a:ln>
                            <a:noFill/>
                          </a:ln>
                          <a:effectLst/>
                        </a:rPr>
                        <a:t>Se tiene inseguridad, angustia.</a:t>
                      </a:r>
                      <a:endParaRPr kumimoji="0" lang="es-ES" sz="1600" b="1" i="0" u="none" strike="noStrike" cap="none" normalizeH="0" baseline="0" dirty="0" smtClean="0">
                        <a:ln>
                          <a:noFill/>
                        </a:ln>
                        <a:solidFill>
                          <a:schemeClr val="tx1"/>
                        </a:solidFill>
                        <a:effectLst/>
                        <a:latin typeface="Arial" pitchFamily="34" charset="0"/>
                      </a:endParaRPr>
                    </a:p>
                  </a:txBody>
                  <a:tcPr marT="45710" marB="45710" anchor="ctr" horzOverflow="overflow"/>
                </a:tc>
              </a:tr>
            </a:tbl>
          </a:graphicData>
        </a:graphic>
      </p:graphicFrame>
      <p:sp>
        <p:nvSpPr>
          <p:cNvPr id="25612" name="Line 49"/>
          <p:cNvSpPr>
            <a:spLocks noChangeShapeType="1"/>
          </p:cNvSpPr>
          <p:nvPr/>
        </p:nvSpPr>
        <p:spPr bwMode="auto">
          <a:xfrm>
            <a:off x="2988319" y="1917477"/>
            <a:ext cx="5048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graphicFrame>
        <p:nvGraphicFramePr>
          <p:cNvPr id="353373" name="Group 93"/>
          <p:cNvGraphicFramePr>
            <a:graphicFrameLocks noGrp="1"/>
          </p:cNvGraphicFramePr>
          <p:nvPr>
            <p:extLst>
              <p:ext uri="{D42A27DB-BD31-4B8C-83A1-F6EECF244321}">
                <p14:modId xmlns:p14="http://schemas.microsoft.com/office/powerpoint/2010/main" val="4275189316"/>
              </p:ext>
            </p:extLst>
          </p:nvPr>
        </p:nvGraphicFramePr>
        <p:xfrm>
          <a:off x="3496582" y="1215774"/>
          <a:ext cx="2305050" cy="1403406"/>
        </p:xfrm>
        <a:graphic>
          <a:graphicData uri="http://schemas.openxmlformats.org/drawingml/2006/table">
            <a:tbl>
              <a:tblPr>
                <a:tableStyleId>{284E427A-3D55-4303-BF80-6455036E1DE7}</a:tableStyleId>
              </a:tblPr>
              <a:tblGrid>
                <a:gridCol w="2305050"/>
              </a:tblGrid>
              <a:tr h="3352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dirty="0" smtClean="0">
                          <a:ln>
                            <a:noFill/>
                          </a:ln>
                          <a:effectLst/>
                        </a:rPr>
                        <a:t>Fase 2</a:t>
                      </a:r>
                      <a:endParaRPr kumimoji="0" lang="es-ES" sz="1600" b="0" i="0" u="none" strike="noStrike" cap="none" normalizeH="0" baseline="0" dirty="0" smtClean="0">
                        <a:ln>
                          <a:noFill/>
                        </a:ln>
                        <a:solidFill>
                          <a:schemeClr val="tx1"/>
                        </a:solidFill>
                        <a:effectLst/>
                        <a:latin typeface="Arial" pitchFamily="34" charset="0"/>
                      </a:endParaRPr>
                    </a:p>
                  </a:txBody>
                  <a:tcPr marT="45710" marB="45710" horzOverflow="overflow"/>
                </a:tc>
              </a:tr>
              <a:tr h="1068146">
                <a:tc>
                  <a:txBody>
                    <a:bodyPr/>
                    <a:lstStyle/>
                    <a:p>
                      <a:pPr marL="174625" marR="0" lvl="0" indent="-174625" algn="just" defTabSz="914400" rtl="0" eaLnBrk="1" fontAlgn="base" latinLnBrk="0" hangingPunct="1">
                        <a:lnSpc>
                          <a:spcPct val="100000"/>
                        </a:lnSpc>
                        <a:spcBef>
                          <a:spcPct val="0"/>
                        </a:spcBef>
                        <a:spcAft>
                          <a:spcPct val="0"/>
                        </a:spcAft>
                        <a:buClr>
                          <a:schemeClr val="tx1"/>
                        </a:buClr>
                        <a:buSzPts val="1000"/>
                        <a:buFontTx/>
                        <a:buChar char="•"/>
                        <a:tabLst/>
                      </a:pPr>
                      <a:r>
                        <a:rPr kumimoji="0" lang="es-ES_tradnl" sz="1600" u="none" strike="noStrike" cap="none" normalizeH="0" baseline="0" dirty="0" smtClean="0">
                          <a:ln>
                            <a:noFill/>
                          </a:ln>
                          <a:effectLst/>
                        </a:rPr>
                        <a:t>Se exploran opciones.</a:t>
                      </a:r>
                      <a:endParaRPr kumimoji="0" lang="es-MX" sz="1600" u="none" strike="noStrike" cap="none" normalizeH="0" baseline="0" dirty="0" smtClean="0">
                        <a:ln>
                          <a:noFill/>
                        </a:ln>
                        <a:effectLst/>
                      </a:endParaRPr>
                    </a:p>
                    <a:p>
                      <a:pPr marL="174625" marR="0" lvl="0" indent="-174625" algn="just" defTabSz="914400" rtl="0" eaLnBrk="1" fontAlgn="base" latinLnBrk="0" hangingPunct="1">
                        <a:lnSpc>
                          <a:spcPct val="100000"/>
                        </a:lnSpc>
                        <a:spcBef>
                          <a:spcPct val="0"/>
                        </a:spcBef>
                        <a:spcAft>
                          <a:spcPct val="0"/>
                        </a:spcAft>
                        <a:buClr>
                          <a:schemeClr val="tx1"/>
                        </a:buClr>
                        <a:buSzPts val="1000"/>
                        <a:buFontTx/>
                        <a:buChar char="•"/>
                        <a:tabLst/>
                      </a:pPr>
                      <a:r>
                        <a:rPr kumimoji="0" lang="es-ES_tradnl" sz="1600" u="none" strike="noStrike" cap="none" normalizeH="0" baseline="0" dirty="0" smtClean="0">
                          <a:ln>
                            <a:noFill/>
                          </a:ln>
                          <a:effectLst/>
                        </a:rPr>
                        <a:t>Se siente incomodidad</a:t>
                      </a:r>
                      <a:endParaRPr kumimoji="0" lang="es-ES" sz="1600" b="1" i="0" u="none" strike="noStrike" cap="none" normalizeH="0" baseline="0" dirty="0" smtClean="0">
                        <a:ln>
                          <a:noFill/>
                        </a:ln>
                        <a:solidFill>
                          <a:schemeClr val="tx1"/>
                        </a:solidFill>
                        <a:effectLst/>
                        <a:latin typeface="Arial" pitchFamily="34" charset="0"/>
                      </a:endParaRPr>
                    </a:p>
                  </a:txBody>
                  <a:tcPr marT="45710" marB="45710" anchor="ctr" horzOverflow="overflow"/>
                </a:tc>
              </a:tr>
            </a:tbl>
          </a:graphicData>
        </a:graphic>
      </p:graphicFrame>
      <p:sp>
        <p:nvSpPr>
          <p:cNvPr id="25621" name="Line 58"/>
          <p:cNvSpPr>
            <a:spLocks noChangeShapeType="1"/>
          </p:cNvSpPr>
          <p:nvPr/>
        </p:nvSpPr>
        <p:spPr bwMode="auto">
          <a:xfrm>
            <a:off x="5796607" y="1917477"/>
            <a:ext cx="431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graphicFrame>
        <p:nvGraphicFramePr>
          <p:cNvPr id="353374" name="Group 94"/>
          <p:cNvGraphicFramePr>
            <a:graphicFrameLocks noGrp="1"/>
          </p:cNvGraphicFramePr>
          <p:nvPr>
            <p:extLst>
              <p:ext uri="{D42A27DB-BD31-4B8C-83A1-F6EECF244321}">
                <p14:modId xmlns:p14="http://schemas.microsoft.com/office/powerpoint/2010/main" val="1937744727"/>
              </p:ext>
            </p:extLst>
          </p:nvPr>
        </p:nvGraphicFramePr>
        <p:xfrm>
          <a:off x="6226819" y="1196752"/>
          <a:ext cx="2233613" cy="1401818"/>
        </p:xfrm>
        <a:graphic>
          <a:graphicData uri="http://schemas.openxmlformats.org/drawingml/2006/table">
            <a:tbl>
              <a:tblPr>
                <a:tableStyleId>{284E427A-3D55-4303-BF80-6455036E1DE7}</a:tableStyleId>
              </a:tblPr>
              <a:tblGrid>
                <a:gridCol w="2233613"/>
              </a:tblGrid>
              <a:tr h="3352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u="none" strike="noStrike" cap="none" normalizeH="0" baseline="0" dirty="0" smtClean="0">
                          <a:ln>
                            <a:noFill/>
                          </a:ln>
                          <a:effectLst/>
                        </a:rPr>
                        <a:t>Fase 3</a:t>
                      </a:r>
                      <a:endParaRPr kumimoji="0" lang="es-ES" sz="1600" b="0" i="0" u="none" strike="noStrike" cap="none" normalizeH="0" baseline="0" dirty="0" smtClean="0">
                        <a:ln>
                          <a:noFill/>
                        </a:ln>
                        <a:solidFill>
                          <a:schemeClr val="tx1"/>
                        </a:solidFill>
                        <a:effectLst/>
                        <a:latin typeface="Arial" pitchFamily="34" charset="0"/>
                      </a:endParaRPr>
                    </a:p>
                  </a:txBody>
                  <a:tcPr marT="45710" marB="45710" horzOverflow="overflow"/>
                </a:tc>
              </a:tr>
              <a:tr h="1066558">
                <a:tc>
                  <a:txBody>
                    <a:bodyPr/>
                    <a:lstStyle/>
                    <a:p>
                      <a:pPr marL="174625" marR="0" lvl="0" indent="-174625" algn="just" defTabSz="914400" rtl="0" eaLnBrk="1" fontAlgn="base" latinLnBrk="0" hangingPunct="1">
                        <a:lnSpc>
                          <a:spcPct val="100000"/>
                        </a:lnSpc>
                        <a:spcBef>
                          <a:spcPct val="0"/>
                        </a:spcBef>
                        <a:spcAft>
                          <a:spcPct val="0"/>
                        </a:spcAft>
                        <a:buClr>
                          <a:schemeClr val="tx1"/>
                        </a:buClr>
                        <a:buSzPts val="1000"/>
                        <a:buFontTx/>
                        <a:buChar char="•"/>
                        <a:tabLst/>
                      </a:pPr>
                      <a:r>
                        <a:rPr kumimoji="0" lang="es-ES_tradnl" sz="1600" u="none" strike="noStrike" cap="none" normalizeH="0" baseline="0" dirty="0" smtClean="0">
                          <a:ln>
                            <a:noFill/>
                          </a:ln>
                          <a:effectLst/>
                        </a:rPr>
                        <a:t>Se crea el compromiso</a:t>
                      </a:r>
                      <a:endParaRPr kumimoji="0" lang="es-ES" sz="1600" u="none" strike="noStrike" cap="none" normalizeH="0" baseline="0" dirty="0" smtClean="0">
                        <a:ln>
                          <a:noFill/>
                        </a:ln>
                        <a:effectLst/>
                      </a:endParaRPr>
                    </a:p>
                    <a:p>
                      <a:pPr marL="174625" marR="0" lvl="0" indent="-174625" algn="just" defTabSz="914400" rtl="0" eaLnBrk="1" fontAlgn="base" latinLnBrk="0" hangingPunct="1">
                        <a:lnSpc>
                          <a:spcPct val="100000"/>
                        </a:lnSpc>
                        <a:spcBef>
                          <a:spcPct val="0"/>
                        </a:spcBef>
                        <a:spcAft>
                          <a:spcPct val="0"/>
                        </a:spcAft>
                        <a:buClr>
                          <a:schemeClr val="tx1"/>
                        </a:buClr>
                        <a:buSzPts val="1000"/>
                        <a:buFontTx/>
                        <a:buChar char="•"/>
                        <a:tabLst/>
                      </a:pPr>
                      <a:r>
                        <a:rPr kumimoji="0" lang="es-ES_tradnl" sz="1600" u="none" strike="noStrike" cap="none" normalizeH="0" baseline="0" dirty="0" smtClean="0">
                          <a:ln>
                            <a:noFill/>
                          </a:ln>
                          <a:effectLst/>
                        </a:rPr>
                        <a:t>Se acepta la nueva identidad.</a:t>
                      </a:r>
                      <a:endParaRPr kumimoji="0" lang="es-ES_tradnl" sz="1600" b="1" i="0" u="none" strike="noStrike" cap="none" normalizeH="0" baseline="0" dirty="0" smtClean="0">
                        <a:ln>
                          <a:noFill/>
                        </a:ln>
                        <a:solidFill>
                          <a:schemeClr val="tx1"/>
                        </a:solidFill>
                        <a:effectLst/>
                        <a:latin typeface="Arial" pitchFamily="34" charset="0"/>
                      </a:endParaRPr>
                    </a:p>
                  </a:txBody>
                  <a:tcPr marT="45710" marB="45710" horzOverflow="overflow"/>
                </a:tc>
              </a:tr>
            </a:tbl>
          </a:graphicData>
        </a:graphic>
      </p:graphicFrame>
      <p:sp>
        <p:nvSpPr>
          <p:cNvPr id="25630" name="Rectangle 67"/>
          <p:cNvSpPr>
            <a:spLocks noChangeArrowheads="1"/>
          </p:cNvSpPr>
          <p:nvPr/>
        </p:nvSpPr>
        <p:spPr bwMode="auto">
          <a:xfrm>
            <a:off x="683567" y="404813"/>
            <a:ext cx="7776865" cy="36671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b="1" dirty="0"/>
              <a:t>FASES DE LA TRANSICIÓN DEL CAMBIO</a:t>
            </a:r>
            <a:endParaRPr lang="es-ES" dirty="0"/>
          </a:p>
        </p:txBody>
      </p:sp>
      <p:pic>
        <p:nvPicPr>
          <p:cNvPr id="25631" name="Picture 70"/>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10147" y="3087058"/>
            <a:ext cx="2488180" cy="2746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438605" y="6092527"/>
            <a:ext cx="2645276" cy="246221"/>
          </a:xfrm>
          <a:prstGeom prst="rect">
            <a:avLst/>
          </a:prstGeom>
        </p:spPr>
        <p:txBody>
          <a:bodyPr wrap="none">
            <a:spAutoFit/>
          </a:bodyPr>
          <a:lstStyle/>
          <a:p>
            <a:r>
              <a:rPr lang="es-MX" sz="1000" dirty="0">
                <a:hlinkClick r:id="rId4"/>
              </a:rPr>
              <a:t>http://www.youtube.com/watch?v=P2iIXc-iePs</a:t>
            </a:r>
            <a:endParaRPr lang="es-MX" sz="1000" dirty="0"/>
          </a:p>
        </p:txBody>
      </p:sp>
      <p:sp>
        <p:nvSpPr>
          <p:cNvPr id="4" name="3 Rectángulo"/>
          <p:cNvSpPr/>
          <p:nvPr/>
        </p:nvSpPr>
        <p:spPr>
          <a:xfrm>
            <a:off x="438605" y="5950860"/>
            <a:ext cx="4572000" cy="246221"/>
          </a:xfrm>
          <a:prstGeom prst="rect">
            <a:avLst/>
          </a:prstGeom>
        </p:spPr>
        <p:txBody>
          <a:bodyPr>
            <a:spAutoFit/>
          </a:bodyPr>
          <a:lstStyle/>
          <a:p>
            <a:r>
              <a:rPr lang="es-MX" sz="1000" dirty="0"/>
              <a:t>Material de apoyo</a:t>
            </a:r>
            <a:r>
              <a:rPr lang="es-MX" sz="1000" dirty="0" smtClean="0"/>
              <a:t>.-todo cambio es bueno.</a:t>
            </a:r>
            <a:endParaRPr lang="es-MX" sz="1000" dirty="0"/>
          </a:p>
        </p:txBody>
      </p:sp>
      <p:sp>
        <p:nvSpPr>
          <p:cNvPr id="5" name="4 Marcador de número de diapositiva"/>
          <p:cNvSpPr>
            <a:spLocks noGrp="1"/>
          </p:cNvSpPr>
          <p:nvPr>
            <p:ph type="sldNum" sz="quarter" idx="12"/>
          </p:nvPr>
        </p:nvSpPr>
        <p:spPr/>
        <p:txBody>
          <a:bodyPr/>
          <a:lstStyle/>
          <a:p>
            <a:fld id="{805D4288-44B6-4D2C-8261-77B749EDE6EB}" type="slidenum">
              <a:rPr lang="es-MX" smtClean="0"/>
              <a:t>50</a:t>
            </a:fld>
            <a:endParaRPr lang="es-MX"/>
          </a:p>
        </p:txBody>
      </p:sp>
    </p:spTree>
    <p:extLst>
      <p:ext uri="{BB962C8B-B14F-4D97-AF65-F5344CB8AC3E}">
        <p14:creationId xmlns:p14="http://schemas.microsoft.com/office/powerpoint/2010/main" val="29922778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8313" y="548680"/>
            <a:ext cx="813593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MX" sz="2400" dirty="0"/>
              <a:t>Cada persona responde de manera distinta </a:t>
            </a:r>
            <a:r>
              <a:rPr lang="es-MX" sz="2400" dirty="0" smtClean="0"/>
              <a:t>ante </a:t>
            </a:r>
            <a:r>
              <a:rPr lang="es-MX" sz="2400" dirty="0"/>
              <a:t>los cambios.</a:t>
            </a:r>
          </a:p>
        </p:txBody>
      </p:sp>
      <p:sp>
        <p:nvSpPr>
          <p:cNvPr id="3" name="2 CuadroTexto"/>
          <p:cNvSpPr txBox="1"/>
          <p:nvPr/>
        </p:nvSpPr>
        <p:spPr>
          <a:xfrm>
            <a:off x="468313" y="1124744"/>
            <a:ext cx="813593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dirty="0" smtClean="0"/>
              <a:t>Ante el cambio, podemos:</a:t>
            </a:r>
            <a:endParaRPr lang="es-MX" dirty="0"/>
          </a:p>
        </p:txBody>
      </p:sp>
      <p:sp>
        <p:nvSpPr>
          <p:cNvPr id="4" name="3 Rectángulo"/>
          <p:cNvSpPr/>
          <p:nvPr/>
        </p:nvSpPr>
        <p:spPr>
          <a:xfrm>
            <a:off x="470992" y="5734715"/>
            <a:ext cx="3956157" cy="5078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lnSpc>
                <a:spcPct val="150000"/>
              </a:lnSpc>
              <a:buFont typeface="Wingdings 2" pitchFamily="18" charset="2"/>
              <a:buChar char=""/>
            </a:pPr>
            <a:r>
              <a:rPr lang="es-MX" b="1" i="1" dirty="0" smtClean="0"/>
              <a:t>Aceptarlo </a:t>
            </a:r>
            <a:r>
              <a:rPr lang="es-MX" b="1" i="1" dirty="0"/>
              <a:t>con una visión positiva</a:t>
            </a:r>
            <a:r>
              <a:rPr lang="es-MX"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145" y="1709996"/>
            <a:ext cx="1461118" cy="14928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447"/>
          <a:stretch/>
        </p:blipFill>
        <p:spPr bwMode="auto">
          <a:xfrm>
            <a:off x="6136624" y="4005064"/>
            <a:ext cx="1440160" cy="14868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15737"/>
          <a:stretch/>
        </p:blipFill>
        <p:spPr bwMode="auto">
          <a:xfrm>
            <a:off x="1602082" y="4191496"/>
            <a:ext cx="1693979" cy="15432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468312" y="3202861"/>
            <a:ext cx="4031680" cy="5078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nSpc>
                <a:spcPct val="150000"/>
              </a:lnSpc>
              <a:buFont typeface="Wingdings 2" pitchFamily="18" charset="2"/>
              <a:buChar char=""/>
            </a:pPr>
            <a:r>
              <a:rPr lang="es-MX" b="1" i="1" dirty="0" smtClean="0"/>
              <a:t>Resistirnos </a:t>
            </a:r>
            <a:r>
              <a:rPr lang="es-MX" dirty="0" smtClean="0"/>
              <a:t>abiertamente, atacándolo</a:t>
            </a:r>
            <a:r>
              <a:rPr lang="es-MX" dirty="0"/>
              <a:t>.</a:t>
            </a:r>
            <a:endParaRPr lang="es-MX" dirty="0" smtClean="0"/>
          </a:p>
        </p:txBody>
      </p:sp>
      <p:sp>
        <p:nvSpPr>
          <p:cNvPr id="6" name="5 Rectángulo"/>
          <p:cNvSpPr/>
          <p:nvPr/>
        </p:nvSpPr>
        <p:spPr>
          <a:xfrm>
            <a:off x="4843223" y="3177272"/>
            <a:ext cx="376102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Wingdings 2" pitchFamily="18" charset="2"/>
              <a:buChar char=""/>
            </a:pPr>
            <a:r>
              <a:rPr lang="es-MX" b="1" i="1" dirty="0"/>
              <a:t>Aceptarlo aparentemente</a:t>
            </a:r>
            <a:r>
              <a:rPr lang="es-MX" dirty="0"/>
              <a:t>, pero tratando de boicotearlo.</a:t>
            </a:r>
          </a:p>
        </p:txBody>
      </p:sp>
      <p:sp>
        <p:nvSpPr>
          <p:cNvPr id="7" name="6 Rectángulo"/>
          <p:cNvSpPr/>
          <p:nvPr/>
        </p:nvSpPr>
        <p:spPr>
          <a:xfrm>
            <a:off x="4809605" y="5577720"/>
            <a:ext cx="379464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Wingdings 2" pitchFamily="18" charset="2"/>
              <a:buChar char=""/>
            </a:pPr>
            <a:r>
              <a:rPr lang="es-MX" b="1" i="1" dirty="0"/>
              <a:t>Aceptarlo, pero con una actitud de víctimas</a:t>
            </a:r>
            <a:r>
              <a:rPr lang="es-MX" dirty="0"/>
              <a:t>, "sufriéndolo".</a:t>
            </a:r>
          </a:p>
        </p:txBody>
      </p:sp>
      <p:pic>
        <p:nvPicPr>
          <p:cNvPr id="1026" name="Picture 2" descr="http://us.123rf.com/400wm/400/400/stockyimages/stockyimages1205/stockyimages120500244/13739122-enojado-hombre-mayor-empresa-de-pie-con-los-punos-apretados-hs-contra-el-fondo-blanco.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6220"/>
          <a:stretch/>
        </p:blipFill>
        <p:spPr bwMode="auto">
          <a:xfrm>
            <a:off x="1281556" y="1628800"/>
            <a:ext cx="2122678" cy="14922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8 Marcador de número de diapositiva"/>
          <p:cNvSpPr>
            <a:spLocks noGrp="1"/>
          </p:cNvSpPr>
          <p:nvPr>
            <p:ph type="sldNum" sz="quarter" idx="12"/>
          </p:nvPr>
        </p:nvSpPr>
        <p:spPr/>
        <p:txBody>
          <a:bodyPr/>
          <a:lstStyle/>
          <a:p>
            <a:fld id="{805D4288-44B6-4D2C-8261-77B749EDE6EB}" type="slidenum">
              <a:rPr lang="es-MX" smtClean="0"/>
              <a:t>51</a:t>
            </a:fld>
            <a:endParaRPr lang="es-MX"/>
          </a:p>
        </p:txBody>
      </p:sp>
    </p:spTree>
    <p:extLst>
      <p:ext uri="{BB962C8B-B14F-4D97-AF65-F5344CB8AC3E}">
        <p14:creationId xmlns:p14="http://schemas.microsoft.com/office/powerpoint/2010/main" val="824447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8313" y="476672"/>
            <a:ext cx="813593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MX" dirty="0"/>
              <a:t>Aun sin darnos cuenta, lo que vamos viviendo va modificando nuestro carácter.</a:t>
            </a:r>
            <a:br>
              <a:rPr lang="es-MX" dirty="0"/>
            </a:br>
            <a:r>
              <a:rPr lang="es-MX" dirty="0"/>
              <a:t>Algunos aspectos se fortalecen, otros se debilitan y surgen nuevas conductas, formas de pensar, etc</a:t>
            </a:r>
            <a:r>
              <a:rPr lang="es-MX" dirty="0" smtClean="0"/>
              <a:t>.</a:t>
            </a:r>
            <a:endParaRPr lang="es-MX" dirty="0"/>
          </a:p>
        </p:txBody>
      </p:sp>
      <p:sp>
        <p:nvSpPr>
          <p:cNvPr id="4" name="3 Rectángulo"/>
          <p:cNvSpPr/>
          <p:nvPr/>
        </p:nvSpPr>
        <p:spPr>
          <a:xfrm>
            <a:off x="468313" y="5445224"/>
            <a:ext cx="8135938"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MX" b="1" i="1" dirty="0"/>
              <a:t>Analiza tu forma de actuar en estos momentos y compárala con la de hace </a:t>
            </a:r>
            <a:r>
              <a:rPr lang="es-MX" b="1" i="1" dirty="0" smtClean="0"/>
              <a:t>5 </a:t>
            </a:r>
            <a:r>
              <a:rPr lang="es-MX" b="1" i="1" dirty="0"/>
              <a:t>o </a:t>
            </a:r>
            <a:r>
              <a:rPr lang="es-MX" b="1" i="1" dirty="0" smtClean="0"/>
              <a:t>10 </a:t>
            </a:r>
            <a:r>
              <a:rPr lang="es-MX" b="1" i="1" dirty="0"/>
              <a:t>años, seguramente notarás la diferencia en muchos </a:t>
            </a:r>
            <a:r>
              <a:rPr lang="es-MX" b="1" i="1" dirty="0" smtClean="0"/>
              <a:t>aspectos.</a:t>
            </a:r>
            <a:endParaRPr lang="es-MX" b="1" i="1" dirty="0"/>
          </a:p>
        </p:txBody>
      </p:sp>
      <p:sp>
        <p:nvSpPr>
          <p:cNvPr id="3" name="2 Llamada de nube"/>
          <p:cNvSpPr/>
          <p:nvPr/>
        </p:nvSpPr>
        <p:spPr>
          <a:xfrm>
            <a:off x="3059832" y="1556792"/>
            <a:ext cx="3312368" cy="2088232"/>
          </a:xfrm>
          <a:prstGeom prst="cloudCallou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YO NECESITO UN </a:t>
            </a:r>
          </a:p>
          <a:p>
            <a:pPr algn="ctr"/>
            <a:r>
              <a:rPr lang="es-MX"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CAMBIO</a:t>
            </a:r>
            <a:endParaRPr lang="es-MX"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6"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50" b="100000" l="1498" r="96005"/>
                    </a14:imgEffect>
                  </a14:imgLayer>
                </a14:imgProps>
              </a:ext>
              <a:ext uri="{28A0092B-C50C-407E-A947-70E740481C1C}">
                <a14:useLocalDpi xmlns:a14="http://schemas.microsoft.com/office/drawing/2010/main" val="0"/>
              </a:ext>
            </a:extLst>
          </a:blip>
          <a:srcRect/>
          <a:stretch>
            <a:fillRect/>
          </a:stretch>
        </p:blipFill>
        <p:spPr bwMode="auto">
          <a:xfrm>
            <a:off x="899592" y="2137228"/>
            <a:ext cx="2016224" cy="302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100000" l="4750" r="90000"/>
                    </a14:imgEffect>
                  </a14:imgLayer>
                </a14:imgProps>
              </a:ext>
              <a:ext uri="{28A0092B-C50C-407E-A947-70E740481C1C}">
                <a14:useLocalDpi xmlns:a14="http://schemas.microsoft.com/office/drawing/2010/main" val="0"/>
              </a:ext>
            </a:extLst>
          </a:blip>
          <a:srcRect/>
          <a:stretch>
            <a:fillRect/>
          </a:stretch>
        </p:blipFill>
        <p:spPr bwMode="auto">
          <a:xfrm>
            <a:off x="6156176" y="2060848"/>
            <a:ext cx="2591968" cy="3096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onector"/>
          <p:cNvSpPr/>
          <p:nvPr/>
        </p:nvSpPr>
        <p:spPr>
          <a:xfrm>
            <a:off x="5364088" y="3429000"/>
            <a:ext cx="288032" cy="288032"/>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Conector"/>
          <p:cNvSpPr/>
          <p:nvPr/>
        </p:nvSpPr>
        <p:spPr>
          <a:xfrm>
            <a:off x="5508104" y="3645024"/>
            <a:ext cx="216024" cy="216024"/>
          </a:xfrm>
          <a:prstGeom prst="flowChartConnector">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Marcador de número de diapositiva"/>
          <p:cNvSpPr>
            <a:spLocks noGrp="1"/>
          </p:cNvSpPr>
          <p:nvPr>
            <p:ph type="sldNum" sz="quarter" idx="12"/>
          </p:nvPr>
        </p:nvSpPr>
        <p:spPr/>
        <p:txBody>
          <a:bodyPr/>
          <a:lstStyle/>
          <a:p>
            <a:fld id="{805D4288-44B6-4D2C-8261-77B749EDE6EB}" type="slidenum">
              <a:rPr lang="es-MX" smtClean="0"/>
              <a:t>52</a:t>
            </a:fld>
            <a:endParaRPr lang="es-MX"/>
          </a:p>
        </p:txBody>
      </p:sp>
    </p:spTree>
    <p:extLst>
      <p:ext uri="{BB962C8B-B14F-4D97-AF65-F5344CB8AC3E}">
        <p14:creationId xmlns:p14="http://schemas.microsoft.com/office/powerpoint/2010/main" val="33006669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8313" y="620688"/>
            <a:ext cx="8207375" cy="584775"/>
          </a:xfrm>
          <a:prstGeom prst="rect">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path path="circle">
              <a:fillToRect l="100000" b="100000"/>
            </a:path>
            <a:tileRect t="-100000" r="-100000"/>
          </a:gradFill>
        </p:spPr>
        <p:txBody>
          <a:bodyPr wrap="square" rtlCol="0">
            <a:spAutoFit/>
          </a:bodyPr>
          <a:lstStyle/>
          <a:p>
            <a:pPr algn="ctr"/>
            <a:r>
              <a:rPr lang="es-MX" sz="3200" b="1" dirty="0" smtClean="0"/>
              <a:t>Miedo al Cambio</a:t>
            </a:r>
            <a:endParaRPr lang="es-MX" sz="3200" b="1" dirty="0"/>
          </a:p>
        </p:txBody>
      </p:sp>
      <p:sp>
        <p:nvSpPr>
          <p:cNvPr id="4" name="3 CuadroTexto"/>
          <p:cNvSpPr txBox="1"/>
          <p:nvPr/>
        </p:nvSpPr>
        <p:spPr>
          <a:xfrm>
            <a:off x="468313" y="1907540"/>
            <a:ext cx="8207376" cy="369332"/>
          </a:xfrm>
          <a:prstGeom prst="rect">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10800000" scaled="1"/>
            <a:tileRect/>
          </a:gradFill>
        </p:spPr>
        <p:txBody>
          <a:bodyPr wrap="square" rtlCol="0">
            <a:spAutoFit/>
          </a:bodyPr>
          <a:lstStyle/>
          <a:p>
            <a:r>
              <a:rPr lang="es-MX" b="1" i="1" dirty="0" smtClean="0"/>
              <a:t>El cambio nos da miedo porque:</a:t>
            </a:r>
            <a:endParaRPr lang="es-MX" b="1" i="1" dirty="0"/>
          </a:p>
        </p:txBody>
      </p:sp>
      <p:sp>
        <p:nvSpPr>
          <p:cNvPr id="5" name="4 Rectángulo"/>
          <p:cNvSpPr/>
          <p:nvPr/>
        </p:nvSpPr>
        <p:spPr>
          <a:xfrm>
            <a:off x="468312" y="2563163"/>
            <a:ext cx="4527586" cy="646331"/>
          </a:xfrm>
          <a:prstGeom prst="rect">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10800000" scaled="1"/>
            <a:tileRect/>
          </a:gra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a:buClr>
                <a:schemeClr val="accent5">
                  <a:lumMod val="75000"/>
                </a:schemeClr>
              </a:buClr>
              <a:buSzPct val="120000"/>
              <a:buFont typeface="Wingdings 3" pitchFamily="18" charset="2"/>
              <a:buChar char="c"/>
            </a:pPr>
            <a:r>
              <a:rPr lang="es-MX" dirty="0"/>
              <a:t>No sabemos cómo manejar situaciones nuevas o diferentes.</a:t>
            </a:r>
          </a:p>
        </p:txBody>
      </p:sp>
      <p:sp>
        <p:nvSpPr>
          <p:cNvPr id="6" name="5 Rectángulo"/>
          <p:cNvSpPr/>
          <p:nvPr/>
        </p:nvSpPr>
        <p:spPr>
          <a:xfrm>
            <a:off x="468312" y="3356992"/>
            <a:ext cx="4532210" cy="646331"/>
          </a:xfrm>
          <a:prstGeom prst="rect">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10800000" scaled="1"/>
            <a:tileRect/>
          </a:gra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a:buClr>
                <a:schemeClr val="accent5">
                  <a:lumMod val="75000"/>
                </a:schemeClr>
              </a:buClr>
              <a:buSzPct val="120000"/>
              <a:buFont typeface="Wingdings 3" pitchFamily="18" charset="2"/>
              <a:buChar char="c"/>
            </a:pPr>
            <a:r>
              <a:rPr lang="es-MX" dirty="0"/>
              <a:t>Puede provocar algún tipo de pérdida, ya sea física, moral, emocional, etc</a:t>
            </a:r>
            <a:r>
              <a:rPr lang="es-MX" dirty="0" smtClean="0"/>
              <a:t>.</a:t>
            </a:r>
            <a:endParaRPr lang="es-MX" dirty="0"/>
          </a:p>
        </p:txBody>
      </p:sp>
      <p:sp>
        <p:nvSpPr>
          <p:cNvPr id="7" name="6 Rectángulo"/>
          <p:cNvSpPr/>
          <p:nvPr/>
        </p:nvSpPr>
        <p:spPr>
          <a:xfrm>
            <a:off x="468313" y="4149079"/>
            <a:ext cx="4500950" cy="646331"/>
          </a:xfrm>
          <a:prstGeom prst="rect">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10800000" scaled="1"/>
            <a:tileRect/>
          </a:gra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a:buClr>
                <a:schemeClr val="accent5">
                  <a:lumMod val="75000"/>
                </a:schemeClr>
              </a:buClr>
              <a:buSzPct val="120000"/>
              <a:buFont typeface="Wingdings 3" pitchFamily="18" charset="2"/>
              <a:buChar char="c"/>
            </a:pPr>
            <a:r>
              <a:rPr lang="es-MX" dirty="0"/>
              <a:t>Podemos equivocarnos y ser criticados por los demás y/o por nosotros mismos</a:t>
            </a:r>
            <a:r>
              <a:rPr lang="es-MX" dirty="0" smtClean="0"/>
              <a:t>.</a:t>
            </a:r>
            <a:endParaRPr lang="es-MX" dirty="0"/>
          </a:p>
        </p:txBody>
      </p:sp>
      <p:sp>
        <p:nvSpPr>
          <p:cNvPr id="8" name="7 Rectángulo"/>
          <p:cNvSpPr/>
          <p:nvPr/>
        </p:nvSpPr>
        <p:spPr>
          <a:xfrm>
            <a:off x="468312" y="5048040"/>
            <a:ext cx="4527585" cy="646331"/>
          </a:xfrm>
          <a:prstGeom prst="rect">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10800000" scaled="1"/>
            <a:tileRect/>
          </a:gra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a:buClr>
                <a:schemeClr val="accent5">
                  <a:lumMod val="75000"/>
                </a:schemeClr>
              </a:buClr>
              <a:buSzPct val="120000"/>
              <a:buFont typeface="Wingdings 3" pitchFamily="18" charset="2"/>
              <a:buChar char="c"/>
            </a:pPr>
            <a:r>
              <a:rPr lang="es-MX" dirty="0"/>
              <a:t>La falta de control que sentimos. Esto generalmente nos angustia</a:t>
            </a:r>
            <a:r>
              <a:rPr lang="es-MX" dirty="0" smtClean="0"/>
              <a:t>.</a:t>
            </a:r>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173827"/>
            <a:ext cx="2304256" cy="2667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776" y="3739277"/>
            <a:ext cx="1738536" cy="21122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468313" y="1403484"/>
            <a:ext cx="8207376" cy="369332"/>
          </a:xfrm>
          <a:prstGeom prst="rect">
            <a:avLst/>
          </a:prstGeom>
          <a:gradFill flip="none" rotWithShape="1">
            <a:gsLst>
              <a:gs pos="0">
                <a:srgbClr val="FF33CC">
                  <a:tint val="66000"/>
                  <a:satMod val="160000"/>
                </a:srgbClr>
              </a:gs>
              <a:gs pos="50000">
                <a:srgbClr val="FF33CC">
                  <a:tint val="44500"/>
                  <a:satMod val="160000"/>
                </a:srgbClr>
              </a:gs>
              <a:gs pos="100000">
                <a:srgbClr val="FF33CC">
                  <a:tint val="23500"/>
                  <a:satMod val="160000"/>
                </a:srgbClr>
              </a:gs>
            </a:gsLst>
            <a:lin ang="10800000" scaled="1"/>
            <a:tileRect/>
          </a:gradFill>
        </p:spPr>
        <p:txBody>
          <a:bodyPr wrap="square" rtlCol="0">
            <a:spAutoFit/>
          </a:bodyPr>
          <a:lstStyle/>
          <a:p>
            <a:r>
              <a:rPr lang="es-MX" dirty="0">
                <a:solidFill>
                  <a:schemeClr val="tx1"/>
                </a:solidFill>
              </a:rPr>
              <a:t>El ser humano es un animal de costumbre y que suele temerle a los cambios. </a:t>
            </a:r>
          </a:p>
        </p:txBody>
      </p:sp>
      <p:sp>
        <p:nvSpPr>
          <p:cNvPr id="9" name="8 Marcador de número de diapositiva"/>
          <p:cNvSpPr>
            <a:spLocks noGrp="1"/>
          </p:cNvSpPr>
          <p:nvPr>
            <p:ph type="sldNum" sz="quarter" idx="12"/>
          </p:nvPr>
        </p:nvSpPr>
        <p:spPr/>
        <p:txBody>
          <a:bodyPr/>
          <a:lstStyle/>
          <a:p>
            <a:fld id="{805D4288-44B6-4D2C-8261-77B749EDE6EB}" type="slidenum">
              <a:rPr lang="es-MX" smtClean="0"/>
              <a:t>53</a:t>
            </a:fld>
            <a:endParaRPr lang="es-MX"/>
          </a:p>
        </p:txBody>
      </p:sp>
    </p:spTree>
    <p:extLst>
      <p:ext uri="{BB962C8B-B14F-4D97-AF65-F5344CB8AC3E}">
        <p14:creationId xmlns:p14="http://schemas.microsoft.com/office/powerpoint/2010/main" val="26924406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8312" y="548680"/>
            <a:ext cx="8207375" cy="400110"/>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8100000" scaled="1"/>
            <a:tileRect/>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MX" sz="2000" b="1" dirty="0" smtClean="0">
                <a:solidFill>
                  <a:schemeClr val="tx1"/>
                </a:solidFill>
              </a:rPr>
              <a:t>Maneras de enfrentar el cambio</a:t>
            </a:r>
            <a:endParaRPr lang="es-MX" b="1" dirty="0">
              <a:solidFill>
                <a:schemeClr val="tx1"/>
              </a:solidFill>
            </a:endParaRPr>
          </a:p>
        </p:txBody>
      </p:sp>
      <p:sp>
        <p:nvSpPr>
          <p:cNvPr id="3" name="2 Rectángulo"/>
          <p:cNvSpPr/>
          <p:nvPr/>
        </p:nvSpPr>
        <p:spPr>
          <a:xfrm>
            <a:off x="468313" y="4869160"/>
            <a:ext cx="3455368" cy="1077218"/>
          </a:xfrm>
          <a:prstGeom prst="rect">
            <a:avLst/>
          </a:prstGeom>
          <a:solidFill>
            <a:srgbClr val="ABFFFF"/>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600" b="1" i="1" dirty="0" smtClean="0"/>
              <a:t>*Lo </a:t>
            </a:r>
            <a:r>
              <a:rPr lang="es-MX" sz="1600" b="1" i="1" dirty="0"/>
              <a:t>importante es no tenerle miedo y modificar </a:t>
            </a:r>
            <a:r>
              <a:rPr lang="es-MX" sz="1600" b="1" i="1" dirty="0" smtClean="0"/>
              <a:t>las ideas y creencias falsas y nuestra forma de pensar equivocada, </a:t>
            </a:r>
            <a:r>
              <a:rPr lang="es-MX" sz="1600" b="1" i="1" dirty="0"/>
              <a:t>que han mantenido ese miedo</a:t>
            </a:r>
            <a:r>
              <a:rPr lang="es-MX" sz="1600" b="1" i="1" dirty="0" smtClean="0"/>
              <a:t>.</a:t>
            </a:r>
            <a:endParaRPr lang="es-MX" sz="1600" b="1" i="1" dirty="0"/>
          </a:p>
        </p:txBody>
      </p:sp>
      <p:sp>
        <p:nvSpPr>
          <p:cNvPr id="4" name="3 Rectángulo"/>
          <p:cNvSpPr/>
          <p:nvPr/>
        </p:nvSpPr>
        <p:spPr>
          <a:xfrm>
            <a:off x="468313" y="1628800"/>
            <a:ext cx="3455586" cy="830997"/>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l="100000" b="100000"/>
            </a:path>
            <a:tileRect t="-100000" r="-100000"/>
          </a:grad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1600" dirty="0" smtClean="0"/>
              <a:t>*Cuando </a:t>
            </a:r>
            <a:r>
              <a:rPr lang="es-MX" sz="1600" dirty="0"/>
              <a:t>nos sentimos seguros y capaces, vemos el cambio </a:t>
            </a:r>
            <a:r>
              <a:rPr lang="es-MX" sz="1600" b="1" i="1" dirty="0"/>
              <a:t>como un reto o una motivación positiva.</a:t>
            </a:r>
          </a:p>
        </p:txBody>
      </p:sp>
      <p:sp>
        <p:nvSpPr>
          <p:cNvPr id="5" name="4 Rectángulo"/>
          <p:cNvSpPr/>
          <p:nvPr/>
        </p:nvSpPr>
        <p:spPr>
          <a:xfrm>
            <a:off x="468313" y="2636911"/>
            <a:ext cx="3446989" cy="864096"/>
          </a:xfrm>
          <a:prstGeom prst="rect">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lin ang="10800000" scaled="1"/>
            <a:tileRect/>
          </a:gra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600" dirty="0" smtClean="0"/>
              <a:t>*Cuando </a:t>
            </a:r>
            <a:r>
              <a:rPr lang="es-MX" sz="1600" dirty="0"/>
              <a:t>nos sentimos incapaces o poco valiosos, el cambio </a:t>
            </a:r>
            <a:r>
              <a:rPr lang="es-MX" sz="1600" b="1" i="1" dirty="0"/>
              <a:t>nos disgusta e incluso nos asusta</a:t>
            </a:r>
            <a:r>
              <a:rPr lang="es-MX" sz="1600" b="1" i="1" dirty="0" smtClean="0"/>
              <a:t>.</a:t>
            </a:r>
            <a:endParaRPr lang="es-MX" sz="1600" b="1" i="1" dirty="0"/>
          </a:p>
        </p:txBody>
      </p:sp>
      <p:sp>
        <p:nvSpPr>
          <p:cNvPr id="7" name="6 Rectángulo"/>
          <p:cNvSpPr/>
          <p:nvPr/>
        </p:nvSpPr>
        <p:spPr>
          <a:xfrm>
            <a:off x="468313" y="3645024"/>
            <a:ext cx="3455368" cy="1077218"/>
          </a:xfrm>
          <a:prstGeom prst="rect">
            <a:avLst/>
          </a:prstGeom>
          <a:solidFill>
            <a:srgbClr val="ABFFFF"/>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MX" sz="1600" dirty="0" smtClean="0"/>
              <a:t>*Siempre </a:t>
            </a:r>
            <a:r>
              <a:rPr lang="es-MX" sz="1600" dirty="0"/>
              <a:t>podemos </a:t>
            </a:r>
            <a:r>
              <a:rPr lang="es-MX" sz="1600" b="1" i="1" dirty="0"/>
              <a:t>aprender a enfrentarlo de manera positiva, aprendiendo de él y mejorando nuestra vida.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768" y="2058695"/>
            <a:ext cx="3570316" cy="25965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Marcador de número de diapositiva"/>
          <p:cNvSpPr>
            <a:spLocks noGrp="1"/>
          </p:cNvSpPr>
          <p:nvPr>
            <p:ph type="sldNum" sz="quarter" idx="12"/>
          </p:nvPr>
        </p:nvSpPr>
        <p:spPr/>
        <p:txBody>
          <a:bodyPr/>
          <a:lstStyle/>
          <a:p>
            <a:fld id="{805D4288-44B6-4D2C-8261-77B749EDE6EB}" type="slidenum">
              <a:rPr lang="es-MX" smtClean="0"/>
              <a:t>54</a:t>
            </a:fld>
            <a:endParaRPr lang="es-MX"/>
          </a:p>
        </p:txBody>
      </p:sp>
    </p:spTree>
    <p:extLst>
      <p:ext uri="{BB962C8B-B14F-4D97-AF65-F5344CB8AC3E}">
        <p14:creationId xmlns:p14="http://schemas.microsoft.com/office/powerpoint/2010/main" val="21774175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618" y="0"/>
            <a:ext cx="9180512"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772816"/>
            <a:ext cx="5981700" cy="28468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0733526">
            <a:off x="2970" y="182197"/>
            <a:ext cx="2696822" cy="20162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9190">
            <a:off x="5724128" y="332656"/>
            <a:ext cx="2917566" cy="1800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4365104"/>
            <a:ext cx="2420812" cy="21894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72541">
            <a:off x="176994" y="4493899"/>
            <a:ext cx="3569990" cy="1991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548" b="89881" l="23810" r="86310"/>
                    </a14:imgEffect>
                  </a14:imgLayer>
                </a14:imgProps>
              </a:ext>
              <a:ext uri="{28A0092B-C50C-407E-A947-70E740481C1C}">
                <a14:useLocalDpi xmlns:a14="http://schemas.microsoft.com/office/drawing/2010/main" val="0"/>
              </a:ext>
            </a:extLst>
          </a:blip>
          <a:srcRect/>
          <a:stretch>
            <a:fillRect/>
          </a:stretch>
        </p:blipFill>
        <p:spPr bwMode="auto">
          <a:xfrm>
            <a:off x="1979712" y="-99392"/>
            <a:ext cx="50405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548" b="89881" l="23810" r="86310"/>
                    </a14:imgEffect>
                  </a14:imgLayer>
                </a14:imgProps>
              </a:ext>
              <a:ext uri="{28A0092B-C50C-407E-A947-70E740481C1C}">
                <a14:useLocalDpi xmlns:a14="http://schemas.microsoft.com/office/drawing/2010/main" val="0"/>
              </a:ext>
            </a:extLst>
          </a:blip>
          <a:srcRect/>
          <a:stretch>
            <a:fillRect/>
          </a:stretch>
        </p:blipFill>
        <p:spPr bwMode="auto">
          <a:xfrm>
            <a:off x="8316416" y="4149080"/>
            <a:ext cx="504056" cy="504056"/>
          </a:xfrm>
          <a:prstGeom prst="rect">
            <a:avLst/>
          </a:prstGeom>
          <a:noFill/>
          <a:ln>
            <a:noFill/>
          </a:ln>
        </p:spPr>
      </p:pic>
      <p:pic>
        <p:nvPicPr>
          <p:cNvPr id="1030" name="Picture 6"/>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89011" l="12800" r="64000"/>
                    </a14:imgEffect>
                  </a14:imgLayer>
                </a14:imgProps>
              </a:ext>
              <a:ext uri="{28A0092B-C50C-407E-A947-70E740481C1C}">
                <a14:useLocalDpi xmlns:a14="http://schemas.microsoft.com/office/drawing/2010/main" val="0"/>
              </a:ext>
            </a:extLst>
          </a:blip>
          <a:srcRect/>
          <a:stretch>
            <a:fillRect/>
          </a:stretch>
        </p:blipFill>
        <p:spPr bwMode="auto">
          <a:xfrm>
            <a:off x="3851920" y="1575371"/>
            <a:ext cx="936104" cy="681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544" y="4005064"/>
            <a:ext cx="663659" cy="48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8424" y="188640"/>
            <a:ext cx="66516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Marcador de número de diapositiva"/>
          <p:cNvSpPr>
            <a:spLocks noGrp="1"/>
          </p:cNvSpPr>
          <p:nvPr>
            <p:ph type="sldNum" sz="quarter" idx="12"/>
          </p:nvPr>
        </p:nvSpPr>
        <p:spPr/>
        <p:txBody>
          <a:bodyPr/>
          <a:lstStyle/>
          <a:p>
            <a:fld id="{805D4288-44B6-4D2C-8261-77B749EDE6EB}" type="slidenum">
              <a:rPr lang="es-MX" smtClean="0"/>
              <a:t>55</a:t>
            </a:fld>
            <a:endParaRPr lang="es-MX"/>
          </a:p>
        </p:txBody>
      </p:sp>
    </p:spTree>
    <p:extLst>
      <p:ext uri="{BB962C8B-B14F-4D97-AF65-F5344CB8AC3E}">
        <p14:creationId xmlns:p14="http://schemas.microsoft.com/office/powerpoint/2010/main" val="23255785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548680"/>
            <a:ext cx="8208912"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MX" sz="2000" b="1" dirty="0" smtClean="0">
                <a:latin typeface="+mj-lt"/>
              </a:rPr>
              <a:t>El Cambio </a:t>
            </a:r>
            <a:r>
              <a:rPr lang="es-MX" sz="2000" b="1" dirty="0">
                <a:latin typeface="+mj-lt"/>
              </a:rPr>
              <a:t>Organizacional </a:t>
            </a:r>
            <a:r>
              <a:rPr lang="es-MX" sz="2000" b="1" dirty="0" smtClean="0">
                <a:latin typeface="+mj-lt"/>
              </a:rPr>
              <a:t>es</a:t>
            </a:r>
            <a:r>
              <a:rPr lang="es-MX" sz="2000" b="1" dirty="0" smtClean="0">
                <a:latin typeface="+mj-lt"/>
              </a:rPr>
              <a:t>:</a:t>
            </a:r>
            <a:endParaRPr lang="es-MX" sz="2000" b="1" dirty="0"/>
          </a:p>
        </p:txBody>
      </p:sp>
      <p:sp>
        <p:nvSpPr>
          <p:cNvPr id="3" name="2 Rectángulo"/>
          <p:cNvSpPr/>
          <p:nvPr/>
        </p:nvSpPr>
        <p:spPr>
          <a:xfrm>
            <a:off x="467544" y="1412776"/>
            <a:ext cx="4320480" cy="107721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s-MX" sz="1600" dirty="0" smtClean="0"/>
              <a:t>*La </a:t>
            </a:r>
            <a:r>
              <a:rPr lang="es-MX" sz="1600" b="1" i="1" dirty="0"/>
              <a:t>capacidad de adaptación de las organizaciones a las diferentes transformaciones que sufra el medio ambiente interno o externo, mediante el aprendizaje.</a:t>
            </a:r>
          </a:p>
        </p:txBody>
      </p:sp>
      <p:sp>
        <p:nvSpPr>
          <p:cNvPr id="4" name="3 Rectángulo"/>
          <p:cNvSpPr/>
          <p:nvPr/>
        </p:nvSpPr>
        <p:spPr>
          <a:xfrm>
            <a:off x="467544" y="2852936"/>
            <a:ext cx="4320480" cy="86177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1600" dirty="0" smtClean="0"/>
              <a:t>*El </a:t>
            </a:r>
            <a:r>
              <a:rPr lang="es-MX" sz="1600" b="1" i="1" dirty="0"/>
              <a:t>conjunto de variaciones de orden estructural que sufren las organizaciones y que se traducen en un nuevo comportamiento organizacional</a:t>
            </a:r>
            <a:r>
              <a:rPr lang="es-MX" dirty="0" smtClean="0"/>
              <a:t>.</a:t>
            </a:r>
            <a:endParaRPr lang="es-MX" dirty="0"/>
          </a:p>
        </p:txBody>
      </p:sp>
      <p:pic>
        <p:nvPicPr>
          <p:cNvPr id="1026" name="Picture 2" descr="http://blog.areaw3.com/wp-content/uploads/2013/05/cambio-guill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035" y="1484784"/>
            <a:ext cx="3557653" cy="37853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5 Marcador de número de diapositiva"/>
          <p:cNvSpPr>
            <a:spLocks noGrp="1"/>
          </p:cNvSpPr>
          <p:nvPr>
            <p:ph type="sldNum" sz="quarter" idx="12"/>
          </p:nvPr>
        </p:nvSpPr>
        <p:spPr/>
        <p:txBody>
          <a:bodyPr/>
          <a:lstStyle/>
          <a:p>
            <a:fld id="{805D4288-44B6-4D2C-8261-77B749EDE6EB}" type="slidenum">
              <a:rPr lang="es-MX" smtClean="0"/>
              <a:t>56</a:t>
            </a:fld>
            <a:endParaRPr lang="es-MX"/>
          </a:p>
        </p:txBody>
      </p:sp>
      <p:sp>
        <p:nvSpPr>
          <p:cNvPr id="7" name="6 Rectángulo"/>
          <p:cNvSpPr/>
          <p:nvPr/>
        </p:nvSpPr>
        <p:spPr>
          <a:xfrm>
            <a:off x="468312" y="4005064"/>
            <a:ext cx="4319587"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1600" dirty="0"/>
              <a:t>El CAMBIO es un proceso que implica la </a:t>
            </a:r>
            <a:r>
              <a:rPr lang="es-MX" sz="1600" b="1" i="1" dirty="0"/>
              <a:t>unión de todos los procesos y actividades que se utilizan para ayudar a una organización a adaptarse o adoptar nuevas actitudes, tecnologías, ambiente, estructura y personal. </a:t>
            </a:r>
          </a:p>
        </p:txBody>
      </p:sp>
      <p:sp>
        <p:nvSpPr>
          <p:cNvPr id="8" name="7 Rectángulo"/>
          <p:cNvSpPr/>
          <p:nvPr/>
        </p:nvSpPr>
        <p:spPr>
          <a:xfrm>
            <a:off x="468313" y="5652537"/>
            <a:ext cx="820737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1600" dirty="0"/>
              <a:t>Es importante que para que se lleve a cabo el cambio en una empresa haya un compromiso por parte de la administración y de los </a:t>
            </a:r>
            <a:r>
              <a:rPr lang="es-MX" sz="1600" dirty="0" smtClean="0"/>
              <a:t>empleados.</a:t>
            </a:r>
            <a:endParaRPr lang="es-MX" sz="1600" dirty="0"/>
          </a:p>
        </p:txBody>
      </p:sp>
    </p:spTree>
    <p:extLst>
      <p:ext uri="{BB962C8B-B14F-4D97-AF65-F5344CB8AC3E}">
        <p14:creationId xmlns:p14="http://schemas.microsoft.com/office/powerpoint/2010/main" val="18233423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76056" y="620687"/>
            <a:ext cx="184731" cy="646331"/>
          </a:xfrm>
          <a:prstGeom prst="rect">
            <a:avLst/>
          </a:prstGeom>
          <a:noFill/>
        </p:spPr>
        <p:txBody>
          <a:bodyPr wrap="none" rtlCol="0">
            <a:spAutoFit/>
          </a:bodyPr>
          <a:lstStyle/>
          <a:p>
            <a:endParaRPr lang="es-MX" dirty="0"/>
          </a:p>
          <a:p>
            <a:endParaRPr lang="es-MX" dirty="0"/>
          </a:p>
        </p:txBody>
      </p:sp>
      <p:graphicFrame>
        <p:nvGraphicFramePr>
          <p:cNvPr id="49" name="48 Diagrama"/>
          <p:cNvGraphicFramePr/>
          <p:nvPr>
            <p:extLst>
              <p:ext uri="{D42A27DB-BD31-4B8C-83A1-F6EECF244321}">
                <p14:modId xmlns:p14="http://schemas.microsoft.com/office/powerpoint/2010/main" val="1500044559"/>
              </p:ext>
            </p:extLst>
          </p:nvPr>
        </p:nvGraphicFramePr>
        <p:xfrm>
          <a:off x="0" y="178815"/>
          <a:ext cx="889248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805D4288-44B6-4D2C-8261-77B749EDE6EB}" type="slidenum">
              <a:rPr lang="es-MX" smtClean="0"/>
              <a:t>57</a:t>
            </a:fld>
            <a:endParaRPr lang="es-MX"/>
          </a:p>
        </p:txBody>
      </p:sp>
    </p:spTree>
    <p:extLst>
      <p:ext uri="{BB962C8B-B14F-4D97-AF65-F5344CB8AC3E}">
        <p14:creationId xmlns:p14="http://schemas.microsoft.com/office/powerpoint/2010/main" val="7625897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Rectángulo"/>
          <p:cNvSpPr/>
          <p:nvPr/>
        </p:nvSpPr>
        <p:spPr>
          <a:xfrm>
            <a:off x="468313" y="748705"/>
            <a:ext cx="8207375" cy="40011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s-MX" sz="2000" dirty="0"/>
              <a:t>Los cambios se originan por la interacción de fuerzas, </a:t>
            </a:r>
            <a:r>
              <a:rPr lang="es-MX" sz="2000" dirty="0" smtClean="0"/>
              <a:t>éstas </a:t>
            </a:r>
            <a:r>
              <a:rPr lang="es-MX" sz="2000" dirty="0"/>
              <a:t>se clasifican </a:t>
            </a:r>
            <a:r>
              <a:rPr lang="es-MX" sz="2000" dirty="0" smtClean="0"/>
              <a:t>en</a:t>
            </a:r>
            <a:r>
              <a:rPr lang="es-MX" dirty="0" smtClean="0"/>
              <a:t>:</a:t>
            </a:r>
            <a:endParaRPr lang="es-MX" dirty="0"/>
          </a:p>
        </p:txBody>
      </p:sp>
      <p:sp>
        <p:nvSpPr>
          <p:cNvPr id="5" name="4 Rectángulo"/>
          <p:cNvSpPr/>
          <p:nvPr/>
        </p:nvSpPr>
        <p:spPr>
          <a:xfrm>
            <a:off x="468313" y="4077072"/>
            <a:ext cx="8207375"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MX" sz="1600" b="1" dirty="0">
                <a:cs typeface="Arial" pitchFamily="34" charset="0"/>
              </a:rPr>
              <a:t>Externas: </a:t>
            </a:r>
            <a:endParaRPr lang="es-MX" sz="1600" b="1" dirty="0" smtClean="0">
              <a:cs typeface="Arial" pitchFamily="34" charset="0"/>
            </a:endParaRPr>
          </a:p>
          <a:p>
            <a:pPr algn="just"/>
            <a:endParaRPr lang="es-MX" sz="1600" b="1" dirty="0">
              <a:cs typeface="Arial" pitchFamily="34" charset="0"/>
            </a:endParaRPr>
          </a:p>
          <a:p>
            <a:pPr algn="just"/>
            <a:r>
              <a:rPr lang="es-MX" sz="1600" dirty="0" smtClean="0">
                <a:cs typeface="Arial" pitchFamily="34" charset="0"/>
              </a:rPr>
              <a:t>Son </a:t>
            </a:r>
            <a:r>
              <a:rPr lang="es-MX" sz="1600" dirty="0">
                <a:cs typeface="Arial" pitchFamily="34" charset="0"/>
              </a:rPr>
              <a:t>aquellas que provienen de afuera de la organización, creando la necesidad de cambios de orden interno, son muestras de esta </a:t>
            </a:r>
            <a:r>
              <a:rPr lang="es-MX" sz="1600" dirty="0" smtClean="0">
                <a:cs typeface="Tahoma" pitchFamily="34" charset="0"/>
              </a:rPr>
              <a:t>fuerza.</a:t>
            </a:r>
          </a:p>
          <a:p>
            <a:pPr algn="just"/>
            <a:endParaRPr lang="es-MX" sz="1600" dirty="0">
              <a:cs typeface="Tahoma" pitchFamily="34" charset="0"/>
            </a:endParaRPr>
          </a:p>
          <a:p>
            <a:pPr algn="just"/>
            <a:r>
              <a:rPr lang="es-MX" sz="1600" i="1" dirty="0" smtClean="0">
                <a:cs typeface="Tahoma" pitchFamily="34" charset="0"/>
              </a:rPr>
              <a:t>Ejemplo</a:t>
            </a:r>
            <a:r>
              <a:rPr lang="es-MX" sz="1600" i="1" dirty="0" smtClean="0">
                <a:cs typeface="Arial" pitchFamily="34" charset="0"/>
              </a:rPr>
              <a:t>: </a:t>
            </a:r>
            <a:r>
              <a:rPr lang="es-MX" sz="1600" i="1" dirty="0">
                <a:cs typeface="Arial" pitchFamily="34" charset="0"/>
              </a:rPr>
              <a:t>Los decretos gubernamentales, las </a:t>
            </a:r>
            <a:r>
              <a:rPr lang="es-MX" sz="1600" i="1" dirty="0">
                <a:cs typeface="Tahoma" pitchFamily="34" charset="0"/>
              </a:rPr>
              <a:t>normas</a:t>
            </a:r>
            <a:r>
              <a:rPr lang="es-MX" sz="1600" i="1" dirty="0">
                <a:cs typeface="Arial" pitchFamily="34" charset="0"/>
              </a:rPr>
              <a:t> de </a:t>
            </a:r>
            <a:r>
              <a:rPr lang="es-MX" sz="1600" i="1" dirty="0">
                <a:cs typeface="Tahoma" pitchFamily="34" charset="0"/>
              </a:rPr>
              <a:t>calidad</a:t>
            </a:r>
            <a:r>
              <a:rPr lang="es-MX" sz="1600" i="1" dirty="0">
                <a:cs typeface="Arial" pitchFamily="34" charset="0"/>
              </a:rPr>
              <a:t>, limitaciones en el </a:t>
            </a:r>
            <a:r>
              <a:rPr lang="es-MX" sz="1600" i="1" dirty="0">
                <a:cs typeface="Tahoma" pitchFamily="34" charset="0"/>
              </a:rPr>
              <a:t>ambiente</a:t>
            </a:r>
            <a:r>
              <a:rPr lang="es-MX" sz="1600" i="1" dirty="0">
                <a:cs typeface="Arial" pitchFamily="34" charset="0"/>
              </a:rPr>
              <a:t> tanto físico como económico</a:t>
            </a:r>
            <a:r>
              <a:rPr lang="es-MX" sz="1600" i="1" dirty="0" smtClean="0">
                <a:cs typeface="Arial" pitchFamily="34" charset="0"/>
              </a:rPr>
              <a:t>.</a:t>
            </a:r>
            <a:endParaRPr lang="es-MX" i="1" dirty="0"/>
          </a:p>
        </p:txBody>
      </p:sp>
      <p:sp>
        <p:nvSpPr>
          <p:cNvPr id="6" name="5 Rectángulo"/>
          <p:cNvSpPr/>
          <p:nvPr/>
        </p:nvSpPr>
        <p:spPr>
          <a:xfrm>
            <a:off x="468313" y="1700808"/>
            <a:ext cx="8207375" cy="206210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fontAlgn="base">
              <a:spcBef>
                <a:spcPct val="0"/>
              </a:spcBef>
              <a:spcAft>
                <a:spcPct val="0"/>
              </a:spcAft>
            </a:pPr>
            <a:r>
              <a:rPr lang="es-MX" sz="1600" b="1" dirty="0">
                <a:cs typeface="Arial" pitchFamily="34" charset="0"/>
              </a:rPr>
              <a:t>Internas: </a:t>
            </a:r>
            <a:endParaRPr lang="es-MX" sz="1600" b="1" dirty="0" smtClean="0">
              <a:cs typeface="Arial" pitchFamily="34" charset="0"/>
            </a:endParaRPr>
          </a:p>
          <a:p>
            <a:pPr lvl="0" algn="just" fontAlgn="base">
              <a:spcBef>
                <a:spcPct val="0"/>
              </a:spcBef>
              <a:spcAft>
                <a:spcPct val="0"/>
              </a:spcAft>
            </a:pPr>
            <a:endParaRPr lang="es-MX" sz="1600" b="1" dirty="0">
              <a:cs typeface="Arial" pitchFamily="34" charset="0"/>
            </a:endParaRPr>
          </a:p>
          <a:p>
            <a:pPr lvl="0" algn="just" fontAlgn="base">
              <a:spcBef>
                <a:spcPct val="0"/>
              </a:spcBef>
              <a:spcAft>
                <a:spcPct val="0"/>
              </a:spcAft>
            </a:pPr>
            <a:r>
              <a:rPr lang="es-MX" sz="1600" dirty="0">
                <a:cs typeface="Arial" pitchFamily="34" charset="0"/>
              </a:rPr>
              <a:t>S</a:t>
            </a:r>
            <a:r>
              <a:rPr lang="es-MX" sz="1600" dirty="0" smtClean="0">
                <a:cs typeface="Arial" pitchFamily="34" charset="0"/>
              </a:rPr>
              <a:t>on </a:t>
            </a:r>
            <a:r>
              <a:rPr lang="es-MX" sz="1600" dirty="0">
                <a:cs typeface="Arial" pitchFamily="34" charset="0"/>
              </a:rPr>
              <a:t>aquellas que provienen de dentro de la organización, surgen del </a:t>
            </a:r>
            <a:r>
              <a:rPr lang="es-MX" sz="1600" dirty="0">
                <a:cs typeface="Tahoma" pitchFamily="34" charset="0"/>
              </a:rPr>
              <a:t>análisis</a:t>
            </a:r>
            <a:r>
              <a:rPr lang="es-MX" sz="1600" dirty="0">
                <a:cs typeface="Arial" pitchFamily="34" charset="0"/>
              </a:rPr>
              <a:t> del </a:t>
            </a:r>
            <a:r>
              <a:rPr lang="es-MX" sz="1600" dirty="0">
                <a:cs typeface="Tahoma" pitchFamily="34" charset="0"/>
              </a:rPr>
              <a:t>comportamiento</a:t>
            </a:r>
            <a:r>
              <a:rPr lang="es-MX" sz="1600" dirty="0">
                <a:cs typeface="Arial" pitchFamily="34" charset="0"/>
              </a:rPr>
              <a:t> organizacional y se presentan como alternativas de solución, representando condiciones de </a:t>
            </a:r>
            <a:r>
              <a:rPr lang="es-MX" sz="1600" dirty="0">
                <a:cs typeface="Tahoma" pitchFamily="34" charset="0"/>
              </a:rPr>
              <a:t>equilibrio</a:t>
            </a:r>
            <a:r>
              <a:rPr lang="es-MX" sz="1600" dirty="0">
                <a:cs typeface="Arial" pitchFamily="34" charset="0"/>
              </a:rPr>
              <a:t>, creando la necesidad de cambio de orden estructural</a:t>
            </a:r>
            <a:r>
              <a:rPr lang="es-MX" sz="1600" dirty="0" smtClean="0">
                <a:cs typeface="Arial" pitchFamily="34" charset="0"/>
              </a:rPr>
              <a:t>;</a:t>
            </a:r>
          </a:p>
          <a:p>
            <a:pPr lvl="0" algn="just" fontAlgn="base">
              <a:spcBef>
                <a:spcPct val="0"/>
              </a:spcBef>
              <a:spcAft>
                <a:spcPct val="0"/>
              </a:spcAft>
            </a:pPr>
            <a:endParaRPr lang="es-MX" sz="1600" dirty="0">
              <a:cs typeface="Arial" pitchFamily="34" charset="0"/>
            </a:endParaRPr>
          </a:p>
          <a:p>
            <a:pPr lvl="0" algn="just" fontAlgn="base">
              <a:spcBef>
                <a:spcPct val="0"/>
              </a:spcBef>
              <a:spcAft>
                <a:spcPct val="0"/>
              </a:spcAft>
            </a:pPr>
            <a:r>
              <a:rPr lang="es-MX" sz="1600" i="1" dirty="0" smtClean="0">
                <a:cs typeface="Arial" pitchFamily="34" charset="0"/>
              </a:rPr>
              <a:t>Ejemplo: </a:t>
            </a:r>
            <a:r>
              <a:rPr lang="es-MX" sz="1600" i="1" dirty="0">
                <a:cs typeface="Arial" pitchFamily="34" charset="0"/>
              </a:rPr>
              <a:t>las adecuaciones tecnológicas, cambio de </a:t>
            </a:r>
            <a:r>
              <a:rPr lang="es-MX" sz="1600" i="1" dirty="0">
                <a:cs typeface="Tahoma" pitchFamily="34" charset="0"/>
              </a:rPr>
              <a:t>estrategias</a:t>
            </a:r>
            <a:r>
              <a:rPr lang="es-MX" sz="1600" i="1" dirty="0">
                <a:cs typeface="Arial" pitchFamily="34" charset="0"/>
              </a:rPr>
              <a:t> metodológicas, cambios de directivas, etc.</a:t>
            </a:r>
          </a:p>
        </p:txBody>
      </p:sp>
      <p:sp>
        <p:nvSpPr>
          <p:cNvPr id="4" name="3 Marcador de número de diapositiva"/>
          <p:cNvSpPr>
            <a:spLocks noGrp="1"/>
          </p:cNvSpPr>
          <p:nvPr>
            <p:ph type="sldNum" sz="quarter" idx="12"/>
          </p:nvPr>
        </p:nvSpPr>
        <p:spPr/>
        <p:txBody>
          <a:bodyPr/>
          <a:lstStyle/>
          <a:p>
            <a:fld id="{805D4288-44B6-4D2C-8261-77B749EDE6EB}" type="slidenum">
              <a:rPr lang="es-MX" smtClean="0"/>
              <a:t>58</a:t>
            </a:fld>
            <a:endParaRPr lang="es-MX"/>
          </a:p>
        </p:txBody>
      </p:sp>
    </p:spTree>
    <p:extLst>
      <p:ext uri="{BB962C8B-B14F-4D97-AF65-F5344CB8AC3E}">
        <p14:creationId xmlns:p14="http://schemas.microsoft.com/office/powerpoint/2010/main" val="4616514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8313" y="415907"/>
            <a:ext cx="8207375"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MX" b="1" dirty="0"/>
              <a:t>LAS FUERZAS EXTERNAS E INTERNAS PARA EL </a:t>
            </a:r>
            <a:r>
              <a:rPr lang="es-MX" b="1" dirty="0" smtClean="0"/>
              <a:t>CAMBIO</a:t>
            </a:r>
            <a:endParaRPr lang="es-MX" dirty="0"/>
          </a:p>
        </p:txBody>
      </p:sp>
      <p:pic>
        <p:nvPicPr>
          <p:cNvPr id="5122" name="Picture 2" descr="http://www.monografias.com/trabajos13/cborgdef/Image8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038" y="1493306"/>
            <a:ext cx="6397432" cy="434851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805D4288-44B6-4D2C-8261-77B749EDE6EB}" type="slidenum">
              <a:rPr lang="es-MX" smtClean="0"/>
              <a:t>59</a:t>
            </a:fld>
            <a:endParaRPr lang="es-MX"/>
          </a:p>
        </p:txBody>
      </p:sp>
    </p:spTree>
    <p:extLst>
      <p:ext uri="{BB962C8B-B14F-4D97-AF65-F5344CB8AC3E}">
        <p14:creationId xmlns:p14="http://schemas.microsoft.com/office/powerpoint/2010/main" val="558886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8312" y="1412776"/>
            <a:ext cx="3095576" cy="73866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MX" sz="1400" b="1" i="1" dirty="0"/>
              <a:t>Los principios y postulados básicos que guían las creencias, actitudes y comportamiento de las personas</a:t>
            </a:r>
            <a:endParaRPr lang="es-MX" sz="1400" dirty="0"/>
          </a:p>
        </p:txBody>
      </p:sp>
      <p:sp>
        <p:nvSpPr>
          <p:cNvPr id="3" name="2 Rectángulo"/>
          <p:cNvSpPr/>
          <p:nvPr/>
        </p:nvSpPr>
        <p:spPr>
          <a:xfrm>
            <a:off x="468312" y="276617"/>
            <a:ext cx="8207376" cy="40011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spcBef>
                <a:spcPct val="0"/>
              </a:spcBef>
            </a:pPr>
            <a:r>
              <a:rPr lang="es-MX" sz="2000" b="1" dirty="0"/>
              <a:t>LOS VALORES HUMANOS</a:t>
            </a:r>
          </a:p>
        </p:txBody>
      </p:sp>
      <p:sp>
        <p:nvSpPr>
          <p:cNvPr id="4" name="3 Rectángulo"/>
          <p:cNvSpPr/>
          <p:nvPr/>
        </p:nvSpPr>
        <p:spPr>
          <a:xfrm>
            <a:off x="468313" y="980804"/>
            <a:ext cx="3167583" cy="369332"/>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s-ES" dirty="0"/>
              <a:t>Los valores se definen </a:t>
            </a:r>
            <a:r>
              <a:rPr lang="es-ES" dirty="0" smtClean="0"/>
              <a:t>como:</a:t>
            </a:r>
            <a:endParaRPr lang="es-MX"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7929" y="1040320"/>
            <a:ext cx="2342729" cy="168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Group 98"/>
          <p:cNvGraphicFramePr>
            <a:graphicFrameLocks noGrp="1"/>
          </p:cNvGraphicFramePr>
          <p:nvPr>
            <p:extLst>
              <p:ext uri="{D42A27DB-BD31-4B8C-83A1-F6EECF244321}">
                <p14:modId xmlns:p14="http://schemas.microsoft.com/office/powerpoint/2010/main" val="436795122"/>
              </p:ext>
            </p:extLst>
          </p:nvPr>
        </p:nvGraphicFramePr>
        <p:xfrm>
          <a:off x="3491880" y="957173"/>
          <a:ext cx="2880320" cy="1819092"/>
        </p:xfrm>
        <a:graphic>
          <a:graphicData uri="http://schemas.openxmlformats.org/drawingml/2006/table">
            <a:tbl>
              <a:tblPr>
                <a:tableStyleId>{D27102A9-8310-4765-A935-A1911B00CA55}</a:tableStyleId>
              </a:tblPr>
              <a:tblGrid>
                <a:gridCol w="2880320"/>
              </a:tblGrid>
              <a:tr h="2625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000" u="none" strike="noStrike" cap="none" normalizeH="0" baseline="0" dirty="0" smtClean="0">
                          <a:ln>
                            <a:noFill/>
                          </a:ln>
                          <a:effectLst/>
                        </a:rPr>
                        <a:t>EJEMPLOS DE VALORES</a:t>
                      </a:r>
                      <a:endParaRPr kumimoji="0" lang="es-ES" sz="1000" b="1" i="0" u="none" strike="noStrike" cap="none" normalizeH="0" baseline="0" dirty="0" smtClean="0">
                        <a:ln>
                          <a:noFill/>
                        </a:ln>
                        <a:solidFill>
                          <a:schemeClr val="tx1"/>
                        </a:solidFill>
                        <a:effectLst/>
                        <a:latin typeface="Arial" pitchFamily="34" charset="0"/>
                      </a:endParaRPr>
                    </a:p>
                  </a:txBody>
                  <a:tcPr anchor="ctr" horzOverflow="overflow"/>
                </a:tc>
              </a:tr>
              <a:tr h="262542">
                <a:tc>
                  <a:txBody>
                    <a:bodyPr/>
                    <a:lstStyle/>
                    <a:p>
                      <a:pPr marL="261938" marR="0" lvl="0" indent="-261938" algn="ctr" defTabSz="914400" rtl="0" eaLnBrk="1" fontAlgn="base" latinLnBrk="0" hangingPunct="1">
                        <a:lnSpc>
                          <a:spcPct val="100000"/>
                        </a:lnSpc>
                        <a:spcBef>
                          <a:spcPct val="20000"/>
                        </a:spcBef>
                        <a:spcAft>
                          <a:spcPct val="0"/>
                        </a:spcAft>
                        <a:buClrTx/>
                        <a:buSzTx/>
                        <a:buFont typeface="Wingdings 2" pitchFamily="18" charset="2"/>
                        <a:buChar char="®"/>
                        <a:tabLst/>
                      </a:pPr>
                      <a:r>
                        <a:rPr kumimoji="0" lang="es-ES" sz="1000" u="none" strike="noStrike" cap="none" normalizeH="0" baseline="0" dirty="0" smtClean="0">
                          <a:ln>
                            <a:noFill/>
                          </a:ln>
                          <a:effectLst/>
                          <a:sym typeface="Wingdings 2" pitchFamily="18" charset="2"/>
                        </a:rPr>
                        <a:t>HONESTIDAD</a:t>
                      </a:r>
                      <a:endParaRPr kumimoji="0" lang="es-ES" sz="1000" b="0" i="0" u="none" strike="noStrike" cap="none" normalizeH="0" baseline="0" dirty="0" smtClean="0">
                        <a:ln>
                          <a:noFill/>
                        </a:ln>
                        <a:solidFill>
                          <a:schemeClr val="tx1"/>
                        </a:solidFill>
                        <a:effectLst/>
                        <a:latin typeface="Arial" pitchFamily="34" charset="0"/>
                        <a:sym typeface="Wingdings 2" pitchFamily="18" charset="2"/>
                      </a:endParaRPr>
                    </a:p>
                  </a:txBody>
                  <a:tcPr anchor="ctr" horzOverflow="overflow"/>
                </a:tc>
              </a:tr>
              <a:tr h="262542">
                <a:tc>
                  <a:txBody>
                    <a:bodyPr/>
                    <a:lstStyle/>
                    <a:p>
                      <a:pPr marL="261938" marR="0" lvl="0" indent="-261938" algn="ctr" defTabSz="914400" rtl="0" eaLnBrk="1" fontAlgn="base" latinLnBrk="0" hangingPunct="1">
                        <a:lnSpc>
                          <a:spcPct val="100000"/>
                        </a:lnSpc>
                        <a:spcBef>
                          <a:spcPct val="20000"/>
                        </a:spcBef>
                        <a:spcAft>
                          <a:spcPct val="0"/>
                        </a:spcAft>
                        <a:buClrTx/>
                        <a:buSzTx/>
                        <a:buFont typeface="Wingdings 2" pitchFamily="18" charset="2"/>
                        <a:buChar char="®"/>
                        <a:tabLst/>
                      </a:pPr>
                      <a:r>
                        <a:rPr kumimoji="0" lang="es-ES" sz="1000" u="none" strike="noStrike" cap="none" normalizeH="0" baseline="0" dirty="0" smtClean="0">
                          <a:ln>
                            <a:noFill/>
                          </a:ln>
                          <a:effectLst/>
                          <a:sym typeface="Wingdings 2" pitchFamily="18" charset="2"/>
                        </a:rPr>
                        <a:t>RESPETO</a:t>
                      </a:r>
                      <a:endParaRPr kumimoji="0" lang="es-ES" sz="1000" b="0" i="0" u="none" strike="noStrike" cap="none" normalizeH="0" baseline="0" dirty="0" smtClean="0">
                        <a:ln>
                          <a:noFill/>
                        </a:ln>
                        <a:solidFill>
                          <a:schemeClr val="tx1"/>
                        </a:solidFill>
                        <a:effectLst/>
                        <a:latin typeface="Arial" pitchFamily="34" charset="0"/>
                        <a:sym typeface="Wingdings 2" pitchFamily="18" charset="2"/>
                      </a:endParaRPr>
                    </a:p>
                  </a:txBody>
                  <a:tcPr anchor="ctr" horzOverflow="overflow"/>
                </a:tc>
              </a:tr>
              <a:tr h="262542">
                <a:tc>
                  <a:txBody>
                    <a:bodyPr/>
                    <a:lstStyle/>
                    <a:p>
                      <a:pPr marL="261938" marR="0" lvl="0" indent="-261938" algn="ctr" defTabSz="914400" rtl="0" eaLnBrk="1" fontAlgn="base" latinLnBrk="0" hangingPunct="1">
                        <a:lnSpc>
                          <a:spcPct val="100000"/>
                        </a:lnSpc>
                        <a:spcBef>
                          <a:spcPct val="20000"/>
                        </a:spcBef>
                        <a:spcAft>
                          <a:spcPct val="0"/>
                        </a:spcAft>
                        <a:buClrTx/>
                        <a:buSzTx/>
                        <a:buFont typeface="Wingdings 2" pitchFamily="18" charset="2"/>
                        <a:buChar char="®"/>
                        <a:tabLst/>
                      </a:pPr>
                      <a:r>
                        <a:rPr kumimoji="0" lang="es-ES" sz="1000" u="none" strike="noStrike" cap="none" normalizeH="0" baseline="0" dirty="0" smtClean="0">
                          <a:ln>
                            <a:noFill/>
                          </a:ln>
                          <a:effectLst/>
                          <a:sym typeface="Wingdings 2" pitchFamily="18" charset="2"/>
                        </a:rPr>
                        <a:t>LEALTAD</a:t>
                      </a:r>
                      <a:endParaRPr kumimoji="0" lang="es-ES" sz="1000" b="0" i="0" u="none" strike="noStrike" cap="none" normalizeH="0" baseline="0" dirty="0" smtClean="0">
                        <a:ln>
                          <a:noFill/>
                        </a:ln>
                        <a:solidFill>
                          <a:schemeClr val="tx1"/>
                        </a:solidFill>
                        <a:effectLst/>
                        <a:latin typeface="Arial" pitchFamily="34" charset="0"/>
                        <a:sym typeface="Wingdings 2" pitchFamily="18" charset="2"/>
                      </a:endParaRPr>
                    </a:p>
                  </a:txBody>
                  <a:tcPr anchor="ctr" horzOverflow="overflow"/>
                </a:tc>
              </a:tr>
              <a:tr h="262542">
                <a:tc>
                  <a:txBody>
                    <a:bodyPr/>
                    <a:lstStyle/>
                    <a:p>
                      <a:pPr marL="174625" marR="0" lvl="0" indent="-174625" algn="ctr" defTabSz="914400" rtl="0" eaLnBrk="1" fontAlgn="base" latinLnBrk="0" hangingPunct="1">
                        <a:lnSpc>
                          <a:spcPct val="100000"/>
                        </a:lnSpc>
                        <a:spcBef>
                          <a:spcPct val="20000"/>
                        </a:spcBef>
                        <a:spcAft>
                          <a:spcPct val="0"/>
                        </a:spcAft>
                        <a:buClrTx/>
                        <a:buSzTx/>
                        <a:buFont typeface="Wingdings 2" pitchFamily="18" charset="2"/>
                        <a:buChar char="®"/>
                        <a:tabLst/>
                      </a:pPr>
                      <a:r>
                        <a:rPr kumimoji="0" lang="es-ES" sz="1000" u="none" strike="noStrike" cap="none" normalizeH="0" baseline="0" dirty="0" smtClean="0">
                          <a:ln>
                            <a:noFill/>
                          </a:ln>
                          <a:effectLst/>
                          <a:sym typeface="Wingdings 2" pitchFamily="18" charset="2"/>
                        </a:rPr>
                        <a:t> COMPROMISO</a:t>
                      </a:r>
                      <a:endParaRPr kumimoji="0" lang="es-ES" sz="1000" b="0" i="0" u="none" strike="noStrike" cap="none" normalizeH="0" baseline="0" dirty="0" smtClean="0">
                        <a:ln>
                          <a:noFill/>
                        </a:ln>
                        <a:solidFill>
                          <a:schemeClr val="tx1"/>
                        </a:solidFill>
                        <a:effectLst/>
                        <a:latin typeface="Arial" pitchFamily="34" charset="0"/>
                        <a:sym typeface="Wingdings 2" pitchFamily="18" charset="2"/>
                      </a:endParaRPr>
                    </a:p>
                  </a:txBody>
                  <a:tcPr anchor="ctr" horzOverflow="overflow"/>
                </a:tc>
              </a:tr>
              <a:tr h="207723">
                <a:tc>
                  <a:txBody>
                    <a:bodyPr/>
                    <a:lstStyle/>
                    <a:p>
                      <a:pPr marL="174625" marR="0" lvl="0" indent="-174625" algn="ctr" defTabSz="914400" rtl="0" eaLnBrk="1" fontAlgn="base" latinLnBrk="0" hangingPunct="1">
                        <a:lnSpc>
                          <a:spcPct val="100000"/>
                        </a:lnSpc>
                        <a:spcBef>
                          <a:spcPct val="20000"/>
                        </a:spcBef>
                        <a:spcAft>
                          <a:spcPct val="0"/>
                        </a:spcAft>
                        <a:buClrTx/>
                        <a:buSzTx/>
                        <a:buFont typeface="Wingdings 2" pitchFamily="18" charset="2"/>
                        <a:buChar char="®"/>
                        <a:tabLst/>
                      </a:pPr>
                      <a:r>
                        <a:rPr kumimoji="0" lang="es-ES" sz="1000" u="none" strike="noStrike" cap="none" normalizeH="0" baseline="0" dirty="0" smtClean="0">
                          <a:ln>
                            <a:noFill/>
                          </a:ln>
                          <a:effectLst/>
                          <a:sym typeface="Wingdings 2" pitchFamily="18" charset="2"/>
                        </a:rPr>
                        <a:t> JUSTICIA</a:t>
                      </a:r>
                      <a:endParaRPr kumimoji="0" lang="es-ES" sz="1000" b="0" i="0" u="none" strike="noStrike" cap="none" normalizeH="0" baseline="0" dirty="0" smtClean="0">
                        <a:ln>
                          <a:noFill/>
                        </a:ln>
                        <a:solidFill>
                          <a:schemeClr val="tx1"/>
                        </a:solidFill>
                        <a:effectLst/>
                        <a:latin typeface="Arial" pitchFamily="34" charset="0"/>
                        <a:sym typeface="Wingdings 2" pitchFamily="18" charset="2"/>
                      </a:endParaRPr>
                    </a:p>
                  </a:txBody>
                  <a:tcPr anchor="ctr" horzOverflow="overflow"/>
                </a:tc>
              </a:tr>
              <a:tr h="262542">
                <a:tc>
                  <a:txBody>
                    <a:bodyPr/>
                    <a:lstStyle/>
                    <a:p>
                      <a:pPr marL="174625" marR="0" lvl="0" indent="-174625" algn="ctr" defTabSz="914400" rtl="0" eaLnBrk="1" fontAlgn="base" latinLnBrk="0" hangingPunct="1">
                        <a:lnSpc>
                          <a:spcPct val="100000"/>
                        </a:lnSpc>
                        <a:spcBef>
                          <a:spcPct val="20000"/>
                        </a:spcBef>
                        <a:spcAft>
                          <a:spcPct val="0"/>
                        </a:spcAft>
                        <a:buClrTx/>
                        <a:buSzTx/>
                        <a:buFont typeface="Wingdings 2" pitchFamily="18" charset="2"/>
                        <a:buChar char="®"/>
                        <a:tabLst/>
                      </a:pPr>
                      <a:r>
                        <a:rPr kumimoji="0" lang="es-ES" sz="1000" u="none" strike="noStrike" cap="none" normalizeH="0" baseline="0" dirty="0" smtClean="0">
                          <a:ln>
                            <a:noFill/>
                          </a:ln>
                          <a:effectLst/>
                          <a:sym typeface="Wingdings 2" pitchFamily="18" charset="2"/>
                        </a:rPr>
                        <a:t> HONOR</a:t>
                      </a:r>
                      <a:endParaRPr kumimoji="0" lang="es-ES" sz="1000" b="0" i="0" u="none" strike="noStrike" cap="none" normalizeH="0" baseline="0" dirty="0" smtClean="0">
                        <a:ln>
                          <a:noFill/>
                        </a:ln>
                        <a:solidFill>
                          <a:schemeClr val="tx1"/>
                        </a:solidFill>
                        <a:effectLst/>
                        <a:latin typeface="Arial" pitchFamily="34" charset="0"/>
                        <a:sym typeface="Wingdings 2" pitchFamily="18" charset="2"/>
                      </a:endParaRPr>
                    </a:p>
                  </a:txBody>
                  <a:tcPr anchor="ctr" horzOverflow="overflow"/>
                </a:tc>
              </a:tr>
            </a:tbl>
          </a:graphicData>
        </a:graphic>
      </p:graphicFrame>
      <p:sp>
        <p:nvSpPr>
          <p:cNvPr id="7" name="Text Box 59"/>
          <p:cNvSpPr txBox="1">
            <a:spLocks noChangeArrowheads="1"/>
          </p:cNvSpPr>
          <p:nvPr/>
        </p:nvSpPr>
        <p:spPr bwMode="auto">
          <a:xfrm>
            <a:off x="468313" y="2815808"/>
            <a:ext cx="8207374" cy="36933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ct val="50000"/>
              </a:spcBef>
            </a:pPr>
            <a:r>
              <a:rPr lang="es-ES" b="1" dirty="0" smtClean="0">
                <a:latin typeface="+mn-lt"/>
                <a:cs typeface="Arial" pitchFamily="34" charset="0"/>
              </a:rPr>
              <a:t>EFECTOS DE LOS VALORES DE LA VIDA DEL SER HUMANO</a:t>
            </a:r>
            <a:endParaRPr lang="es-ES" b="1" dirty="0">
              <a:latin typeface="+mn-lt"/>
              <a:cs typeface="Arial" pitchFamily="34" charset="0"/>
            </a:endParaRPr>
          </a:p>
        </p:txBody>
      </p:sp>
      <p:sp>
        <p:nvSpPr>
          <p:cNvPr id="15" name="Text Box 42"/>
          <p:cNvSpPr txBox="1">
            <a:spLocks noChangeArrowheads="1"/>
          </p:cNvSpPr>
          <p:nvPr/>
        </p:nvSpPr>
        <p:spPr bwMode="auto">
          <a:xfrm>
            <a:off x="4868596" y="5949280"/>
            <a:ext cx="1645802" cy="472505"/>
          </a:xfrm>
          <a:prstGeom prst="rect">
            <a:avLst/>
          </a:prstGeom>
          <a:noFill/>
          <a:ln w="12700">
            <a:noFill/>
            <a:miter lim="800000"/>
            <a:headEnd type="none" w="sm" len="sm"/>
            <a:tailEnd type="none" w="sm" len="sm"/>
          </a:ln>
          <a:effectLst/>
        </p:spPr>
        <p:txBody>
          <a:bodyPr anchor="ctr"/>
          <a:lstStyle/>
          <a:p>
            <a:pPr algn="ctr"/>
            <a:r>
              <a:rPr lang="es-ES_tradnl" sz="800" b="1" dirty="0" smtClean="0"/>
              <a:t>Sustentan la relación con los amigos</a:t>
            </a:r>
            <a:endParaRPr lang="es-ES" sz="800" dirty="0"/>
          </a:p>
        </p:txBody>
      </p:sp>
      <p:graphicFrame>
        <p:nvGraphicFramePr>
          <p:cNvPr id="28" name="27 Diagrama"/>
          <p:cNvGraphicFramePr/>
          <p:nvPr>
            <p:extLst>
              <p:ext uri="{D42A27DB-BD31-4B8C-83A1-F6EECF244321}">
                <p14:modId xmlns:p14="http://schemas.microsoft.com/office/powerpoint/2010/main" val="1837001635"/>
              </p:ext>
            </p:extLst>
          </p:nvPr>
        </p:nvGraphicFramePr>
        <p:xfrm>
          <a:off x="2034156" y="3223091"/>
          <a:ext cx="5130132" cy="306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 Box 39"/>
          <p:cNvSpPr txBox="1">
            <a:spLocks noChangeArrowheads="1"/>
          </p:cNvSpPr>
          <p:nvPr/>
        </p:nvSpPr>
        <p:spPr bwMode="auto">
          <a:xfrm>
            <a:off x="2411760" y="3217744"/>
            <a:ext cx="2096557" cy="565387"/>
          </a:xfrm>
          <a:prstGeom prst="rect">
            <a:avLst/>
          </a:prstGeom>
          <a:noFill/>
          <a:ln w="12700">
            <a:noFill/>
            <a:miter lim="800000"/>
            <a:headEnd type="none" w="sm" len="sm"/>
            <a:tailEnd type="none" w="sm" len="sm"/>
          </a:ln>
          <a:effectLst/>
        </p:spPr>
        <p:txBody>
          <a:bodyPr anchor="ctr"/>
          <a:lstStyle/>
          <a:p>
            <a:pPr algn="ctr"/>
            <a:r>
              <a:rPr lang="es-ES_tradnl" sz="1000" b="1" dirty="0"/>
              <a:t>Conforman </a:t>
            </a:r>
            <a:r>
              <a:rPr lang="es-ES_tradnl" sz="1000" b="1" dirty="0" smtClean="0"/>
              <a:t>sus creencias</a:t>
            </a:r>
            <a:endParaRPr lang="es-ES" sz="1000" b="1" dirty="0"/>
          </a:p>
        </p:txBody>
      </p:sp>
      <p:sp>
        <p:nvSpPr>
          <p:cNvPr id="30" name="Text Box 38"/>
          <p:cNvSpPr txBox="1">
            <a:spLocks noChangeArrowheads="1"/>
          </p:cNvSpPr>
          <p:nvPr/>
        </p:nvSpPr>
        <p:spPr bwMode="auto">
          <a:xfrm>
            <a:off x="2859816" y="3573988"/>
            <a:ext cx="1795183" cy="293411"/>
          </a:xfrm>
          <a:prstGeom prst="rect">
            <a:avLst/>
          </a:prstGeom>
          <a:noFill/>
          <a:ln w="12700">
            <a:noFill/>
            <a:miter lim="800000"/>
            <a:headEnd type="none" w="sm" len="sm"/>
            <a:tailEnd type="none" w="sm" len="sm"/>
          </a:ln>
          <a:effectLst/>
        </p:spPr>
        <p:txBody>
          <a:bodyPr anchor="ctr"/>
          <a:lstStyle/>
          <a:p>
            <a:r>
              <a:rPr lang="es-ES_tradnl" sz="900" b="1" dirty="0"/>
              <a:t>Dirigen su conducta</a:t>
            </a:r>
            <a:endParaRPr lang="es-ES" sz="900" b="1" dirty="0"/>
          </a:p>
        </p:txBody>
      </p:sp>
      <p:sp>
        <p:nvSpPr>
          <p:cNvPr id="31" name="Text Box 44"/>
          <p:cNvSpPr txBox="1">
            <a:spLocks noChangeArrowheads="1"/>
          </p:cNvSpPr>
          <p:nvPr/>
        </p:nvSpPr>
        <p:spPr bwMode="auto">
          <a:xfrm>
            <a:off x="1840004" y="5054208"/>
            <a:ext cx="1736162" cy="493463"/>
          </a:xfrm>
          <a:prstGeom prst="rect">
            <a:avLst/>
          </a:prstGeom>
          <a:noFill/>
          <a:ln w="12700">
            <a:noFill/>
            <a:miter lim="800000"/>
            <a:headEnd type="none" w="sm" len="sm"/>
            <a:tailEnd type="none" w="sm" len="sm"/>
          </a:ln>
          <a:effectLst/>
        </p:spPr>
        <p:txBody>
          <a:bodyPr anchor="ctr"/>
          <a:lstStyle/>
          <a:p>
            <a:pPr algn="ctr"/>
            <a:r>
              <a:rPr lang="es-ES_tradnl" sz="800" b="1" dirty="0"/>
              <a:t>Fundamentan sus metas y sus decisiones</a:t>
            </a:r>
            <a:endParaRPr lang="es-ES" sz="800" b="1" dirty="0"/>
          </a:p>
        </p:txBody>
      </p:sp>
      <p:sp>
        <p:nvSpPr>
          <p:cNvPr id="32" name="Text Box 43"/>
          <p:cNvSpPr txBox="1">
            <a:spLocks noChangeArrowheads="1"/>
          </p:cNvSpPr>
          <p:nvPr/>
        </p:nvSpPr>
        <p:spPr bwMode="auto">
          <a:xfrm>
            <a:off x="1658762" y="5317892"/>
            <a:ext cx="2098646" cy="439640"/>
          </a:xfrm>
          <a:prstGeom prst="rect">
            <a:avLst/>
          </a:prstGeom>
          <a:noFill/>
          <a:ln w="12700">
            <a:noFill/>
            <a:miter lim="800000"/>
            <a:headEnd type="none" w="sm" len="sm"/>
            <a:tailEnd type="none" w="sm" len="sm"/>
          </a:ln>
          <a:effectLst/>
        </p:spPr>
        <p:txBody>
          <a:bodyPr anchor="ctr"/>
          <a:lstStyle/>
          <a:p>
            <a:pPr algn="ctr"/>
            <a:r>
              <a:rPr lang="es-ES_tradnl" sz="800" b="1" dirty="0"/>
              <a:t>Le dan </a:t>
            </a:r>
            <a:r>
              <a:rPr lang="es-ES_tradnl" sz="800" b="1" dirty="0" smtClean="0"/>
              <a:t>criterios para </a:t>
            </a:r>
            <a:r>
              <a:rPr lang="es-ES_tradnl" sz="800" b="1" dirty="0" smtClean="0"/>
              <a:t>evaluar </a:t>
            </a:r>
            <a:r>
              <a:rPr lang="es-ES_tradnl" sz="800" b="1" dirty="0" smtClean="0"/>
              <a:t>y </a:t>
            </a:r>
            <a:r>
              <a:rPr lang="es-ES_tradnl" sz="800" b="1" dirty="0" smtClean="0"/>
              <a:t> </a:t>
            </a:r>
            <a:r>
              <a:rPr lang="es-ES_tradnl" sz="800" b="1" dirty="0" smtClean="0"/>
              <a:t>evaluarse</a:t>
            </a:r>
            <a:endParaRPr lang="es-ES" sz="800" b="1" dirty="0"/>
          </a:p>
        </p:txBody>
      </p:sp>
      <p:sp>
        <p:nvSpPr>
          <p:cNvPr id="33" name="Text Box 47"/>
          <p:cNvSpPr txBox="1">
            <a:spLocks noChangeArrowheads="1"/>
          </p:cNvSpPr>
          <p:nvPr/>
        </p:nvSpPr>
        <p:spPr bwMode="auto">
          <a:xfrm>
            <a:off x="5196408" y="3867399"/>
            <a:ext cx="2150877" cy="377242"/>
          </a:xfrm>
          <a:prstGeom prst="rect">
            <a:avLst/>
          </a:prstGeom>
          <a:noFill/>
          <a:ln w="12700">
            <a:noFill/>
            <a:miter lim="800000"/>
            <a:headEnd type="none" w="sm" len="sm"/>
            <a:tailEnd type="none" w="sm" len="sm"/>
          </a:ln>
          <a:effectLst/>
        </p:spPr>
        <p:txBody>
          <a:bodyPr anchor="ctr"/>
          <a:lstStyle/>
          <a:p>
            <a:pPr algn="ctr"/>
            <a:r>
              <a:rPr lang="es-ES_tradnl" sz="900" b="1" dirty="0"/>
              <a:t>Orientan e iluminan su camino</a:t>
            </a:r>
            <a:endParaRPr lang="es-ES" sz="900" b="1" dirty="0"/>
          </a:p>
        </p:txBody>
      </p:sp>
      <p:sp>
        <p:nvSpPr>
          <p:cNvPr id="34" name="Text Box 41"/>
          <p:cNvSpPr txBox="1">
            <a:spLocks noChangeArrowheads="1"/>
          </p:cNvSpPr>
          <p:nvPr/>
        </p:nvSpPr>
        <p:spPr bwMode="auto">
          <a:xfrm>
            <a:off x="5414379" y="4056020"/>
            <a:ext cx="1909569" cy="388197"/>
          </a:xfrm>
          <a:prstGeom prst="rect">
            <a:avLst/>
          </a:prstGeom>
          <a:noFill/>
          <a:ln w="12700">
            <a:noFill/>
            <a:miter lim="800000"/>
            <a:headEnd type="none" w="sm" len="sm"/>
            <a:tailEnd type="none" w="sm" len="sm"/>
          </a:ln>
          <a:effectLst/>
        </p:spPr>
        <p:txBody>
          <a:bodyPr anchor="ctr"/>
          <a:lstStyle/>
          <a:p>
            <a:pPr algn="ctr"/>
            <a:r>
              <a:rPr lang="es-ES_tradnl" sz="900" b="1" dirty="0"/>
              <a:t>Definen su identidad</a:t>
            </a:r>
            <a:endParaRPr lang="es-ES" sz="900" b="1" dirty="0"/>
          </a:p>
        </p:txBody>
      </p:sp>
      <p:sp>
        <p:nvSpPr>
          <p:cNvPr id="35" name="Text Box 49"/>
          <p:cNvSpPr txBox="1">
            <a:spLocks noChangeArrowheads="1"/>
          </p:cNvSpPr>
          <p:nvPr/>
        </p:nvSpPr>
        <p:spPr bwMode="auto">
          <a:xfrm>
            <a:off x="5054745" y="5445224"/>
            <a:ext cx="2037535" cy="492987"/>
          </a:xfrm>
          <a:prstGeom prst="rect">
            <a:avLst/>
          </a:prstGeom>
          <a:noFill/>
          <a:ln w="12700">
            <a:noFill/>
            <a:miter lim="800000"/>
            <a:headEnd type="none" w="sm" len="sm"/>
            <a:tailEnd type="none" w="sm" len="sm"/>
          </a:ln>
          <a:effectLst/>
        </p:spPr>
        <p:txBody>
          <a:bodyPr anchor="ctr"/>
          <a:lstStyle/>
          <a:p>
            <a:pPr algn="ctr"/>
            <a:r>
              <a:rPr lang="es-ES_tradnl" sz="900" b="1" dirty="0"/>
              <a:t>Le dan </a:t>
            </a:r>
            <a:r>
              <a:rPr lang="es-ES_tradnl" sz="900" b="1" dirty="0" smtClean="0"/>
              <a:t>sentido a </a:t>
            </a:r>
            <a:r>
              <a:rPr lang="es-ES_tradnl" sz="900" b="1" dirty="0"/>
              <a:t>su vida</a:t>
            </a:r>
            <a:endParaRPr lang="es-ES" sz="900" b="1" dirty="0"/>
          </a:p>
        </p:txBody>
      </p:sp>
      <p:sp>
        <p:nvSpPr>
          <p:cNvPr id="9" name="8 Marcador de número de diapositiva"/>
          <p:cNvSpPr>
            <a:spLocks noGrp="1"/>
          </p:cNvSpPr>
          <p:nvPr>
            <p:ph type="sldNum" sz="quarter" idx="12"/>
          </p:nvPr>
        </p:nvSpPr>
        <p:spPr/>
        <p:txBody>
          <a:bodyPr/>
          <a:lstStyle/>
          <a:p>
            <a:fld id="{805D4288-44B6-4D2C-8261-77B749EDE6EB}" type="slidenum">
              <a:rPr lang="es-MX" smtClean="0"/>
              <a:t>6</a:t>
            </a:fld>
            <a:endParaRPr lang="es-MX"/>
          </a:p>
        </p:txBody>
      </p:sp>
      <p:sp>
        <p:nvSpPr>
          <p:cNvPr id="10" name="9 Rectángulo"/>
          <p:cNvSpPr/>
          <p:nvPr/>
        </p:nvSpPr>
        <p:spPr>
          <a:xfrm>
            <a:off x="422085" y="6072608"/>
            <a:ext cx="4572000" cy="253916"/>
          </a:xfrm>
          <a:prstGeom prst="rect">
            <a:avLst/>
          </a:prstGeom>
        </p:spPr>
        <p:txBody>
          <a:bodyPr>
            <a:spAutoFit/>
          </a:bodyPr>
          <a:lstStyle/>
          <a:p>
            <a:r>
              <a:rPr lang="es-MX" sz="1000" dirty="0">
                <a:hlinkClick r:id="rId8"/>
              </a:rPr>
              <a:t>http://www.youtube.com/watch?v=LncgX5NKpGE</a:t>
            </a:r>
            <a:endParaRPr lang="es-MX" sz="1000" dirty="0"/>
          </a:p>
        </p:txBody>
      </p:sp>
      <p:sp>
        <p:nvSpPr>
          <p:cNvPr id="8" name="7 Rectángulo"/>
          <p:cNvSpPr/>
          <p:nvPr/>
        </p:nvSpPr>
        <p:spPr>
          <a:xfrm>
            <a:off x="438786" y="5847075"/>
            <a:ext cx="2517036" cy="246221"/>
          </a:xfrm>
          <a:prstGeom prst="rect">
            <a:avLst/>
          </a:prstGeom>
        </p:spPr>
        <p:txBody>
          <a:bodyPr wrap="none">
            <a:spAutoFit/>
          </a:bodyPr>
          <a:lstStyle/>
          <a:p>
            <a:r>
              <a:rPr lang="es-MX" sz="1000" dirty="0" smtClean="0"/>
              <a:t>Material de apoyo.- 5 </a:t>
            </a:r>
            <a:r>
              <a:rPr lang="es-MX" sz="1000" dirty="0"/>
              <a:t>Comerciales Reflexivos</a:t>
            </a:r>
          </a:p>
        </p:txBody>
      </p:sp>
    </p:spTree>
    <p:extLst>
      <p:ext uri="{BB962C8B-B14F-4D97-AF65-F5344CB8AC3E}">
        <p14:creationId xmlns:p14="http://schemas.microsoft.com/office/powerpoint/2010/main" val="36264084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0414" y="764704"/>
            <a:ext cx="8225274"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MX" sz="1400" dirty="0"/>
              <a:t>Para tratar cualquier proceso de cambio, es necesario manejar muy integradamente aspectos técnicos y aspectos humanos, ya que sin la capacidad para tratar los aspectos humanos, el proceso de aceptación y adopción del cambio resulta mucho más dificultoso. En el gráfico siguiente presentamos una selección de temas que pueden formar parte de un enfoque de trabajo integrado</a:t>
            </a:r>
            <a:r>
              <a:rPr lang="es-MX" sz="1400" dirty="0" smtClean="0"/>
              <a:t>:</a:t>
            </a:r>
            <a:endParaRPr lang="es-MX" sz="1400" dirty="0"/>
          </a:p>
        </p:txBody>
      </p:sp>
      <p:pic>
        <p:nvPicPr>
          <p:cNvPr id="2050" name="Picture 2" descr="http://www.monografias.com/trabajos13/cborgdef/Image8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132856"/>
            <a:ext cx="5581650" cy="3648075"/>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p:txBody>
          <a:bodyPr/>
          <a:lstStyle/>
          <a:p>
            <a:fld id="{805D4288-44B6-4D2C-8261-77B749EDE6EB}" type="slidenum">
              <a:rPr lang="es-MX" smtClean="0"/>
              <a:t>60</a:t>
            </a:fld>
            <a:endParaRPr lang="es-MX"/>
          </a:p>
        </p:txBody>
      </p:sp>
    </p:spTree>
    <p:extLst>
      <p:ext uri="{BB962C8B-B14F-4D97-AF65-F5344CB8AC3E}">
        <p14:creationId xmlns:p14="http://schemas.microsoft.com/office/powerpoint/2010/main" val="41480689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320997" y="404664"/>
            <a:ext cx="8499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1400" b="1" dirty="0">
                <a:cs typeface="Arial" pitchFamily="34" charset="0"/>
              </a:rPr>
              <a:t>AUTO </a:t>
            </a:r>
            <a:r>
              <a:rPr lang="es-ES" sz="1400" b="1" dirty="0" smtClean="0">
                <a:cs typeface="Arial" pitchFamily="34" charset="0"/>
              </a:rPr>
              <a:t>EVALUACIÓN: 5.3.1 </a:t>
            </a:r>
            <a:r>
              <a:rPr lang="es-ES" sz="1400" b="1" dirty="0">
                <a:cs typeface="Arial" pitchFamily="34" charset="0"/>
              </a:rPr>
              <a:t>CAPACIDAD DE CAMBIO Y ACTUALIZACIÓN</a:t>
            </a:r>
          </a:p>
        </p:txBody>
      </p:sp>
      <p:sp>
        <p:nvSpPr>
          <p:cNvPr id="28676" name="Rectangle 3"/>
          <p:cNvSpPr>
            <a:spLocks noChangeArrowheads="1"/>
          </p:cNvSpPr>
          <p:nvPr/>
        </p:nvSpPr>
        <p:spPr bwMode="auto">
          <a:xfrm>
            <a:off x="468312" y="815975"/>
            <a:ext cx="82073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s-ES" sz="1100" dirty="0">
                <a:latin typeface="Arial Narrow" pitchFamily="34" charset="0"/>
              </a:rPr>
              <a:t>EL SIGUIENTE CUESTIONARIO TIENE POR OBJETO QUE USTED EVALÚE LA CONSULTA QUE HACE DE DIFERENTES MEDIOS Y FUENTES DE INFORMACIÓN SOBRE DIFERENTES TEMAS Y CONOCIMIENTOS QUE RESULTAN ÚTILES PARA EL DESARROLLO DE SU VIDA PERSONAL Y PROFESIONAL. ESTA DIVIDIDO EN TRES GRUPOS:</a:t>
            </a:r>
          </a:p>
        </p:txBody>
      </p:sp>
      <p:sp>
        <p:nvSpPr>
          <p:cNvPr id="28678" name="Rectangle 5"/>
          <p:cNvSpPr>
            <a:spLocks noChangeArrowheads="1"/>
          </p:cNvSpPr>
          <p:nvPr/>
        </p:nvSpPr>
        <p:spPr bwMode="auto">
          <a:xfrm>
            <a:off x="468313" y="1438275"/>
            <a:ext cx="82073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61950" indent="-276225" algn="just"/>
            <a:r>
              <a:rPr lang="es-ES" sz="1100" dirty="0">
                <a:latin typeface="Arial Narrow" pitchFamily="34" charset="0"/>
              </a:rPr>
              <a:t>1.0.- TEMAS RELATIVOS A SU PROFESIÓN O TRABAJO, Y QUE FUNDAMENTALMENTE SON CONOCIMIENTOS Y EXPERIENCIAS QUE ENRIQUECEN LA PRÁCTICA DE SU PROFESIÓN Y QUE LE ACTUALIZAN EN SU DESEMPEÑO.</a:t>
            </a:r>
          </a:p>
          <a:p>
            <a:pPr marL="536575" indent="-450850" algn="just"/>
            <a:endParaRPr lang="es-ES" sz="1100" dirty="0">
              <a:latin typeface="Arial Narrow" pitchFamily="34" charset="0"/>
            </a:endParaRPr>
          </a:p>
          <a:p>
            <a:pPr marL="361950" indent="-276225" algn="just"/>
            <a:r>
              <a:rPr lang="es-ES" sz="1100" dirty="0">
                <a:latin typeface="Arial Narrow" pitchFamily="34" charset="0"/>
              </a:rPr>
              <a:t>2.0.- TEMAS QUE COMPLEMENTAN SU CULTURAL PERSONAL AL PROPORCIONARLE CONOCIMIENTOS Y EXPERIENCIAS IMPORTANTES PARA SU DESARROLLO PERSONAL Y SOCIAL.</a:t>
            </a:r>
          </a:p>
          <a:p>
            <a:pPr marL="536575" indent="-450850" algn="just"/>
            <a:endParaRPr lang="es-ES" sz="1100" dirty="0">
              <a:latin typeface="Arial Narrow" pitchFamily="34" charset="0"/>
            </a:endParaRPr>
          </a:p>
          <a:p>
            <a:pPr marL="536575" indent="-450850" algn="just"/>
            <a:r>
              <a:rPr lang="es-ES" sz="1100" dirty="0">
                <a:latin typeface="Arial Narrow" pitchFamily="34" charset="0"/>
              </a:rPr>
              <a:t>3.0.- TEMAS ADICIONALES QUE LE PROPORCIONAN ENTRETENIMIENTO Y DIVERSIÓN.</a:t>
            </a:r>
          </a:p>
        </p:txBody>
      </p:sp>
      <p:sp>
        <p:nvSpPr>
          <p:cNvPr id="28679" name="Rectangle 6"/>
          <p:cNvSpPr>
            <a:spLocks noChangeArrowheads="1"/>
          </p:cNvSpPr>
          <p:nvPr/>
        </p:nvSpPr>
        <p:spPr bwMode="auto">
          <a:xfrm>
            <a:off x="468313" y="2794322"/>
            <a:ext cx="8352159"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s-ES" sz="1100" dirty="0">
                <a:latin typeface="Arial Narrow" pitchFamily="34" charset="0"/>
              </a:rPr>
              <a:t>SIGA LAS SIGUIENTES INSTRUCCIONES</a:t>
            </a:r>
            <a:r>
              <a:rPr lang="es-ES" sz="1200" dirty="0"/>
              <a:t>:</a:t>
            </a:r>
          </a:p>
        </p:txBody>
      </p:sp>
      <p:sp>
        <p:nvSpPr>
          <p:cNvPr id="28680" name="Rectangle 7"/>
          <p:cNvSpPr>
            <a:spLocks noChangeArrowheads="1"/>
          </p:cNvSpPr>
          <p:nvPr/>
        </p:nvSpPr>
        <p:spPr bwMode="auto">
          <a:xfrm>
            <a:off x="468312" y="3087688"/>
            <a:ext cx="83521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261938" indent="-261938" algn="just"/>
            <a:r>
              <a:rPr lang="es-ES" sz="1200" b="1" dirty="0">
                <a:latin typeface="Arial Narrow" pitchFamily="34" charset="0"/>
              </a:rPr>
              <a:t>A.- LEA CADA RENGLÓN Y MARQUE CON UNA “X” LA FRECUENCIA EN LA QUE CONSULTA LAS FUENTES ENUNCIADAS.</a:t>
            </a:r>
          </a:p>
        </p:txBody>
      </p:sp>
      <p:graphicFrame>
        <p:nvGraphicFramePr>
          <p:cNvPr id="28758" name="Group 86"/>
          <p:cNvGraphicFramePr>
            <a:graphicFrameLocks noGrp="1"/>
          </p:cNvGraphicFramePr>
          <p:nvPr>
            <p:extLst>
              <p:ext uri="{D42A27DB-BD31-4B8C-83A1-F6EECF244321}">
                <p14:modId xmlns:p14="http://schemas.microsoft.com/office/powerpoint/2010/main" val="2826731791"/>
              </p:ext>
            </p:extLst>
          </p:nvPr>
        </p:nvGraphicFramePr>
        <p:xfrm>
          <a:off x="468315" y="3430588"/>
          <a:ext cx="8207372" cy="2537143"/>
        </p:xfrm>
        <a:graphic>
          <a:graphicData uri="http://schemas.openxmlformats.org/drawingml/2006/table">
            <a:tbl>
              <a:tblPr>
                <a:tableStyleId>{616DA210-FB5B-4158-B5E0-FEB733F419BA}</a:tableStyleId>
              </a:tblPr>
              <a:tblGrid>
                <a:gridCol w="449878"/>
                <a:gridCol w="4294595"/>
                <a:gridCol w="866555"/>
                <a:gridCol w="864894"/>
                <a:gridCol w="866555"/>
                <a:gridCol w="864895"/>
              </a:tblGrid>
              <a:tr h="149225">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smtClean="0">
                          <a:ln>
                            <a:noFill/>
                          </a:ln>
                          <a:effectLst/>
                        </a:rPr>
                        <a:t>FUENTES DE INFORMACIÓN</a:t>
                      </a:r>
                      <a:endParaRPr kumimoji="0" lang="es-E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solidFill>
                      <a:schemeClr val="bg1">
                        <a:lumMod val="85000"/>
                      </a:schemeClr>
                    </a:solidFill>
                  </a:tcPr>
                </a:tc>
                <a:tc rowSpan="2" hMerge="1">
                  <a:txBody>
                    <a:bodyPr/>
                    <a:lstStyle/>
                    <a:p>
                      <a:endParaRPr lang="es-MX"/>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MARQUE CON UNA “X” CON QUE FRECUENCIA LOS CONSULTA</a:t>
                      </a:r>
                      <a:endParaRPr kumimoji="0" lang="es-E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horzOverflow="overflow">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61925">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FRECUEN-TEMENTE</a:t>
                      </a:r>
                      <a:endParaRPr kumimoji="0" lang="es-E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OCASIO-NALMENTE</a:t>
                      </a:r>
                      <a:endParaRPr kumimoji="0" lang="es-E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CUANDO NECESITO</a:t>
                      </a:r>
                      <a:endParaRPr kumimoji="0" lang="es-E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NUNCA</a:t>
                      </a:r>
                      <a:endParaRPr kumimoji="0" lang="es-E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solidFill>
                      <a:schemeClr val="bg1">
                        <a:lumMod val="85000"/>
                      </a:schemeClr>
                    </a:solidFill>
                  </a:tcPr>
                </a:tc>
              </a:tr>
              <a:tr h="161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1.0</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CONSULTA EN TEMAS RELATIVOS A SU PROFESIÓN Y/O TRABAJO:</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96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1.1</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LIBROS, REVISTAS, APUNTES Y PUBLICACIONES </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r>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1.2</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INTERNET </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1.3</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PERIÓDICOS, REVISTAS Y PUBLICACIONES</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1.4</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OTRAS PERSONAS Y PROFESIONISTAS</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1.5</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MUSEOS, BIBLIOTECAS Y OTRAS FUENTES</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1.6</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DE EVENTOS, CONFERENCIAS, JUNTAS, ETC.</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pitchFamily="34" charset="0"/>
                      </a:endParaRPr>
                    </a:p>
                  </a:txBody>
                  <a:tcPr horzOverflow="overflow"/>
                </a:tc>
              </a:tr>
            </a:tbl>
          </a:graphicData>
        </a:graphic>
      </p:graphicFrame>
      <p:sp>
        <p:nvSpPr>
          <p:cNvPr id="3" name="2 Marcador de número de diapositiva"/>
          <p:cNvSpPr>
            <a:spLocks noGrp="1"/>
          </p:cNvSpPr>
          <p:nvPr>
            <p:ph type="sldNum" sz="quarter" idx="12"/>
          </p:nvPr>
        </p:nvSpPr>
        <p:spPr/>
        <p:txBody>
          <a:bodyPr/>
          <a:lstStyle/>
          <a:p>
            <a:fld id="{805D4288-44B6-4D2C-8261-77B749EDE6EB}" type="slidenum">
              <a:rPr lang="es-MX" smtClean="0"/>
              <a:t>61</a:t>
            </a:fld>
            <a:endParaRPr lang="es-MX"/>
          </a:p>
        </p:txBody>
      </p:sp>
    </p:spTree>
    <p:extLst>
      <p:ext uri="{BB962C8B-B14F-4D97-AF65-F5344CB8AC3E}">
        <p14:creationId xmlns:p14="http://schemas.microsoft.com/office/powerpoint/2010/main" val="16355399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56" name="Group 160"/>
          <p:cNvGraphicFramePr>
            <a:graphicFrameLocks noGrp="1"/>
          </p:cNvGraphicFramePr>
          <p:nvPr>
            <p:extLst>
              <p:ext uri="{D42A27DB-BD31-4B8C-83A1-F6EECF244321}">
                <p14:modId xmlns:p14="http://schemas.microsoft.com/office/powerpoint/2010/main" val="3830007825"/>
              </p:ext>
            </p:extLst>
          </p:nvPr>
        </p:nvGraphicFramePr>
        <p:xfrm>
          <a:off x="468313" y="1772816"/>
          <a:ext cx="8207378" cy="4023360"/>
        </p:xfrm>
        <a:graphic>
          <a:graphicData uri="http://schemas.openxmlformats.org/drawingml/2006/table">
            <a:tbl>
              <a:tblPr>
                <a:tableStyleId>{616DA210-FB5B-4158-B5E0-FEB733F419BA}</a:tableStyleId>
              </a:tblPr>
              <a:tblGrid>
                <a:gridCol w="462604"/>
                <a:gridCol w="4419488"/>
                <a:gridCol w="831321"/>
                <a:gridCol w="831322"/>
                <a:gridCol w="831321"/>
                <a:gridCol w="831322"/>
              </a:tblGrid>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2.0</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CONSULTA EN TEMAS HISTÓRICOS, POLÍTICOS, SOCIALES, ECONÓMICOS, CULTURALES Y DEMÁS RELATIVOS.</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2.1</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LIBROS, REVISTAS, APUNTES Y PUBLICACIONES </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2.2</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DE INTERNET </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2.3</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PERIÓDICOS, REVISTAS Y PUBLICACIONES</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2.4</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OTRAS PERSONAS Y PROFESIONISTAS</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2.5</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MUSEOS, BIBLIOTECAS Y OTRAS FUENTES</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2.6</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EVENTOS, CONFERENCIAS, JUNTAS, ETC.</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effectLst/>
                        </a:rPr>
                        <a:t>3.0</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effectLst/>
                        </a:rPr>
                        <a:t>CONSULTA EN TEMAS CONVENCIONALES TALES COMO ESPECTÁCULOS, PELÍCULAS, TELECOMEDIAS, MEDIO ARTÍSTICO Y DEPORTIVO, Y DEMÁS RELATIVOS.</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3.1</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LIBROS, REVISTAS, APUNTES Y PUBLICACIONES </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3.2</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INTERNET </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3.3</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PERIÓDICOS, REVISTAS Y PUBLICACIONES</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3.4</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OTRAS PERSONAS Y PROFESIONISTAS</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3.5</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MUSEOS, BIBLIOTECAS Y OTRAS FUENTES</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3.6</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DE EVENTOS, CONFERENCIAS, REUNIONES, ETC.</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Narrow" pitchFamily="34" charset="0"/>
                      </a:endParaRPr>
                    </a:p>
                  </a:txBody>
                  <a:tcPr horzOverflow="overflow"/>
                </a:tc>
              </a:tr>
            </a:tbl>
          </a:graphicData>
        </a:graphic>
      </p:graphicFrame>
      <p:graphicFrame>
        <p:nvGraphicFramePr>
          <p:cNvPr id="29827" name="Group 131"/>
          <p:cNvGraphicFramePr>
            <a:graphicFrameLocks noGrp="1"/>
          </p:cNvGraphicFramePr>
          <p:nvPr>
            <p:extLst>
              <p:ext uri="{D42A27DB-BD31-4B8C-83A1-F6EECF244321}">
                <p14:modId xmlns:p14="http://schemas.microsoft.com/office/powerpoint/2010/main" val="603648013"/>
              </p:ext>
            </p:extLst>
          </p:nvPr>
        </p:nvGraphicFramePr>
        <p:xfrm>
          <a:off x="468313" y="1185312"/>
          <a:ext cx="8207377" cy="608648"/>
        </p:xfrm>
        <a:graphic>
          <a:graphicData uri="http://schemas.openxmlformats.org/drawingml/2006/table">
            <a:tbl>
              <a:tblPr>
                <a:tableStyleId>{616DA210-FB5B-4158-B5E0-FEB733F419BA}</a:tableStyleId>
              </a:tblPr>
              <a:tblGrid>
                <a:gridCol w="4882092"/>
                <a:gridCol w="831321"/>
                <a:gridCol w="831322"/>
                <a:gridCol w="829614"/>
                <a:gridCol w="833028"/>
              </a:tblGrid>
              <a:tr h="2428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1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u="none" strike="noStrike" cap="none" normalizeH="0" baseline="0" dirty="0" smtClean="0">
                          <a:ln>
                            <a:noFill/>
                          </a:ln>
                          <a:effectLst/>
                        </a:rPr>
                        <a:t>FUENTES DE INFORMACIÓN</a:t>
                      </a:r>
                      <a:endParaRPr kumimoji="0" lang="es-E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solidFill>
                      <a:schemeClr val="bg1">
                        <a:lumMod val="8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MARQUE CON UNA “X” CON QUE FRECUENCIA LOS CONSULTA</a:t>
                      </a:r>
                      <a:endParaRPr kumimoji="0" lang="es-ES" sz="9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363538">
                <a:tc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FRECUEN-TEMENTE</a:t>
                      </a:r>
                      <a:endParaRPr kumimoji="0" lang="es-ES" sz="9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OCASIO-NALMENTE</a:t>
                      </a:r>
                      <a:endParaRPr kumimoji="0" lang="es-ES" sz="9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CUANDO NECESITO</a:t>
                      </a:r>
                      <a:endParaRPr kumimoji="0" lang="es-ES" sz="9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NUNCA</a:t>
                      </a:r>
                      <a:endParaRPr kumimoji="0" lang="es-ES" sz="9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r>
            </a:tbl>
          </a:graphicData>
        </a:graphic>
      </p:graphicFrame>
      <p:sp>
        <p:nvSpPr>
          <p:cNvPr id="29821" name="Rectangle 125"/>
          <p:cNvSpPr>
            <a:spLocks noChangeArrowheads="1"/>
          </p:cNvSpPr>
          <p:nvPr/>
        </p:nvSpPr>
        <p:spPr bwMode="auto">
          <a:xfrm>
            <a:off x="323850" y="550962"/>
            <a:ext cx="8496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1400" b="1" dirty="0"/>
              <a:t>AUTO </a:t>
            </a:r>
            <a:r>
              <a:rPr lang="es-ES" sz="1400" b="1" dirty="0" smtClean="0"/>
              <a:t>EVALUACIÓN</a:t>
            </a:r>
            <a:r>
              <a:rPr lang="es-ES" sz="1400" b="1" dirty="0">
                <a:cs typeface="Arial" pitchFamily="34" charset="0"/>
              </a:rPr>
              <a:t> </a:t>
            </a:r>
            <a:r>
              <a:rPr lang="es-ES" sz="1400" b="1" dirty="0" smtClean="0">
                <a:cs typeface="Arial" pitchFamily="34" charset="0"/>
              </a:rPr>
              <a:t>5.3.1 </a:t>
            </a:r>
            <a:r>
              <a:rPr lang="es-ES" sz="1400" b="1" dirty="0" smtClean="0"/>
              <a:t>: CAPACIDAD </a:t>
            </a:r>
            <a:r>
              <a:rPr lang="es-ES" sz="1400" b="1" dirty="0"/>
              <a:t>DE CAMBIO Y ACTUALIZACIÓN. </a:t>
            </a:r>
            <a:r>
              <a:rPr lang="es-ES" sz="1400" b="1" i="1" dirty="0"/>
              <a:t>Continuación... </a:t>
            </a:r>
          </a:p>
        </p:txBody>
      </p:sp>
      <p:sp>
        <p:nvSpPr>
          <p:cNvPr id="3" name="2 Marcador de número de diapositiva"/>
          <p:cNvSpPr>
            <a:spLocks noGrp="1"/>
          </p:cNvSpPr>
          <p:nvPr>
            <p:ph type="sldNum" sz="quarter" idx="12"/>
          </p:nvPr>
        </p:nvSpPr>
        <p:spPr/>
        <p:txBody>
          <a:bodyPr/>
          <a:lstStyle/>
          <a:p>
            <a:fld id="{805D4288-44B6-4D2C-8261-77B749EDE6EB}" type="slidenum">
              <a:rPr lang="es-MX" smtClean="0"/>
              <a:t>62</a:t>
            </a:fld>
            <a:endParaRPr lang="es-MX"/>
          </a:p>
        </p:txBody>
      </p:sp>
    </p:spTree>
    <p:extLst>
      <p:ext uri="{BB962C8B-B14F-4D97-AF65-F5344CB8AC3E}">
        <p14:creationId xmlns:p14="http://schemas.microsoft.com/office/powerpoint/2010/main" val="14955476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68313" y="1078061"/>
            <a:ext cx="820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indent="-180975" algn="just"/>
            <a:r>
              <a:rPr lang="es-ES" sz="1200" b="1" dirty="0">
                <a:latin typeface="Arial Narrow" pitchFamily="34" charset="0"/>
              </a:rPr>
              <a:t>B.- EN EL SIGUIENTE CUADRO, SEÑALE CON UN CÍRCULO EL VALOR QUE CORRESPONDA A CADA RENGLÓN DEL CUESTIONARIO ANTERIOR. SUME LOS SUBTOTALES AL FINAL DE CADA GRUPO DE TEMAS Y SUME POSTERIORMENTE EL TOTAL GENERAL.</a:t>
            </a:r>
          </a:p>
        </p:txBody>
      </p:sp>
      <p:graphicFrame>
        <p:nvGraphicFramePr>
          <p:cNvPr id="30968" name="Group 248"/>
          <p:cNvGraphicFramePr>
            <a:graphicFrameLocks noGrp="1"/>
          </p:cNvGraphicFramePr>
          <p:nvPr>
            <p:extLst>
              <p:ext uri="{D42A27DB-BD31-4B8C-83A1-F6EECF244321}">
                <p14:modId xmlns:p14="http://schemas.microsoft.com/office/powerpoint/2010/main" val="1187757453"/>
              </p:ext>
            </p:extLst>
          </p:nvPr>
        </p:nvGraphicFramePr>
        <p:xfrm>
          <a:off x="395536" y="1730375"/>
          <a:ext cx="8280154" cy="4171633"/>
        </p:xfrm>
        <a:graphic>
          <a:graphicData uri="http://schemas.openxmlformats.org/drawingml/2006/table">
            <a:tbl>
              <a:tblPr>
                <a:tableStyleId>{616DA210-FB5B-4158-B5E0-FEB733F419BA}</a:tableStyleId>
              </a:tblPr>
              <a:tblGrid>
                <a:gridCol w="944748"/>
                <a:gridCol w="728578"/>
                <a:gridCol w="771811"/>
                <a:gridCol w="775014"/>
                <a:gridCol w="770209"/>
                <a:gridCol w="939944"/>
                <a:gridCol w="837462"/>
                <a:gridCol w="837463"/>
                <a:gridCol w="837462"/>
                <a:gridCol w="837463"/>
              </a:tblGrid>
              <a:tr h="542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u="none" strike="noStrike" cap="none" normalizeH="0" baseline="0" dirty="0" smtClean="0">
                          <a:ln>
                            <a:noFill/>
                          </a:ln>
                          <a:effectLst/>
                        </a:rPr>
                        <a:t>NÚMERO DE PREGUNTA</a:t>
                      </a: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FRECUEN-TEMENTE</a:t>
                      </a:r>
                      <a:endParaRPr kumimoji="0" lang="es-ES" sz="9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OCASIO-NALMENTE</a:t>
                      </a:r>
                      <a:endParaRPr kumimoji="0" lang="es-ES" sz="9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CUANDO NECESITO</a:t>
                      </a:r>
                      <a:endParaRPr kumimoji="0" lang="es-ES" sz="9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NUNCA</a:t>
                      </a:r>
                      <a:endParaRPr kumimoji="0" lang="es-ES" sz="9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u="none" strike="noStrike" cap="none" normalizeH="0" baseline="0" dirty="0" smtClean="0">
                          <a:ln>
                            <a:noFill/>
                          </a:ln>
                          <a:effectLst/>
                        </a:rPr>
                        <a:t>NÚMERO DE PREGUNTA</a:t>
                      </a: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FRECUEN-TEMENTE</a:t>
                      </a:r>
                      <a:endParaRPr kumimoji="0" lang="es-ES" sz="9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OCASIO-NALMENTE</a:t>
                      </a:r>
                      <a:endParaRPr kumimoji="0" lang="es-ES" sz="9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CUANDO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NECESITO</a:t>
                      </a:r>
                      <a:endParaRPr kumimoji="0" lang="es-ES" sz="9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900" u="none" strike="noStrike" cap="none" normalizeH="0" baseline="0" dirty="0" smtClean="0">
                          <a:ln>
                            <a:noFill/>
                          </a:ln>
                          <a:effectLst/>
                        </a:rPr>
                        <a:t>NUNCA</a:t>
                      </a:r>
                      <a:endParaRPr kumimoji="0" lang="es-ES" sz="9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r>
              <a:tr h="322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1.0</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TEMAS RELATIVOS   A SU PROFESIÓN</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2.0</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TEMAS CULTURALES, HISTÓRICOS, SOCIALES, ETC.</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19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1.1</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10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9</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8</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2.1</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8</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7</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6</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0</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r>
              <a:tr h="217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1.2</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10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9</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8</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2.2</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8</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7</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6</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r>
              <a:tr h="219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1.3</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9</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8</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7</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2.3</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8</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7</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6</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r>
              <a:tr h="219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1.4</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10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9</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8</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2.4</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8</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7</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6</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r>
              <a:tr h="217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1.5</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9</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8</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7</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2.5</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8</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7</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6</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r>
              <a:tr h="219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1.6</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10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9</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8</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2.6</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8</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7</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6</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r>
              <a:tr h="288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SUBTOTAL</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SUBTOTAL</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3.0</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u="none" strike="noStrike" cap="none" normalizeH="0" baseline="0" dirty="0" smtClean="0">
                          <a:ln>
                            <a:noFill/>
                          </a:ln>
                          <a:effectLst/>
                        </a:rPr>
                        <a:t>TEMAS DE DIVERSIÓN, ENTRETENIMIENTO, ETC.</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3.1</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6</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5</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4</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3.5</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u="none" strike="noStrike" cap="none" normalizeH="0" baseline="0" smtClean="0">
                          <a:ln>
                            <a:noFill/>
                          </a:ln>
                          <a:effectLst/>
                        </a:rPr>
                        <a:t>6</a:t>
                      </a: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u="none" strike="noStrike" cap="none" normalizeH="0" baseline="0" smtClean="0">
                          <a:ln>
                            <a:noFill/>
                          </a:ln>
                          <a:effectLst/>
                        </a:rPr>
                        <a:t>5</a:t>
                      </a: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u="none" strike="noStrike" cap="none" normalizeH="0" baseline="0" smtClean="0">
                          <a:ln>
                            <a:noFill/>
                          </a:ln>
                          <a:effectLst/>
                        </a:rPr>
                        <a:t>4</a:t>
                      </a: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u="none" strike="noStrike" cap="none" normalizeH="0" baseline="0" smtClean="0">
                          <a:ln>
                            <a:noFill/>
                          </a:ln>
                          <a:effectLst/>
                        </a:rPr>
                        <a:t>0</a:t>
                      </a: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r>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3.2</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6</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5</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4</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3.6</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u="none" strike="noStrike" cap="none" normalizeH="0" baseline="0" smtClean="0">
                          <a:ln>
                            <a:noFill/>
                          </a:ln>
                          <a:effectLst/>
                        </a:rPr>
                        <a:t>6</a:t>
                      </a: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u="none" strike="noStrike" cap="none" normalizeH="0" baseline="0" smtClean="0">
                          <a:ln>
                            <a:noFill/>
                          </a:ln>
                          <a:effectLst/>
                        </a:rPr>
                        <a:t>5</a:t>
                      </a: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u="none" strike="noStrike" cap="none" normalizeH="0" baseline="0" smtClean="0">
                          <a:ln>
                            <a:noFill/>
                          </a:ln>
                          <a:effectLst/>
                        </a:rPr>
                        <a:t>4</a:t>
                      </a: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u="none" strike="noStrike" cap="none" normalizeH="0" baseline="0" smtClean="0">
                          <a:ln>
                            <a:noFill/>
                          </a:ln>
                          <a:effectLst/>
                        </a:rPr>
                        <a:t>0</a:t>
                      </a: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r>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3.3</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6</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5</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4</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u="none" strike="noStrike" cap="none" normalizeH="0" baseline="0" dirty="0" smtClean="0">
                          <a:ln>
                            <a:noFill/>
                          </a:ln>
                          <a:effectLst/>
                        </a:rPr>
                        <a:t>SUBTOTAL</a:t>
                      </a:r>
                      <a:endParaRPr kumimoji="0" lang="es-E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tc>
              </a:tr>
              <a:tr h="252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3.4</a:t>
                      </a:r>
                      <a:endParaRPr kumimoji="0" lang="es-ES"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6</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5</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4</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rPr>
                        <a:t>0</a:t>
                      </a:r>
                      <a:endParaRPr kumimoji="0" lang="es-ES"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Narrow" pitchFamily="34" charset="0"/>
                      </a:endParaRPr>
                    </a:p>
                  </a:txBody>
                  <a:tcPr horzOverflow="overflow"/>
                </a:tc>
              </a:tr>
            </a:tbl>
          </a:graphicData>
        </a:graphic>
      </p:graphicFrame>
      <p:sp>
        <p:nvSpPr>
          <p:cNvPr id="5" name="Rectangle 125"/>
          <p:cNvSpPr>
            <a:spLocks noChangeArrowheads="1"/>
          </p:cNvSpPr>
          <p:nvPr/>
        </p:nvSpPr>
        <p:spPr bwMode="auto">
          <a:xfrm>
            <a:off x="323850" y="550962"/>
            <a:ext cx="8496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1400" b="1" dirty="0"/>
              <a:t>AUTO </a:t>
            </a:r>
            <a:r>
              <a:rPr lang="es-ES" sz="1400" b="1" dirty="0" smtClean="0"/>
              <a:t>EVALUACIÓN</a:t>
            </a:r>
            <a:r>
              <a:rPr lang="es-ES" sz="1400" b="1" dirty="0">
                <a:cs typeface="Arial" pitchFamily="34" charset="0"/>
              </a:rPr>
              <a:t> </a:t>
            </a:r>
            <a:r>
              <a:rPr lang="es-ES" sz="1400" b="1" dirty="0" smtClean="0">
                <a:cs typeface="Arial" pitchFamily="34" charset="0"/>
              </a:rPr>
              <a:t>5.3.1 </a:t>
            </a:r>
            <a:r>
              <a:rPr lang="es-ES" sz="1400" b="1" dirty="0" smtClean="0"/>
              <a:t>: CAPACIDAD </a:t>
            </a:r>
            <a:r>
              <a:rPr lang="es-ES" sz="1400" b="1" dirty="0"/>
              <a:t>DE CAMBIO Y ACTUALIZACIÓN. </a:t>
            </a:r>
            <a:r>
              <a:rPr lang="es-ES" sz="1400" b="1" i="1" dirty="0"/>
              <a:t>Continuación... </a:t>
            </a:r>
          </a:p>
        </p:txBody>
      </p:sp>
      <p:sp>
        <p:nvSpPr>
          <p:cNvPr id="3" name="2 Marcador de número de diapositiva"/>
          <p:cNvSpPr>
            <a:spLocks noGrp="1"/>
          </p:cNvSpPr>
          <p:nvPr>
            <p:ph type="sldNum" sz="quarter" idx="12"/>
          </p:nvPr>
        </p:nvSpPr>
        <p:spPr/>
        <p:txBody>
          <a:bodyPr/>
          <a:lstStyle/>
          <a:p>
            <a:fld id="{805D4288-44B6-4D2C-8261-77B749EDE6EB}" type="slidenum">
              <a:rPr lang="es-MX" smtClean="0"/>
              <a:t>63</a:t>
            </a:fld>
            <a:endParaRPr lang="es-MX"/>
          </a:p>
        </p:txBody>
      </p:sp>
    </p:spTree>
    <p:extLst>
      <p:ext uri="{BB962C8B-B14F-4D97-AF65-F5344CB8AC3E}">
        <p14:creationId xmlns:p14="http://schemas.microsoft.com/office/powerpoint/2010/main" val="10308762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ChangeArrowheads="1"/>
          </p:cNvSpPr>
          <p:nvPr/>
        </p:nvSpPr>
        <p:spPr bwMode="auto">
          <a:xfrm>
            <a:off x="468313" y="2717701"/>
            <a:ext cx="2952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l"/>
            <a:r>
              <a:rPr lang="es-ES" sz="1200" b="1" dirty="0"/>
              <a:t>C.- INTERPRETACIÓN</a:t>
            </a:r>
          </a:p>
        </p:txBody>
      </p:sp>
      <p:sp>
        <p:nvSpPr>
          <p:cNvPr id="31748" name="Rectangle 3"/>
          <p:cNvSpPr>
            <a:spLocks noChangeArrowheads="1"/>
          </p:cNvSpPr>
          <p:nvPr/>
        </p:nvSpPr>
        <p:spPr bwMode="auto">
          <a:xfrm>
            <a:off x="468313" y="701576"/>
            <a:ext cx="50085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l"/>
            <a:r>
              <a:rPr lang="es-ES" sz="1200" b="1" dirty="0">
                <a:latin typeface="Arial Narrow" pitchFamily="34" charset="0"/>
              </a:rPr>
              <a:t>LLENE EL </a:t>
            </a:r>
            <a:r>
              <a:rPr lang="es-ES" sz="1200" b="1" dirty="0" smtClean="0">
                <a:latin typeface="Arial Narrow" pitchFamily="34" charset="0"/>
              </a:rPr>
              <a:t>SIGUIENTE </a:t>
            </a:r>
            <a:r>
              <a:rPr lang="es-ES" sz="1200" b="1" dirty="0">
                <a:latin typeface="Arial Narrow" pitchFamily="34" charset="0"/>
              </a:rPr>
              <a:t>CUADRO DE RESULTADOS</a:t>
            </a:r>
          </a:p>
        </p:txBody>
      </p:sp>
      <p:graphicFrame>
        <p:nvGraphicFramePr>
          <p:cNvPr id="31912" name="Group 168"/>
          <p:cNvGraphicFramePr>
            <a:graphicFrameLocks noGrp="1"/>
          </p:cNvGraphicFramePr>
          <p:nvPr>
            <p:extLst>
              <p:ext uri="{D42A27DB-BD31-4B8C-83A1-F6EECF244321}">
                <p14:modId xmlns:p14="http://schemas.microsoft.com/office/powerpoint/2010/main" val="3926303906"/>
              </p:ext>
            </p:extLst>
          </p:nvPr>
        </p:nvGraphicFramePr>
        <p:xfrm>
          <a:off x="468312" y="1118633"/>
          <a:ext cx="8207376" cy="1584960"/>
        </p:xfrm>
        <a:graphic>
          <a:graphicData uri="http://schemas.openxmlformats.org/drawingml/2006/table">
            <a:tbl>
              <a:tblPr>
                <a:tableStyleId>{616DA210-FB5B-4158-B5E0-FEB733F419BA}</a:tableStyleId>
              </a:tblPr>
              <a:tblGrid>
                <a:gridCol w="4180504"/>
                <a:gridCol w="805374"/>
                <a:gridCol w="884419"/>
                <a:gridCol w="809696"/>
                <a:gridCol w="736088"/>
                <a:gridCol w="791295"/>
              </a:tblGrid>
              <a:tr h="543146">
                <a:tc>
                  <a:txBody>
                    <a:bodyPr/>
                    <a:lstStyle/>
                    <a:p>
                      <a:pPr marL="0" marR="0" lvl="0" indent="0" algn="ctr" defTabSz="914400" rtl="0" eaLnBrk="1" fontAlgn="base" latinLnBrk="0" hangingPunct="1">
                        <a:lnSpc>
                          <a:spcPct val="170000"/>
                        </a:lnSpc>
                        <a:spcBef>
                          <a:spcPct val="0"/>
                        </a:spcBef>
                        <a:spcAft>
                          <a:spcPct val="0"/>
                        </a:spcAft>
                        <a:buClrTx/>
                        <a:buSzTx/>
                        <a:buFontTx/>
                        <a:buNone/>
                        <a:tabLst/>
                      </a:pPr>
                      <a:r>
                        <a:rPr kumimoji="0" lang="es-ES" sz="1100" u="none" strike="noStrike" cap="none" normalizeH="0" baseline="0" dirty="0" smtClean="0">
                          <a:ln>
                            <a:noFill/>
                          </a:ln>
                          <a:effectLst/>
                        </a:rPr>
                        <a:t>FUENTES DE INFORMACIÓN DE DIFERENTES TEMAS **</a:t>
                      </a:r>
                      <a:endParaRPr kumimoji="0" lang="es-E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FRECUEN-TEMENTE**</a:t>
                      </a:r>
                      <a:endParaRPr kumimoji="0" lang="es-E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OCASIO-NALMENTE**</a:t>
                      </a:r>
                      <a:endParaRPr kumimoji="0" lang="es-E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CUANDO NECESITO**</a:t>
                      </a:r>
                      <a:endParaRPr kumimoji="0" lang="es-E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NUNCA**</a:t>
                      </a:r>
                      <a:endParaRPr kumimoji="0" lang="es-E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TOTALES**</a:t>
                      </a:r>
                      <a:endParaRPr kumimoji="0" lang="es-E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solidFill>
                      <a:schemeClr val="bg1">
                        <a:lumMod val="85000"/>
                      </a:schemeClr>
                    </a:solidFill>
                  </a:tcPr>
                </a:tc>
              </a:tr>
              <a:tr h="2564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dirty="0" smtClean="0">
                          <a:ln>
                            <a:noFill/>
                          </a:ln>
                          <a:effectLst/>
                        </a:rPr>
                        <a:t>SUBTOTAL 1.0. TEMAS RELATIVOS A LA PROFESIÓN Y/O TRABAJO </a:t>
                      </a:r>
                      <a:endParaRPr kumimoji="0" lang="es-ES" sz="11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r>
              <a:tr h="2564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dirty="0" smtClean="0">
                          <a:ln>
                            <a:noFill/>
                          </a:ln>
                          <a:effectLst/>
                        </a:rPr>
                        <a:t>SUBTOTAL 2.0. TEMAS HISTÓRICOS, CULTURALES, SOCIALES, ETC.</a:t>
                      </a:r>
                      <a:endParaRPr kumimoji="0" lang="es-ES" sz="11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r>
              <a:tr h="2564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smtClean="0">
                          <a:ln>
                            <a:noFill/>
                          </a:ln>
                          <a:effectLst/>
                        </a:rPr>
                        <a:t>SUBTOTAL 3.0. TEMAS DE DIVERSIÓN, ENTRETENIMIENTO, ETC.</a:t>
                      </a:r>
                      <a:endParaRPr kumimoji="0" lang="es-ES" sz="11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r>
              <a:tr h="2564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dirty="0" smtClean="0">
                          <a:ln>
                            <a:noFill/>
                          </a:ln>
                          <a:effectLst/>
                        </a:rPr>
                        <a:t>TOTAL GENERAL**</a:t>
                      </a:r>
                      <a:endParaRPr kumimoji="0" lang="es-ES" sz="11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100" u="none" strike="noStrike" cap="none" normalizeH="0" baseline="0" smtClean="0">
                          <a:ln>
                            <a:noFill/>
                          </a:ln>
                          <a:effectLst/>
                        </a:rPr>
                        <a:t>**</a:t>
                      </a: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100" u="none" strike="noStrike" cap="none" normalizeH="0" baseline="0" smtClean="0">
                          <a:ln>
                            <a:noFill/>
                          </a:ln>
                          <a:effectLst/>
                        </a:rPr>
                        <a:t>**</a:t>
                      </a: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100" u="none" strike="noStrike" cap="none" normalizeH="0" baseline="0" smtClean="0">
                          <a:ln>
                            <a:noFill/>
                          </a:ln>
                          <a:effectLst/>
                        </a:rPr>
                        <a:t>**</a:t>
                      </a: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100" u="none" strike="noStrike" cap="none" normalizeH="0" baseline="0" smtClean="0">
                          <a:ln>
                            <a:noFill/>
                          </a:ln>
                          <a:effectLst/>
                        </a:rPr>
                        <a:t>**</a:t>
                      </a:r>
                      <a:endParaRPr kumimoji="0" lang="es-MX" sz="11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100" u="none" strike="noStrike" cap="none" normalizeH="0" baseline="0" dirty="0" smtClean="0">
                          <a:ln>
                            <a:noFill/>
                          </a:ln>
                          <a:effectLst/>
                        </a:rPr>
                        <a:t>**</a:t>
                      </a:r>
                      <a:endParaRPr kumimoji="0" lang="es-MX" sz="1100" b="0" i="0" u="none" strike="noStrike" cap="none" normalizeH="0" baseline="0" dirty="0" smtClean="0">
                        <a:ln>
                          <a:noFill/>
                        </a:ln>
                        <a:solidFill>
                          <a:schemeClr val="tx1"/>
                        </a:solidFill>
                        <a:effectLst/>
                        <a:latin typeface="Arial Narrow" pitchFamily="34" charset="0"/>
                      </a:endParaRPr>
                    </a:p>
                  </a:txBody>
                  <a:tcPr anchor="ctr" horzOverflow="overflow"/>
                </a:tc>
              </a:tr>
            </a:tbl>
          </a:graphicData>
        </a:graphic>
      </p:graphicFrame>
      <p:graphicFrame>
        <p:nvGraphicFramePr>
          <p:cNvPr id="31911" name="Group 167"/>
          <p:cNvGraphicFramePr>
            <a:graphicFrameLocks noGrp="1"/>
          </p:cNvGraphicFramePr>
          <p:nvPr>
            <p:extLst>
              <p:ext uri="{D42A27DB-BD31-4B8C-83A1-F6EECF244321}">
                <p14:modId xmlns:p14="http://schemas.microsoft.com/office/powerpoint/2010/main" val="328949905"/>
              </p:ext>
            </p:extLst>
          </p:nvPr>
        </p:nvGraphicFramePr>
        <p:xfrm>
          <a:off x="468315" y="3012817"/>
          <a:ext cx="8207373" cy="1436212"/>
        </p:xfrm>
        <a:graphic>
          <a:graphicData uri="http://schemas.openxmlformats.org/drawingml/2006/table">
            <a:tbl>
              <a:tblPr>
                <a:tableStyleId>{616DA210-FB5B-4158-B5E0-FEB733F419BA}</a:tableStyleId>
              </a:tblPr>
              <a:tblGrid>
                <a:gridCol w="2033827"/>
                <a:gridCol w="653386"/>
                <a:gridCol w="653386"/>
                <a:gridCol w="4866774"/>
              </a:tblGrid>
              <a:tr h="24202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dirty="0" smtClean="0">
                          <a:ln>
                            <a:noFill/>
                          </a:ln>
                          <a:effectLst/>
                        </a:rPr>
                        <a:t>SUBTOTAL 1.0. TEMAS RELATIVOS A LA PROFESIÓN Y/O TRABAJO </a:t>
                      </a:r>
                      <a:endParaRPr kumimoji="0" lang="es-ES" sz="2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452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SI SU RESULTADO ES  MAYOR  A </a:t>
                      </a:r>
                      <a:endParaRPr kumimoji="0" lang="es-E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52</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000" u="none" strike="noStrike" cap="none" normalizeH="0" baseline="0" smtClean="0">
                          <a:ln>
                            <a:noFill/>
                          </a:ln>
                          <a:effectLst/>
                        </a:rPr>
                        <a:t>PUNTOS</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USTED SE ESTA INFORMANDO Y ACTUALIZANDO CONSTANTEMENTE DE SU PROFESIÓN, TANTO EN EL ÁMBITO NACIONAL COMO INTERNACIONAL.</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r>
              <a:tr h="452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SI SU RESULTADO  ESTA  ENTRE  </a:t>
                      </a:r>
                      <a:endParaRPr kumimoji="0" lang="es-E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46-52</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000" u="none" strike="noStrike" cap="none" normalizeH="0" baseline="0" smtClean="0">
                          <a:ln>
                            <a:noFill/>
                          </a:ln>
                          <a:effectLst/>
                        </a:rPr>
                        <a:t>PUNTOS</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USTED SE ESTA INFORMANDO LIMITADA Y OCASIONALMENTE DE SU PROFESIÓN, PRINCIPALMENTE EN EL ÁMBITO NACIONAL Y LOCAL.</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r>
              <a:tr h="271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SI SU RESULTADO ES MENOR A </a:t>
                      </a:r>
                      <a:endParaRPr kumimoji="0" lang="es-E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46</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PUNTOS. </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USTED NO SE ESTA INFORMANDO Y NI ACTUALIZANDO ACERCA DE SU PROFESIÓN. </a:t>
                      </a:r>
                      <a:endParaRPr kumimoji="0" lang="es-ES"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r>
            </a:tbl>
          </a:graphicData>
        </a:graphic>
      </p:graphicFrame>
      <p:graphicFrame>
        <p:nvGraphicFramePr>
          <p:cNvPr id="31909" name="Group 165"/>
          <p:cNvGraphicFramePr>
            <a:graphicFrameLocks noGrp="1"/>
          </p:cNvGraphicFramePr>
          <p:nvPr>
            <p:extLst>
              <p:ext uri="{D42A27DB-BD31-4B8C-83A1-F6EECF244321}">
                <p14:modId xmlns:p14="http://schemas.microsoft.com/office/powerpoint/2010/main" val="2226444637"/>
              </p:ext>
            </p:extLst>
          </p:nvPr>
        </p:nvGraphicFramePr>
        <p:xfrm>
          <a:off x="468315" y="4565104"/>
          <a:ext cx="8207373" cy="1600200"/>
        </p:xfrm>
        <a:graphic>
          <a:graphicData uri="http://schemas.openxmlformats.org/drawingml/2006/table">
            <a:tbl>
              <a:tblPr>
                <a:tableStyleId>{616DA210-FB5B-4158-B5E0-FEB733F419BA}</a:tableStyleId>
              </a:tblPr>
              <a:tblGrid>
                <a:gridCol w="2033827"/>
                <a:gridCol w="653386"/>
                <a:gridCol w="653386"/>
                <a:gridCol w="4866774"/>
              </a:tblGrid>
              <a:tr h="256486">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dirty="0" smtClean="0">
                          <a:ln>
                            <a:noFill/>
                          </a:ln>
                          <a:effectLst/>
                        </a:rPr>
                        <a:t>SUBTOTAL 2.0. TEMAS CULTURALES, HISTÓRICOS, SOCIALES, ECONÓMICOS, ETC.</a:t>
                      </a:r>
                      <a:endParaRPr kumimoji="0" lang="es-ES" sz="11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54314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SI SU RESULTADO ES  MAYOR  A </a:t>
                      </a:r>
                      <a:endParaRPr kumimoji="0" lang="es-ES"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u="none" strike="noStrike" cap="none" normalizeH="0" baseline="0" smtClean="0">
                          <a:ln>
                            <a:noFill/>
                          </a:ln>
                          <a:effectLst/>
                        </a:rPr>
                        <a:t>42</a:t>
                      </a: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PUNTOS</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USTED SE ESTA INFORMANDO CONSTANTEMENTE ACERCA DE AQUELLOS ASPECTOS IMPORTANTES DE SU ÁMBITO Y MEDIO AMBIENTE SOCIAL Y DE DESARROLLO, NACIONAL E INTERNACIONAL.</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r>
              <a:tr h="39227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SI SU RESULTADO  ESTA  ENTRE  </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u="none" strike="noStrike" cap="none" normalizeH="0" baseline="0" smtClean="0">
                          <a:ln>
                            <a:noFill/>
                          </a:ln>
                          <a:effectLst/>
                        </a:rPr>
                        <a:t>36-42</a:t>
                      </a: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PUNTOS</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USTED SE ESTA INFORMANDO LIMITADA Y OCASIONALMENTE DE SU ÁMBITO Y MEDIO AMBIENTE SOCIAL Y DE DESARROLLO, BÁSICAMENTE A NIVEL LOCAL Y NACIONAL.</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r>
              <a:tr h="39227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SI SU RESULTADO ES MENOR A </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u="none" strike="noStrike" cap="none" normalizeH="0" baseline="0" smtClean="0">
                          <a:ln>
                            <a:noFill/>
                          </a:ln>
                          <a:effectLst/>
                        </a:rPr>
                        <a:t>36</a:t>
                      </a: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PUNTOS</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USTED NO SE ESTA INFORMANDO, NI ACTUALIZANDO ACERCA DE SU ÁMBITO Y MEDIO AMBIENTE SOCIAL  Y DE DESARROLLO.</a:t>
                      </a:r>
                      <a:endParaRPr kumimoji="0" lang="es-ES"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r>
            </a:tbl>
          </a:graphicData>
        </a:graphic>
      </p:graphicFrame>
      <p:sp>
        <p:nvSpPr>
          <p:cNvPr id="10" name="Rectangle 125"/>
          <p:cNvSpPr>
            <a:spLocks noChangeArrowheads="1"/>
          </p:cNvSpPr>
          <p:nvPr/>
        </p:nvSpPr>
        <p:spPr bwMode="auto">
          <a:xfrm>
            <a:off x="468312" y="240903"/>
            <a:ext cx="8351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1400" b="1" dirty="0"/>
              <a:t>AUTO </a:t>
            </a:r>
            <a:r>
              <a:rPr lang="es-ES" sz="1400" b="1" dirty="0" smtClean="0"/>
              <a:t>EVALUACIÓN</a:t>
            </a:r>
            <a:r>
              <a:rPr lang="es-ES" sz="1400" b="1" dirty="0">
                <a:cs typeface="Arial" pitchFamily="34" charset="0"/>
              </a:rPr>
              <a:t> </a:t>
            </a:r>
            <a:r>
              <a:rPr lang="es-ES" sz="1400" b="1" dirty="0" smtClean="0">
                <a:cs typeface="Arial" pitchFamily="34" charset="0"/>
              </a:rPr>
              <a:t>5.3.1 </a:t>
            </a:r>
            <a:r>
              <a:rPr lang="es-ES" sz="1400" b="1" dirty="0" smtClean="0"/>
              <a:t>: CAPACIDAD </a:t>
            </a:r>
            <a:r>
              <a:rPr lang="es-ES" sz="1400" b="1" dirty="0"/>
              <a:t>DE CAMBIO Y ACTUALIZACIÓN. </a:t>
            </a:r>
            <a:r>
              <a:rPr lang="es-ES" sz="1400" b="1" i="1" dirty="0"/>
              <a:t>Continuación... </a:t>
            </a:r>
          </a:p>
        </p:txBody>
      </p:sp>
      <p:sp>
        <p:nvSpPr>
          <p:cNvPr id="3" name="2 Marcador de número de diapositiva"/>
          <p:cNvSpPr>
            <a:spLocks noGrp="1"/>
          </p:cNvSpPr>
          <p:nvPr>
            <p:ph type="sldNum" sz="quarter" idx="12"/>
          </p:nvPr>
        </p:nvSpPr>
        <p:spPr/>
        <p:txBody>
          <a:bodyPr/>
          <a:lstStyle/>
          <a:p>
            <a:fld id="{805D4288-44B6-4D2C-8261-77B749EDE6EB}" type="slidenum">
              <a:rPr lang="es-MX" smtClean="0"/>
              <a:t>64</a:t>
            </a:fld>
            <a:endParaRPr lang="es-MX"/>
          </a:p>
        </p:txBody>
      </p:sp>
    </p:spTree>
    <p:extLst>
      <p:ext uri="{BB962C8B-B14F-4D97-AF65-F5344CB8AC3E}">
        <p14:creationId xmlns:p14="http://schemas.microsoft.com/office/powerpoint/2010/main" val="18405292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96" name="Group 128"/>
          <p:cNvGraphicFramePr>
            <a:graphicFrameLocks noGrp="1"/>
          </p:cNvGraphicFramePr>
          <p:nvPr>
            <p:extLst>
              <p:ext uri="{D42A27DB-BD31-4B8C-83A1-F6EECF244321}">
                <p14:modId xmlns:p14="http://schemas.microsoft.com/office/powerpoint/2010/main" val="3581891968"/>
              </p:ext>
            </p:extLst>
          </p:nvPr>
        </p:nvGraphicFramePr>
        <p:xfrm>
          <a:off x="468313" y="968375"/>
          <a:ext cx="8207374" cy="1815783"/>
        </p:xfrm>
        <a:graphic>
          <a:graphicData uri="http://schemas.openxmlformats.org/drawingml/2006/table">
            <a:tbl>
              <a:tblPr>
                <a:tableStyleId>{793D81CF-94F2-401A-BA57-92F5A7B2D0C5}</a:tableStyleId>
              </a:tblPr>
              <a:tblGrid>
                <a:gridCol w="2143961"/>
                <a:gridCol w="738565"/>
                <a:gridCol w="888562"/>
                <a:gridCol w="4436286"/>
              </a:tblGrid>
              <a:tr h="322263">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dirty="0" smtClean="0">
                          <a:ln>
                            <a:noFill/>
                          </a:ln>
                          <a:effectLst/>
                        </a:rPr>
                        <a:t>SUBTOTAL 3.0. TEMAS DE ESPECTÁCULOS, PELÍCULAS, TELECOMEDIAS, ARTÍSTICOS Y DEPORTIVOS, Y DEMÁS RELATIVOS.</a:t>
                      </a:r>
                      <a:endParaRPr kumimoji="0" lang="es-ES" sz="11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9414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SI SU RESULTADO ES  MAYOR  A </a:t>
                      </a:r>
                      <a:endParaRPr kumimoji="0" lang="es-ES"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u="none" strike="noStrike" cap="none" normalizeH="0" baseline="0" smtClean="0">
                          <a:ln>
                            <a:noFill/>
                          </a:ln>
                          <a:effectLst/>
                        </a:rPr>
                        <a:t>36</a:t>
                      </a: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PUNTOS</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USTED SE ESTA INFORMANDO CONSTANTEMENTE ACERCA DE AQUELLOS ASPECTOS IMPORTANTES DE ENTRETENIMIENTO, DEPORTIVOS, ETC., A NIVEL NACIONAL E INTERNACIONAL.</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SI SU RESULTADO  ESTA  ENTRE  </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u="none" strike="noStrike" cap="none" normalizeH="0" baseline="0" smtClean="0">
                          <a:ln>
                            <a:noFill/>
                          </a:ln>
                          <a:effectLst/>
                        </a:rPr>
                        <a:t>24-36</a:t>
                      </a: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PUNTOS</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USTED SE ESTA INFORMANDO LIMITADA Y OCASIONALMENTE ACERCA DE AQUELLOS ASPECTOS DE ENTRETENIMIENTO, DEPORTIVOS, ETC., A NIVEL BÁSICAMENTE LOCAL Y NACIONAL.</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SI SU RESULTADO ES MENOR A </a:t>
                      </a:r>
                      <a:endParaRPr kumimoji="0" lang="es-ES"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u="none" strike="noStrike" cap="none" normalizeH="0" baseline="0" smtClean="0">
                          <a:ln>
                            <a:noFill/>
                          </a:ln>
                          <a:effectLst/>
                        </a:rPr>
                        <a:t>24</a:t>
                      </a: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PUNTOS</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USTED NO SE ESTA INFORMANDO, NI ACTUALIZANDO ACERCA DE SU ÁMBITO Y MEDIO AMBIENTE SOCIAL Y DE DESARROLLO.</a:t>
                      </a:r>
                      <a:endParaRPr kumimoji="0" lang="es-ES"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r>
            </a:tbl>
          </a:graphicData>
        </a:graphic>
      </p:graphicFrame>
      <p:graphicFrame>
        <p:nvGraphicFramePr>
          <p:cNvPr id="32893" name="Group 125"/>
          <p:cNvGraphicFramePr>
            <a:graphicFrameLocks noGrp="1"/>
          </p:cNvGraphicFramePr>
          <p:nvPr>
            <p:extLst>
              <p:ext uri="{D42A27DB-BD31-4B8C-83A1-F6EECF244321}">
                <p14:modId xmlns:p14="http://schemas.microsoft.com/office/powerpoint/2010/main" val="2097576089"/>
              </p:ext>
            </p:extLst>
          </p:nvPr>
        </p:nvGraphicFramePr>
        <p:xfrm>
          <a:off x="468313" y="2781300"/>
          <a:ext cx="8207376" cy="1440180"/>
        </p:xfrm>
        <a:graphic>
          <a:graphicData uri="http://schemas.openxmlformats.org/drawingml/2006/table">
            <a:tbl>
              <a:tblPr>
                <a:tableStyleId>{793D81CF-94F2-401A-BA57-92F5A7B2D0C5}</a:tableStyleId>
              </a:tblPr>
              <a:tblGrid>
                <a:gridCol w="2145165"/>
                <a:gridCol w="738420"/>
                <a:gridCol w="888386"/>
                <a:gridCol w="4435405"/>
              </a:tblGrid>
              <a:tr h="24447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50" u="none" strike="noStrike" cap="none" normalizeH="0" baseline="0" dirty="0" smtClean="0">
                          <a:ln>
                            <a:noFill/>
                          </a:ln>
                          <a:effectLst/>
                        </a:rPr>
                        <a:t>TOTAL GENERAL. INFORMACIÓN INTEGRAL</a:t>
                      </a:r>
                      <a:endParaRPr kumimoji="0" lang="es-ES" sz="2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c hMerge="1">
                  <a:txBody>
                    <a:bodyPr/>
                    <a:lstStyle/>
                    <a:p>
                      <a:endParaRPr lang="es-MX"/>
                    </a:p>
                  </a:txBody>
                  <a:tcPr/>
                </a:tc>
                <a:tc hMerge="1">
                  <a:txBody>
                    <a:bodyPr/>
                    <a:lstStyle/>
                    <a:p>
                      <a:endParaRPr lang="es-MX"/>
                    </a:p>
                  </a:txBody>
                  <a:tcPr/>
                </a:tc>
                <a:tc hMerge="1">
                  <a:txBody>
                    <a:bodyPr/>
                    <a:lstStyle/>
                    <a:p>
                      <a:endParaRPr lang="es-MX"/>
                    </a:p>
                  </a:txBody>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SI SU RESULTADO ES  MAYOR  A </a:t>
                      </a:r>
                      <a:endParaRPr kumimoji="0" lang="es-ES"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u="none" strike="noStrike" cap="none" normalizeH="0" baseline="0" smtClean="0">
                          <a:ln>
                            <a:noFill/>
                          </a:ln>
                          <a:effectLst/>
                        </a:rPr>
                        <a:t>124</a:t>
                      </a: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PUNTOS</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USTED SE ESTA INFORMANDO CONSTANTEMENTE ACERCA DE AQUELLOS ASPECTOS IMPORTANTES PARA SU DESARROLLO Y SUPERACIÓN INTEGRALES.</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SI SU RESULTADO  ESTA  ENTRE  </a:t>
                      </a:r>
                      <a:endParaRPr kumimoji="0" lang="es-ES"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u="none" strike="noStrike" cap="none" normalizeH="0" baseline="0" smtClean="0">
                          <a:ln>
                            <a:noFill/>
                          </a:ln>
                          <a:effectLst/>
                        </a:rPr>
                        <a:t>106-124</a:t>
                      </a: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PUNTOS</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USTED SE ESTA INFORMANDO LIMITADA Y OCASIONALMENTE DE AQUELLOS ASPECTOS IMPORTANTES PARA SU DESARROLLO Y SUPERACIÓN INTEGRALES.</a:t>
                      </a:r>
                      <a:endParaRPr kumimoji="0" lang="es-ES"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SI SU RESULTADO ES MENOR A </a:t>
                      </a:r>
                      <a:endParaRPr kumimoji="0" lang="es-ES"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000" u="none" strike="noStrike" cap="none" normalizeH="0" baseline="0" smtClean="0">
                          <a:ln>
                            <a:noFill/>
                          </a:ln>
                          <a:effectLst/>
                        </a:rPr>
                        <a:t>106</a:t>
                      </a: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rPr>
                        <a:t>PUNTOS</a:t>
                      </a:r>
                      <a:endParaRPr kumimoji="0" lang="es-E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rPr>
                        <a:t>USTED NO SE ESTA INFORMANDO Y NI ACTUALIZANDO ACERCA DE AQUELLOS ASPECTOS IMPORTANTES PARA SU DESARROLLO Y SUPERACIÓN INTEGRALES.</a:t>
                      </a:r>
                      <a:endParaRPr kumimoji="0" lang="es-ES"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horzOverflow="overflow"/>
                </a:tc>
              </a:tr>
            </a:tbl>
          </a:graphicData>
        </a:graphic>
      </p:graphicFrame>
      <p:graphicFrame>
        <p:nvGraphicFramePr>
          <p:cNvPr id="32892" name="Group 124"/>
          <p:cNvGraphicFramePr>
            <a:graphicFrameLocks noGrp="1"/>
          </p:cNvGraphicFramePr>
          <p:nvPr>
            <p:extLst>
              <p:ext uri="{D42A27DB-BD31-4B8C-83A1-F6EECF244321}">
                <p14:modId xmlns:p14="http://schemas.microsoft.com/office/powerpoint/2010/main" val="301775323"/>
              </p:ext>
            </p:extLst>
          </p:nvPr>
        </p:nvGraphicFramePr>
        <p:xfrm>
          <a:off x="468313" y="4365104"/>
          <a:ext cx="8207376" cy="1698686"/>
        </p:xfrm>
        <a:graphic>
          <a:graphicData uri="http://schemas.openxmlformats.org/drawingml/2006/table">
            <a:tbl>
              <a:tblPr>
                <a:tableStyleId>{616DA210-FB5B-4158-B5E0-FEB733F419BA}</a:tableStyleId>
              </a:tblPr>
              <a:tblGrid>
                <a:gridCol w="8207376"/>
              </a:tblGrid>
              <a:tr h="2880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u="none" strike="noStrike" cap="none" normalizeH="0" baseline="0" dirty="0" smtClean="0">
                          <a:ln>
                            <a:noFill/>
                          </a:ln>
                          <a:effectLst/>
                        </a:rPr>
                        <a:t>COMENTARIOS:</a:t>
                      </a:r>
                      <a:endParaRPr kumimoji="0" lang="es-ES" sz="1200" b="0" i="0" u="none" strike="noStrike" cap="none" normalizeH="0" baseline="0" dirty="0" smtClean="0">
                        <a:ln>
                          <a:noFill/>
                        </a:ln>
                        <a:solidFill>
                          <a:schemeClr val="tx1"/>
                        </a:solidFill>
                        <a:effectLst/>
                        <a:latin typeface="Arial" pitchFamily="34" charset="0"/>
                      </a:endParaRPr>
                    </a:p>
                  </a:txBody>
                  <a:tcPr horzOverflow="overflow">
                    <a:solidFill>
                      <a:schemeClr val="bg1">
                        <a:lumMod val="85000"/>
                      </a:schemeClr>
                    </a:solidFill>
                  </a:tcPr>
                </a:tc>
              </a:tr>
              <a:tr h="215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dirty="0" smtClean="0">
                        <a:ln>
                          <a:noFill/>
                        </a:ln>
                        <a:solidFill>
                          <a:schemeClr val="bg1"/>
                        </a:solidFill>
                        <a:effectLst/>
                        <a:latin typeface="Arial" pitchFamily="34" charset="0"/>
                      </a:endParaRPr>
                    </a:p>
                  </a:txBody>
                  <a:tcPr horzOverflow="overflow"/>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dirty="0" smtClean="0">
                        <a:ln>
                          <a:noFill/>
                        </a:ln>
                        <a:solidFill>
                          <a:schemeClr val="bg1"/>
                        </a:solidFill>
                        <a:effectLst/>
                        <a:latin typeface="Arial" pitchFamily="34" charset="0"/>
                      </a:endParaRPr>
                    </a:p>
                  </a:txBody>
                  <a:tcPr horzOverflow="overflow"/>
                </a:tc>
              </a:tr>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smtClean="0">
                        <a:ln>
                          <a:noFill/>
                        </a:ln>
                        <a:solidFill>
                          <a:schemeClr val="bg1"/>
                        </a:solidFill>
                        <a:effectLst/>
                        <a:latin typeface="Arial" pitchFamily="34" charset="0"/>
                      </a:endParaRPr>
                    </a:p>
                  </a:txBody>
                  <a:tcPr horzOverflow="overflow"/>
                </a:tc>
              </a:tr>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dirty="0" smtClean="0">
                        <a:ln>
                          <a:noFill/>
                        </a:ln>
                        <a:solidFill>
                          <a:schemeClr val="bg1"/>
                        </a:solidFill>
                        <a:effectLst/>
                        <a:latin typeface="Arial" pitchFamily="34" charset="0"/>
                      </a:endParaRPr>
                    </a:p>
                  </a:txBody>
                  <a:tcPr horzOverflow="overflow"/>
                </a:tc>
              </a:tr>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200" b="0" i="0" u="none" strike="noStrike" cap="none" normalizeH="0" baseline="0" dirty="0" smtClean="0">
                        <a:ln>
                          <a:noFill/>
                        </a:ln>
                        <a:solidFill>
                          <a:schemeClr val="bg1"/>
                        </a:solidFill>
                        <a:effectLst/>
                        <a:latin typeface="Arial" pitchFamily="34" charset="0"/>
                      </a:endParaRPr>
                    </a:p>
                  </a:txBody>
                  <a:tcPr horzOverflow="overflow"/>
                </a:tc>
              </a:tr>
            </a:tbl>
          </a:graphicData>
        </a:graphic>
      </p:graphicFrame>
      <p:sp>
        <p:nvSpPr>
          <p:cNvPr id="8" name="Rectangle 125"/>
          <p:cNvSpPr>
            <a:spLocks noChangeArrowheads="1"/>
          </p:cNvSpPr>
          <p:nvPr/>
        </p:nvSpPr>
        <p:spPr bwMode="auto">
          <a:xfrm>
            <a:off x="323850" y="384919"/>
            <a:ext cx="8496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s-ES" sz="1400" b="1" dirty="0"/>
              <a:t>AUTO </a:t>
            </a:r>
            <a:r>
              <a:rPr lang="es-ES" sz="1400" b="1" dirty="0" smtClean="0"/>
              <a:t>EVALUACIÓN</a:t>
            </a:r>
            <a:r>
              <a:rPr lang="es-ES" sz="1400" b="1" dirty="0">
                <a:cs typeface="Arial" pitchFamily="34" charset="0"/>
              </a:rPr>
              <a:t> </a:t>
            </a:r>
            <a:r>
              <a:rPr lang="es-ES" sz="1400" b="1" dirty="0" smtClean="0">
                <a:cs typeface="Arial" pitchFamily="34" charset="0"/>
              </a:rPr>
              <a:t>5.3.1 </a:t>
            </a:r>
            <a:r>
              <a:rPr lang="es-ES" sz="1400" b="1" dirty="0" smtClean="0"/>
              <a:t>: CAPACIDAD </a:t>
            </a:r>
            <a:r>
              <a:rPr lang="es-ES" sz="1400" b="1" dirty="0"/>
              <a:t>DE CAMBIO Y ACTUALIZACIÓN. </a:t>
            </a:r>
            <a:r>
              <a:rPr lang="es-ES" sz="1400" b="1" i="1" dirty="0"/>
              <a:t>Continuación... </a:t>
            </a:r>
          </a:p>
        </p:txBody>
      </p:sp>
      <p:sp>
        <p:nvSpPr>
          <p:cNvPr id="3" name="2 Marcador de número de diapositiva"/>
          <p:cNvSpPr>
            <a:spLocks noGrp="1"/>
          </p:cNvSpPr>
          <p:nvPr>
            <p:ph type="sldNum" sz="quarter" idx="12"/>
          </p:nvPr>
        </p:nvSpPr>
        <p:spPr/>
        <p:txBody>
          <a:bodyPr/>
          <a:lstStyle/>
          <a:p>
            <a:fld id="{805D4288-44B6-4D2C-8261-77B749EDE6EB}" type="slidenum">
              <a:rPr lang="es-MX" smtClean="0"/>
              <a:t>65</a:t>
            </a:fld>
            <a:endParaRPr lang="es-MX"/>
          </a:p>
        </p:txBody>
      </p:sp>
    </p:spTree>
    <p:extLst>
      <p:ext uri="{BB962C8B-B14F-4D97-AF65-F5344CB8AC3E}">
        <p14:creationId xmlns:p14="http://schemas.microsoft.com/office/powerpoint/2010/main" val="28634922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607219" y="4973554"/>
            <a:ext cx="7929562" cy="1169523"/>
          </a:xfrm>
          <a:prstGeom prst="rect">
            <a:avLst/>
          </a:prstGeom>
          <a:noFill/>
          <a:ln w="9525">
            <a:noFill/>
            <a:miter lim="800000"/>
            <a:headEnd/>
            <a:tailEnd/>
          </a:ln>
          <a:effectLst>
            <a:outerShdw blurRad="50800" dist="38100" dir="5400000" algn="t" rotWithShape="0">
              <a:prstClr val="black">
                <a:alpha val="40000"/>
              </a:prstClr>
            </a:outerShdw>
          </a:effectLst>
        </p:spPr>
        <p:txBody>
          <a:bodyPr lIns="91414" tIns="45706" rIns="91414" bIns="45706">
            <a:spAutoFit/>
          </a:bodyPr>
          <a:lstStyle/>
          <a:p>
            <a:pPr algn="ctr">
              <a:spcBef>
                <a:spcPct val="50000"/>
              </a:spcBef>
              <a:defRPr/>
            </a:pPr>
            <a:r>
              <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ANEXO:</a:t>
            </a:r>
            <a:endParaRPr lang="es-E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a:p>
            <a:pPr marL="457200" indent="-457200" algn="ctr">
              <a:spcBef>
                <a:spcPct val="50000"/>
              </a:spcBef>
              <a:buFont typeface="Wingdings" pitchFamily="2" charset="2"/>
              <a:buChar char="q"/>
              <a:defRPr/>
            </a:pPr>
            <a:r>
              <a:rPr lang="es-MX"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PLAN DE VIDA Y CARRERA PERSONAL</a:t>
            </a:r>
          </a:p>
        </p:txBody>
      </p:sp>
      <p:grpSp>
        <p:nvGrpSpPr>
          <p:cNvPr id="25606" name="Group 5"/>
          <p:cNvGrpSpPr>
            <a:grpSpLocks/>
          </p:cNvGrpSpPr>
          <p:nvPr/>
        </p:nvGrpSpPr>
        <p:grpSpPr bwMode="auto">
          <a:xfrm>
            <a:off x="2753672" y="305602"/>
            <a:ext cx="3817631" cy="747134"/>
            <a:chOff x="1882" y="981"/>
            <a:chExt cx="2722" cy="635"/>
          </a:xfrm>
          <a:effectLst/>
        </p:grpSpPr>
        <p:pic>
          <p:nvPicPr>
            <p:cNvPr id="25607" name="Picture 6"/>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82" y="981"/>
              <a:ext cx="6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62" y="1224"/>
              <a:ext cx="2042"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descr="C:\Users\Conchi\Pictures\3281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376" t="26069" r="13279" b="24563"/>
          <a:stretch/>
        </p:blipFill>
        <p:spPr bwMode="auto">
          <a:xfrm>
            <a:off x="2339752" y="1556792"/>
            <a:ext cx="4231552" cy="2736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805D4288-44B6-4D2C-8261-77B749EDE6EB}" type="slidenum">
              <a:rPr lang="es-MX" smtClean="0"/>
              <a:t>66</a:t>
            </a:fld>
            <a:endParaRPr lang="es-MX"/>
          </a:p>
        </p:txBody>
      </p:sp>
    </p:spTree>
    <p:extLst>
      <p:ext uri="{BB962C8B-B14F-4D97-AF65-F5344CB8AC3E}">
        <p14:creationId xmlns:p14="http://schemas.microsoft.com/office/powerpoint/2010/main" val="512768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ChangeArrowheads="1"/>
          </p:cNvSpPr>
          <p:nvPr/>
        </p:nvSpPr>
        <p:spPr bwMode="auto">
          <a:xfrm>
            <a:off x="468313" y="692696"/>
            <a:ext cx="8207376" cy="246221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just"/>
            <a:r>
              <a:rPr lang="es-ES" sz="1400" dirty="0">
                <a:latin typeface="+mn-lt"/>
              </a:rPr>
              <a:t>Tener un</a:t>
            </a:r>
            <a:r>
              <a:rPr lang="es-ES" sz="1400" b="1" i="1" dirty="0">
                <a:latin typeface="+mn-lt"/>
              </a:rPr>
              <a:t> plan de vida y carrera</a:t>
            </a:r>
            <a:r>
              <a:rPr lang="es-ES" sz="1400" dirty="0">
                <a:latin typeface="+mn-lt"/>
              </a:rPr>
              <a:t> es fundamental porque </a:t>
            </a:r>
            <a:r>
              <a:rPr lang="es-ES" sz="1400" b="1" i="1" dirty="0">
                <a:latin typeface="+mn-lt"/>
              </a:rPr>
              <a:t>denota el liderazgo de la persona y su voluntad de hacer que las cosas sucedan</a:t>
            </a:r>
            <a:r>
              <a:rPr lang="es-ES" sz="1400" dirty="0">
                <a:latin typeface="+mn-lt"/>
              </a:rPr>
              <a:t>. El </a:t>
            </a:r>
            <a:r>
              <a:rPr lang="es-ES" sz="1400" b="1" i="1" dirty="0">
                <a:latin typeface="+mn-lt"/>
              </a:rPr>
              <a:t>inicio de la vida profesional implica una serie de acontecimientos trascendentes</a:t>
            </a:r>
            <a:r>
              <a:rPr lang="es-ES" sz="1400" dirty="0">
                <a:latin typeface="+mn-lt"/>
              </a:rPr>
              <a:t>: nuevas responsabilidades, viajes, cambio de residencia, independencia económica de los padres, matrimonio, etc</a:t>
            </a:r>
            <a:r>
              <a:rPr lang="es-ES" sz="1400" dirty="0" smtClean="0">
                <a:latin typeface="+mn-lt"/>
              </a:rPr>
              <a:t>.</a:t>
            </a:r>
          </a:p>
          <a:p>
            <a:pPr algn="just"/>
            <a:endParaRPr lang="es-ES" sz="1400" dirty="0">
              <a:latin typeface="+mn-lt"/>
            </a:endParaRPr>
          </a:p>
          <a:p>
            <a:pPr algn="just"/>
            <a:r>
              <a:rPr lang="es-ES" sz="1400" dirty="0">
                <a:latin typeface="+mn-lt"/>
              </a:rPr>
              <a:t>Suceden tantas cosas importantes que es necesario </a:t>
            </a:r>
            <a:r>
              <a:rPr lang="es-ES" sz="1400" b="1" i="1" dirty="0">
                <a:latin typeface="+mn-lt"/>
              </a:rPr>
              <a:t>invertir tiempo en planear la vida</a:t>
            </a:r>
            <a:r>
              <a:rPr lang="es-ES" sz="1400" dirty="0">
                <a:latin typeface="+mn-lt"/>
              </a:rPr>
              <a:t>. Esto implica </a:t>
            </a:r>
            <a:r>
              <a:rPr lang="es-ES" sz="1400" b="1" i="1" dirty="0">
                <a:latin typeface="+mn-lt"/>
              </a:rPr>
              <a:t>reflexionar, definir y poner por escrito</a:t>
            </a:r>
            <a:r>
              <a:rPr lang="es-ES" sz="1400" dirty="0">
                <a:latin typeface="+mn-lt"/>
              </a:rPr>
              <a:t> las </a:t>
            </a:r>
            <a:r>
              <a:rPr lang="es-ES" sz="1400" b="1" i="1" dirty="0">
                <a:latin typeface="+mn-lt"/>
              </a:rPr>
              <a:t>metas personales en una visión de corto a mediano plazo,</a:t>
            </a:r>
            <a:r>
              <a:rPr lang="es-ES" sz="1400" dirty="0">
                <a:latin typeface="+mn-lt"/>
              </a:rPr>
              <a:t> para las áreas: </a:t>
            </a:r>
            <a:r>
              <a:rPr lang="es-ES" sz="1400" b="1" i="1" dirty="0">
                <a:latin typeface="+mn-lt"/>
              </a:rPr>
              <a:t>familiar, laboral, espiritual y salud</a:t>
            </a:r>
            <a:r>
              <a:rPr lang="es-ES" sz="1400" b="1" i="1" dirty="0" smtClean="0">
                <a:latin typeface="+mn-lt"/>
              </a:rPr>
              <a:t>.</a:t>
            </a:r>
          </a:p>
          <a:p>
            <a:pPr algn="just"/>
            <a:endParaRPr lang="es-ES" sz="1400" b="1" i="1" dirty="0">
              <a:latin typeface="+mn-lt"/>
            </a:endParaRPr>
          </a:p>
          <a:p>
            <a:pPr algn="just"/>
            <a:r>
              <a:rPr lang="es-ES" sz="1400" dirty="0">
                <a:latin typeface="+mn-lt"/>
              </a:rPr>
              <a:t>En este propósito, existen dos facetas: la primera supone </a:t>
            </a:r>
            <a:r>
              <a:rPr lang="es-ES" sz="1400" b="1" i="1" dirty="0">
                <a:latin typeface="+mn-lt"/>
              </a:rPr>
              <a:t>inventar y construir el futuro en la imaginación del individuo</a:t>
            </a:r>
            <a:r>
              <a:rPr lang="es-ES" sz="1400" dirty="0">
                <a:latin typeface="+mn-lt"/>
              </a:rPr>
              <a:t>, y la segunda </a:t>
            </a:r>
            <a:r>
              <a:rPr lang="es-ES" sz="1400" b="1" i="1" dirty="0">
                <a:latin typeface="+mn-lt"/>
              </a:rPr>
              <a:t>hacerlo realidad a través de metas específicas y un plan de acción concreto.</a:t>
            </a:r>
          </a:p>
        </p:txBody>
      </p:sp>
      <p:sp>
        <p:nvSpPr>
          <p:cNvPr id="820227" name="Text Box 3"/>
          <p:cNvSpPr txBox="1">
            <a:spLocks noChangeArrowheads="1"/>
          </p:cNvSpPr>
          <p:nvPr/>
        </p:nvSpPr>
        <p:spPr bwMode="auto">
          <a:xfrm>
            <a:off x="468313" y="3348281"/>
            <a:ext cx="3887664" cy="58477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ctr">
              <a:spcBef>
                <a:spcPct val="50000"/>
              </a:spcBef>
            </a:pPr>
            <a:r>
              <a:rPr lang="es-ES" sz="1600" b="1" dirty="0">
                <a:latin typeface="+mn-lt"/>
              </a:rPr>
              <a:t>Elementos a considerar al momento de elaborar tu plan de vida:</a:t>
            </a:r>
          </a:p>
        </p:txBody>
      </p:sp>
      <p:sp>
        <p:nvSpPr>
          <p:cNvPr id="820228" name="Text Box 4"/>
          <p:cNvSpPr txBox="1">
            <a:spLocks noChangeArrowheads="1"/>
          </p:cNvSpPr>
          <p:nvPr/>
        </p:nvSpPr>
        <p:spPr bwMode="auto">
          <a:xfrm>
            <a:off x="468312" y="4027476"/>
            <a:ext cx="3887664" cy="220983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marL="363538" indent="-363538">
              <a:spcBef>
                <a:spcPct val="50000"/>
              </a:spcBef>
              <a:buFont typeface="Wingdings" pitchFamily="2" charset="2"/>
              <a:buChar char="ü"/>
            </a:pPr>
            <a:r>
              <a:rPr lang="es-ES" sz="1600" b="1" dirty="0">
                <a:latin typeface="+mn-lt"/>
              </a:rPr>
              <a:t>Define tu misión personal</a:t>
            </a:r>
          </a:p>
          <a:p>
            <a:pPr marL="363538" indent="-363538">
              <a:lnSpc>
                <a:spcPct val="85000"/>
              </a:lnSpc>
              <a:spcBef>
                <a:spcPct val="50000"/>
              </a:spcBef>
              <a:buFont typeface="Wingdings" pitchFamily="2" charset="2"/>
              <a:buChar char="ü"/>
            </a:pPr>
            <a:r>
              <a:rPr lang="es-ES" sz="1600" b="1" dirty="0">
                <a:latin typeface="+mn-lt"/>
              </a:rPr>
              <a:t>Determina la visión de tu vida a través del tiempo</a:t>
            </a:r>
          </a:p>
          <a:p>
            <a:pPr marL="363538" indent="-363538">
              <a:lnSpc>
                <a:spcPct val="85000"/>
              </a:lnSpc>
              <a:spcBef>
                <a:spcPct val="50000"/>
              </a:spcBef>
              <a:buFont typeface="Wingdings" pitchFamily="2" charset="2"/>
              <a:buChar char="ü"/>
            </a:pPr>
            <a:r>
              <a:rPr lang="es-ES" sz="1600" b="1" dirty="0">
                <a:latin typeface="+mn-lt"/>
              </a:rPr>
              <a:t>Identifica tus valores o virtudes</a:t>
            </a:r>
          </a:p>
          <a:p>
            <a:pPr marL="363538" indent="-363538">
              <a:lnSpc>
                <a:spcPct val="85000"/>
              </a:lnSpc>
              <a:spcBef>
                <a:spcPct val="50000"/>
              </a:spcBef>
              <a:buFont typeface="Wingdings" pitchFamily="2" charset="2"/>
              <a:buChar char="ü"/>
            </a:pPr>
            <a:r>
              <a:rPr lang="es-ES" sz="1600" b="1" dirty="0">
                <a:latin typeface="+mn-lt"/>
              </a:rPr>
              <a:t>Reconoce tus fortalezas y limitaciones</a:t>
            </a:r>
          </a:p>
          <a:p>
            <a:pPr marL="363538" indent="-363538">
              <a:lnSpc>
                <a:spcPct val="85000"/>
              </a:lnSpc>
              <a:spcBef>
                <a:spcPct val="50000"/>
              </a:spcBef>
              <a:buFont typeface="Wingdings" pitchFamily="2" charset="2"/>
              <a:buChar char="ü"/>
            </a:pPr>
            <a:r>
              <a:rPr lang="es-ES" sz="1600" b="1" dirty="0">
                <a:latin typeface="+mn-lt"/>
              </a:rPr>
              <a:t>Establece metas o compromisos</a:t>
            </a:r>
          </a:p>
          <a:p>
            <a:pPr marL="363538" indent="-363538">
              <a:lnSpc>
                <a:spcPct val="85000"/>
              </a:lnSpc>
              <a:spcBef>
                <a:spcPct val="50000"/>
              </a:spcBef>
              <a:buFont typeface="Wingdings" pitchFamily="2" charset="2"/>
              <a:buChar char="ü"/>
            </a:pPr>
            <a:r>
              <a:rPr lang="es-ES" sz="1600" b="1" dirty="0">
                <a:latin typeface="+mn-lt"/>
              </a:rPr>
              <a:t>Acciones para obtener tus metas</a:t>
            </a:r>
          </a:p>
        </p:txBody>
      </p:sp>
      <p:sp>
        <p:nvSpPr>
          <p:cNvPr id="820229" name="Rectangle 5"/>
          <p:cNvSpPr>
            <a:spLocks noChangeArrowheads="1"/>
          </p:cNvSpPr>
          <p:nvPr/>
        </p:nvSpPr>
        <p:spPr bwMode="auto">
          <a:xfrm>
            <a:off x="468313" y="260648"/>
            <a:ext cx="8207375" cy="40011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anchor="ctr">
            <a:spAutoFit/>
          </a:bodyPr>
          <a:lstStyle/>
          <a:p>
            <a:pPr algn="ctr"/>
            <a:r>
              <a:rPr lang="es-MX" sz="2000" b="1" dirty="0" smtClean="0">
                <a:latin typeface="+mn-lt"/>
              </a:rPr>
              <a:t>PLAN </a:t>
            </a:r>
            <a:r>
              <a:rPr lang="es-MX" sz="2000" b="1" dirty="0">
                <a:latin typeface="+mn-lt"/>
              </a:rPr>
              <a:t>DE VIDA Y CARRERA PERSONAL</a:t>
            </a:r>
            <a:endParaRPr lang="es-MX" sz="2000" dirty="0">
              <a:latin typeface="+mn-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1" y="3590203"/>
            <a:ext cx="3888431" cy="2287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Marcador de número de diapositiva"/>
          <p:cNvSpPr>
            <a:spLocks noGrp="1"/>
          </p:cNvSpPr>
          <p:nvPr>
            <p:ph type="sldNum" sz="quarter" idx="12"/>
          </p:nvPr>
        </p:nvSpPr>
        <p:spPr/>
        <p:txBody>
          <a:bodyPr/>
          <a:lstStyle/>
          <a:p>
            <a:fld id="{805D4288-44B6-4D2C-8261-77B749EDE6EB}" type="slidenum">
              <a:rPr lang="es-MX" smtClean="0"/>
              <a:t>67</a:t>
            </a:fld>
            <a:endParaRPr lang="es-MX"/>
          </a:p>
        </p:txBody>
      </p:sp>
    </p:spTree>
    <p:extLst>
      <p:ext uri="{BB962C8B-B14F-4D97-AF65-F5344CB8AC3E}">
        <p14:creationId xmlns:p14="http://schemas.microsoft.com/office/powerpoint/2010/main" val="12116038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3 Marcador de número de diapositiva"/>
          <p:cNvSpPr>
            <a:spLocks noGrp="1"/>
          </p:cNvSpPr>
          <p:nvPr>
            <p:ph type="sldNum" sz="quarter" idx="12"/>
          </p:nvPr>
        </p:nvSpPr>
        <p:spPr/>
        <p:txBody>
          <a:bodyPr/>
          <a:lstStyle/>
          <a:p>
            <a:fld id="{C0AAA1EA-B07A-4C7D-933C-0392D5BD41E0}" type="slidenum">
              <a:rPr lang="es-ES"/>
              <a:pPr/>
              <a:t>68</a:t>
            </a:fld>
            <a:endParaRPr lang="es-ES"/>
          </a:p>
        </p:txBody>
      </p:sp>
      <p:sp>
        <p:nvSpPr>
          <p:cNvPr id="815106" name="Rectangle 2"/>
          <p:cNvSpPr>
            <a:spLocks noChangeArrowheads="1"/>
          </p:cNvSpPr>
          <p:nvPr/>
        </p:nvSpPr>
        <p:spPr bwMode="auto">
          <a:xfrm>
            <a:off x="684212" y="783172"/>
            <a:ext cx="7991476" cy="64633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tabLst>
                <a:tab pos="228600" algn="l"/>
              </a:tabLst>
            </a:pPr>
            <a:r>
              <a:rPr lang="es-ES" dirty="0" smtClean="0">
                <a:latin typeface="+mn-lt"/>
              </a:rPr>
              <a:t>Las </a:t>
            </a:r>
            <a:r>
              <a:rPr lang="es-ES" b="1" i="1" dirty="0">
                <a:latin typeface="+mn-lt"/>
              </a:rPr>
              <a:t>personas para poder planear su desarrollo requieren de definir su misión y su visión individuales</a:t>
            </a:r>
            <a:r>
              <a:rPr lang="es-ES" dirty="0">
                <a:latin typeface="+mn-lt"/>
              </a:rPr>
              <a:t>, que le dan fundamento y sentido a su existencia</a:t>
            </a:r>
            <a:r>
              <a:rPr lang="es-ES" dirty="0" smtClean="0">
                <a:latin typeface="+mn-lt"/>
              </a:rPr>
              <a:t>.</a:t>
            </a:r>
          </a:p>
        </p:txBody>
      </p:sp>
      <p:sp>
        <p:nvSpPr>
          <p:cNvPr id="815107" name="Rectangle 3"/>
          <p:cNvSpPr>
            <a:spLocks noChangeArrowheads="1"/>
          </p:cNvSpPr>
          <p:nvPr/>
        </p:nvSpPr>
        <p:spPr bwMode="auto">
          <a:xfrm>
            <a:off x="684212" y="1892439"/>
            <a:ext cx="7991475" cy="240065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spAutoFit/>
          </a:bodyPr>
          <a:lstStyle/>
          <a:p>
            <a:pPr algn="just">
              <a:spcBef>
                <a:spcPct val="50000"/>
              </a:spcBef>
              <a:tabLst>
                <a:tab pos="228600" algn="l"/>
              </a:tabLst>
            </a:pPr>
            <a:r>
              <a:rPr lang="es-ES" dirty="0">
                <a:latin typeface="+mn-lt"/>
              </a:rPr>
              <a:t>La </a:t>
            </a:r>
            <a:r>
              <a:rPr lang="es-ES" b="1" i="1" dirty="0">
                <a:latin typeface="+mn-lt"/>
              </a:rPr>
              <a:t>misión</a:t>
            </a:r>
            <a:r>
              <a:rPr lang="es-ES" dirty="0">
                <a:latin typeface="+mn-lt"/>
              </a:rPr>
              <a:t> constituye la </a:t>
            </a:r>
            <a:r>
              <a:rPr lang="es-ES" b="1" i="1" dirty="0">
                <a:latin typeface="+mn-lt"/>
              </a:rPr>
              <a:t>razón de existir de una persona</a:t>
            </a:r>
            <a:r>
              <a:rPr lang="es-ES" dirty="0">
                <a:latin typeface="+mn-lt"/>
              </a:rPr>
              <a:t>, una</a:t>
            </a:r>
            <a:r>
              <a:rPr lang="es-ES" b="1" i="1" dirty="0">
                <a:latin typeface="+mn-lt"/>
              </a:rPr>
              <a:t> familia</a:t>
            </a:r>
            <a:r>
              <a:rPr lang="es-ES" dirty="0">
                <a:latin typeface="+mn-lt"/>
              </a:rPr>
              <a:t> un </a:t>
            </a:r>
            <a:r>
              <a:rPr lang="es-ES" b="1" i="1" dirty="0">
                <a:latin typeface="+mn-lt"/>
              </a:rPr>
              <a:t>equipo</a:t>
            </a:r>
            <a:r>
              <a:rPr lang="es-ES" dirty="0">
                <a:latin typeface="+mn-lt"/>
              </a:rPr>
              <a:t> de </a:t>
            </a:r>
            <a:r>
              <a:rPr lang="es-ES" b="1" i="1" dirty="0">
                <a:latin typeface="+mn-lt"/>
              </a:rPr>
              <a:t>trabajo, una empresa, una organización, y en general de toda una sociedad</a:t>
            </a:r>
            <a:r>
              <a:rPr lang="es-ES" dirty="0">
                <a:latin typeface="+mn-lt"/>
              </a:rPr>
              <a:t>.</a:t>
            </a:r>
          </a:p>
          <a:p>
            <a:pPr algn="just">
              <a:tabLst>
                <a:tab pos="228600" algn="l"/>
              </a:tabLst>
            </a:pPr>
            <a:endParaRPr lang="es-ES" sz="1200" b="1" i="1" dirty="0">
              <a:latin typeface="+mn-lt"/>
            </a:endParaRPr>
          </a:p>
          <a:p>
            <a:pPr algn="just">
              <a:tabLst>
                <a:tab pos="228600" algn="l"/>
              </a:tabLst>
            </a:pPr>
            <a:r>
              <a:rPr lang="es-ES" b="1" i="1" dirty="0">
                <a:latin typeface="+mn-lt"/>
              </a:rPr>
              <a:t>Sin definir</a:t>
            </a:r>
            <a:r>
              <a:rPr lang="es-ES" dirty="0">
                <a:latin typeface="+mn-lt"/>
              </a:rPr>
              <a:t>  una misión el </a:t>
            </a:r>
            <a:r>
              <a:rPr lang="es-ES" b="1" i="1" dirty="0">
                <a:latin typeface="+mn-lt"/>
              </a:rPr>
              <a:t>esfuerzo realizado y las actitudes desempeñadas carecen de valor,</a:t>
            </a:r>
            <a:r>
              <a:rPr lang="es-ES" dirty="0">
                <a:latin typeface="+mn-lt"/>
              </a:rPr>
              <a:t> por que carecen de una razón para llevarse a cabo.</a:t>
            </a:r>
          </a:p>
          <a:p>
            <a:pPr algn="just">
              <a:tabLst>
                <a:tab pos="228600" algn="l"/>
              </a:tabLst>
            </a:pPr>
            <a:endParaRPr lang="es-ES" sz="1200" dirty="0">
              <a:latin typeface="+mn-lt"/>
            </a:endParaRPr>
          </a:p>
          <a:p>
            <a:pPr algn="just">
              <a:tabLst>
                <a:tab pos="228600" algn="l"/>
              </a:tabLst>
            </a:pPr>
            <a:r>
              <a:rPr lang="es-ES" dirty="0">
                <a:latin typeface="+mn-lt"/>
              </a:rPr>
              <a:t>La </a:t>
            </a:r>
            <a:r>
              <a:rPr lang="es-ES" b="1" i="1" dirty="0">
                <a:latin typeface="+mn-lt"/>
              </a:rPr>
              <a:t>misión</a:t>
            </a:r>
            <a:r>
              <a:rPr lang="es-ES" dirty="0">
                <a:latin typeface="+mn-lt"/>
              </a:rPr>
              <a:t> parte del </a:t>
            </a:r>
            <a:r>
              <a:rPr lang="es-ES" b="1" i="1" dirty="0">
                <a:latin typeface="+mn-lt"/>
              </a:rPr>
              <a:t>conocimiento que tiene la persona  de si misma y de lo que se es capaz de realizar y de alcanzar</a:t>
            </a:r>
            <a:r>
              <a:rPr lang="es-ES" dirty="0">
                <a:latin typeface="+mn-lt"/>
              </a:rPr>
              <a:t> y esto es lo que permite dar un sentido de desarrollo dirección a la existencia.</a:t>
            </a:r>
          </a:p>
        </p:txBody>
      </p:sp>
      <p:graphicFrame>
        <p:nvGraphicFramePr>
          <p:cNvPr id="815139" name="Group 35"/>
          <p:cNvGraphicFramePr>
            <a:graphicFrameLocks noGrp="1"/>
          </p:cNvGraphicFramePr>
          <p:nvPr>
            <p:extLst>
              <p:ext uri="{D42A27DB-BD31-4B8C-83A1-F6EECF244321}">
                <p14:modId xmlns:p14="http://schemas.microsoft.com/office/powerpoint/2010/main" val="848667055"/>
              </p:ext>
            </p:extLst>
          </p:nvPr>
        </p:nvGraphicFramePr>
        <p:xfrm>
          <a:off x="684213" y="4779992"/>
          <a:ext cx="7992243" cy="1097280"/>
        </p:xfrm>
        <a:graphic>
          <a:graphicData uri="http://schemas.openxmlformats.org/drawingml/2006/table">
            <a:tbl>
              <a:tblPr>
                <a:tableStyleId>{08FB837D-C827-4EFA-A057-4D05807E0F7C}</a:tableStyleId>
              </a:tblPr>
              <a:tblGrid>
                <a:gridCol w="7992243"/>
              </a:tblGrid>
              <a:tr h="144463">
                <a:tc>
                  <a:txBody>
                    <a:bodyPr/>
                    <a:lstStyle/>
                    <a:p>
                      <a:pPr marL="0" marR="0" lvl="0" indent="0" algn="l" defTabSz="914400" rtl="0" eaLnBrk="1" fontAlgn="t" latinLnBrk="0" hangingPunct="1">
                        <a:lnSpc>
                          <a:spcPct val="100000"/>
                        </a:lnSpc>
                        <a:spcBef>
                          <a:spcPct val="20000"/>
                        </a:spcBef>
                        <a:spcAft>
                          <a:spcPct val="0"/>
                        </a:spcAft>
                        <a:buClrTx/>
                        <a:buSzTx/>
                        <a:buFontTx/>
                        <a:buNone/>
                        <a:tabLst/>
                      </a:pPr>
                      <a:r>
                        <a:rPr kumimoji="0" lang="es-MX" sz="1200" b="1" i="1" u="none" strike="noStrike" cap="none" normalizeH="0" baseline="0" dirty="0" smtClean="0">
                          <a:ln>
                            <a:noFill/>
                          </a:ln>
                          <a:effectLst/>
                        </a:rPr>
                        <a:t>Escriba cual es su misión actual.</a:t>
                      </a:r>
                      <a:endParaRPr kumimoji="0" lang="es-MX" sz="1200" b="1" i="1" u="none" strike="noStrike" cap="none" normalizeH="0" baseline="0" dirty="0" smtClean="0">
                        <a:ln>
                          <a:noFill/>
                        </a:ln>
                        <a:solidFill>
                          <a:schemeClr val="tx1"/>
                        </a:solidFill>
                        <a:effectLst/>
                        <a:latin typeface="+mn-lt"/>
                      </a:endParaRPr>
                    </a:p>
                  </a:txBody>
                  <a:tcPr horzOverflow="overflow"/>
                </a:tc>
              </a:tr>
              <a:tr h="1301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 </a:t>
                      </a:r>
                      <a:endParaRPr kumimoji="0" lang="es-ES" sz="1200" b="1" i="1" u="none" strike="noStrike" cap="none" normalizeH="0" baseline="0" dirty="0" smtClean="0">
                        <a:ln>
                          <a:noFill/>
                        </a:ln>
                        <a:solidFill>
                          <a:schemeClr val="tx1"/>
                        </a:solidFill>
                        <a:effectLst/>
                        <a:latin typeface="+mn-lt"/>
                      </a:endParaRPr>
                    </a:p>
                  </a:txBody>
                  <a:tcPr horzOverflow="overflow"/>
                </a:tc>
              </a:tr>
              <a:tr h="1301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 </a:t>
                      </a:r>
                      <a:endParaRPr kumimoji="0" lang="es-ES" sz="1200" b="1" i="1" u="none" strike="noStrike" cap="none" normalizeH="0" baseline="0" dirty="0" smtClean="0">
                        <a:ln>
                          <a:noFill/>
                        </a:ln>
                        <a:solidFill>
                          <a:schemeClr val="tx1"/>
                        </a:solidFill>
                        <a:effectLst/>
                        <a:latin typeface="+mn-lt"/>
                      </a:endParaRPr>
                    </a:p>
                  </a:txBody>
                  <a:tcPr horzOverflow="overflow"/>
                </a:tc>
              </a:tr>
              <a:tr h="1301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 </a:t>
                      </a:r>
                      <a:endParaRPr kumimoji="0" lang="es-ES" sz="1200" b="1" i="1" u="none" strike="noStrike" cap="none" normalizeH="0" baseline="0" dirty="0" smtClean="0">
                        <a:ln>
                          <a:noFill/>
                        </a:ln>
                        <a:solidFill>
                          <a:schemeClr val="tx1"/>
                        </a:solidFill>
                        <a:effectLst/>
                        <a:latin typeface="+mn-lt"/>
                      </a:endParaRPr>
                    </a:p>
                  </a:txBody>
                  <a:tcPr horzOverflow="overflow"/>
                </a:tc>
              </a:tr>
            </a:tbl>
          </a:graphicData>
        </a:graphic>
      </p:graphicFrame>
      <p:sp>
        <p:nvSpPr>
          <p:cNvPr id="2" name="1 Rectángulo"/>
          <p:cNvSpPr/>
          <p:nvPr/>
        </p:nvSpPr>
        <p:spPr>
          <a:xfrm>
            <a:off x="671748" y="260648"/>
            <a:ext cx="7991476"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tabLst>
                <a:tab pos="228600" algn="l"/>
              </a:tabLst>
            </a:pPr>
            <a:r>
              <a:rPr lang="es-ES" b="1" dirty="0"/>
              <a:t>LA MISIÓN</a:t>
            </a:r>
            <a:endParaRPr lang="es-ES" sz="1400" b="1" dirty="0"/>
          </a:p>
        </p:txBody>
      </p:sp>
    </p:spTree>
    <p:extLst>
      <p:ext uri="{BB962C8B-B14F-4D97-AF65-F5344CB8AC3E}">
        <p14:creationId xmlns:p14="http://schemas.microsoft.com/office/powerpoint/2010/main" val="20196025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3 Marcador de número de diapositiva"/>
          <p:cNvSpPr>
            <a:spLocks noGrp="1"/>
          </p:cNvSpPr>
          <p:nvPr>
            <p:ph type="sldNum" sz="quarter" idx="12"/>
          </p:nvPr>
        </p:nvSpPr>
        <p:spPr/>
        <p:txBody>
          <a:bodyPr/>
          <a:lstStyle/>
          <a:p>
            <a:fld id="{D5426F95-A423-4AC4-A835-BD33E4B1C777}" type="slidenum">
              <a:rPr lang="es-ES"/>
              <a:pPr/>
              <a:t>69</a:t>
            </a:fld>
            <a:endParaRPr lang="es-ES"/>
          </a:p>
        </p:txBody>
      </p:sp>
      <p:sp>
        <p:nvSpPr>
          <p:cNvPr id="817155" name="Rectangle 3"/>
          <p:cNvSpPr>
            <a:spLocks noChangeArrowheads="1"/>
          </p:cNvSpPr>
          <p:nvPr/>
        </p:nvSpPr>
        <p:spPr bwMode="auto">
          <a:xfrm>
            <a:off x="611560" y="532884"/>
            <a:ext cx="8064128" cy="369332"/>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nchor="ctr">
            <a:spAutoFit/>
          </a:bodyPr>
          <a:lstStyle/>
          <a:p>
            <a:pPr algn="ctr"/>
            <a:r>
              <a:rPr lang="es-ES" b="1" dirty="0">
                <a:latin typeface="+mn-lt"/>
              </a:rPr>
              <a:t>LA VISIÓN</a:t>
            </a:r>
            <a:r>
              <a:rPr lang="es-ES" dirty="0">
                <a:latin typeface="+mn-lt"/>
              </a:rPr>
              <a:t> </a:t>
            </a:r>
          </a:p>
        </p:txBody>
      </p:sp>
      <p:sp>
        <p:nvSpPr>
          <p:cNvPr id="817157" name="Rectangle 5"/>
          <p:cNvSpPr>
            <a:spLocks noChangeArrowheads="1"/>
          </p:cNvSpPr>
          <p:nvPr/>
        </p:nvSpPr>
        <p:spPr bwMode="auto">
          <a:xfrm>
            <a:off x="1704975" y="1739900"/>
            <a:ext cx="1393825" cy="0"/>
          </a:xfrm>
          <a:prstGeom prst="rect">
            <a:avLst/>
          </a:prstGeom>
          <a:noFill/>
          <a:ln w="9525">
            <a:noFill/>
            <a:miter lim="800000"/>
            <a:headEnd/>
            <a:tailEnd/>
          </a:ln>
          <a:effectLst/>
        </p:spPr>
        <p:txBody>
          <a:bodyPr wrap="none">
            <a:spAutoFit/>
          </a:bodyPr>
          <a:lstStyle/>
          <a:p>
            <a:endParaRPr lang="es-MX"/>
          </a:p>
        </p:txBody>
      </p:sp>
      <p:graphicFrame>
        <p:nvGraphicFramePr>
          <p:cNvPr id="817190" name="Group 38"/>
          <p:cNvGraphicFramePr>
            <a:graphicFrameLocks noGrp="1"/>
          </p:cNvGraphicFramePr>
          <p:nvPr>
            <p:extLst>
              <p:ext uri="{D42A27DB-BD31-4B8C-83A1-F6EECF244321}">
                <p14:modId xmlns:p14="http://schemas.microsoft.com/office/powerpoint/2010/main" val="3076182215"/>
              </p:ext>
            </p:extLst>
          </p:nvPr>
        </p:nvGraphicFramePr>
        <p:xfrm>
          <a:off x="611560" y="3717032"/>
          <a:ext cx="8064500" cy="1194816"/>
        </p:xfrm>
        <a:graphic>
          <a:graphicData uri="http://schemas.openxmlformats.org/drawingml/2006/table">
            <a:tbl>
              <a:tblPr>
                <a:tableStyleId>{775DCB02-9BB8-47FD-8907-85C794F793BA}</a:tableStyleId>
              </a:tblPr>
              <a:tblGrid>
                <a:gridCol w="8064500"/>
              </a:tblGrid>
              <a:tr h="180975">
                <a:tc>
                  <a:txBody>
                    <a:bodyPr/>
                    <a:lstStyle/>
                    <a:p>
                      <a:pPr marL="261938" marR="0" lvl="0" indent="-261938" algn="just" defTabSz="914400" rtl="0" eaLnBrk="1" fontAlgn="base" latinLnBrk="0" hangingPunct="1">
                        <a:lnSpc>
                          <a:spcPct val="85000"/>
                        </a:lnSpc>
                        <a:spcBef>
                          <a:spcPct val="0"/>
                        </a:spcBef>
                        <a:spcAft>
                          <a:spcPct val="0"/>
                        </a:spcAft>
                        <a:buClrTx/>
                        <a:buSzTx/>
                        <a:buFontTx/>
                        <a:buNone/>
                        <a:tabLst>
                          <a:tab pos="228600" algn="l"/>
                        </a:tabLst>
                      </a:pPr>
                      <a:r>
                        <a:rPr kumimoji="0" lang="es-ES" sz="1600" u="none" strike="noStrike" cap="none" normalizeH="0" baseline="0" dirty="0" smtClean="0">
                          <a:ln>
                            <a:noFill/>
                          </a:ln>
                          <a:effectLst/>
                        </a:rPr>
                        <a:t>-   Ser creíble, consistente y significar un reto de superación y avance.</a:t>
                      </a:r>
                      <a:endParaRPr kumimoji="0" lang="es-ES" sz="1600" b="0" i="0" u="none" strike="noStrike" cap="none" normalizeH="0" baseline="0" dirty="0" smtClean="0">
                        <a:ln>
                          <a:noFill/>
                        </a:ln>
                        <a:solidFill>
                          <a:schemeClr val="tx1"/>
                        </a:solidFill>
                        <a:effectLst/>
                        <a:latin typeface="+mn-lt"/>
                        <a:ea typeface="Times New Roman" pitchFamily="18" charset="0"/>
                        <a:cs typeface="Arial" pitchFamily="34" charset="0"/>
                      </a:endParaRPr>
                    </a:p>
                  </a:txBody>
                  <a:tcPr horzOverflow="overflow"/>
                </a:tc>
              </a:tr>
              <a:tr h="180975">
                <a:tc>
                  <a:txBody>
                    <a:bodyPr/>
                    <a:lstStyle/>
                    <a:p>
                      <a:pPr marL="177800" marR="0" lvl="0" indent="-177800" algn="just" defTabSz="914400" rtl="0" eaLnBrk="1" fontAlgn="base" latinLnBrk="0" hangingPunct="1">
                        <a:lnSpc>
                          <a:spcPct val="85000"/>
                        </a:lnSpc>
                        <a:spcBef>
                          <a:spcPct val="0"/>
                        </a:spcBef>
                        <a:spcAft>
                          <a:spcPct val="0"/>
                        </a:spcAft>
                        <a:buClrTx/>
                        <a:buSzTx/>
                        <a:buFontTx/>
                        <a:buNone/>
                        <a:tabLst>
                          <a:tab pos="228600" algn="l"/>
                        </a:tabLst>
                      </a:pPr>
                      <a:r>
                        <a:rPr kumimoji="0" lang="es-ES" sz="1600" u="none" strike="noStrike" cap="none" normalizeH="0" baseline="0" smtClean="0">
                          <a:ln>
                            <a:noFill/>
                          </a:ln>
                          <a:effectLst/>
                        </a:rPr>
                        <a:t>-   Ser congruente con el sistema de valores de la persona.</a:t>
                      </a:r>
                      <a:endParaRPr kumimoji="0" lang="es-ES" sz="1600" b="0" i="0" u="none" strike="noStrike" cap="none" normalizeH="0" baseline="0" smtClean="0">
                        <a:ln>
                          <a:noFill/>
                        </a:ln>
                        <a:solidFill>
                          <a:schemeClr val="tx1"/>
                        </a:solidFill>
                        <a:effectLst/>
                        <a:latin typeface="+mn-lt"/>
                      </a:endParaRPr>
                    </a:p>
                  </a:txBody>
                  <a:tcPr horzOverflow="overflow"/>
                </a:tc>
              </a:tr>
              <a:tr h="180975">
                <a:tc>
                  <a:txBody>
                    <a:bodyPr/>
                    <a:lstStyle/>
                    <a:p>
                      <a:pPr marL="180975" marR="0" lvl="0" indent="-180975" algn="just" defTabSz="914400" rtl="0" eaLnBrk="1" fontAlgn="base" latinLnBrk="0" hangingPunct="1">
                        <a:lnSpc>
                          <a:spcPct val="85000"/>
                        </a:lnSpc>
                        <a:spcBef>
                          <a:spcPct val="0"/>
                        </a:spcBef>
                        <a:spcAft>
                          <a:spcPct val="0"/>
                        </a:spcAft>
                        <a:buClrTx/>
                        <a:buSzTx/>
                        <a:buFontTx/>
                        <a:buNone/>
                        <a:tabLst>
                          <a:tab pos="228600" algn="l"/>
                        </a:tabLst>
                      </a:pPr>
                      <a:r>
                        <a:rPr kumimoji="0" lang="es-ES" sz="1600" u="none" strike="noStrike" cap="none" normalizeH="0" baseline="0" smtClean="0">
                          <a:ln>
                            <a:noFill/>
                          </a:ln>
                          <a:effectLst/>
                        </a:rPr>
                        <a:t>-   Ser flexible, creativa y aportativa. </a:t>
                      </a:r>
                      <a:endParaRPr kumimoji="0" lang="es-ES" sz="1600" b="0" i="0" u="none" strike="noStrike" cap="none" normalizeH="0" baseline="0" smtClean="0">
                        <a:ln>
                          <a:noFill/>
                        </a:ln>
                        <a:solidFill>
                          <a:schemeClr val="tx1"/>
                        </a:solidFill>
                        <a:effectLst/>
                        <a:latin typeface="+mn-lt"/>
                        <a:ea typeface="Times New Roman" pitchFamily="18" charset="0"/>
                        <a:cs typeface="Arial" pitchFamily="34" charset="0"/>
                      </a:endParaRPr>
                    </a:p>
                  </a:txBody>
                  <a:tcPr horzOverflow="overflow"/>
                </a:tc>
              </a:tr>
              <a:tr h="274638">
                <a:tc>
                  <a:txBody>
                    <a:bodyPr/>
                    <a:lstStyle/>
                    <a:p>
                      <a:pPr marL="0" marR="0" lvl="0" indent="0" algn="just" defTabSz="914400" rtl="0" eaLnBrk="1" fontAlgn="base" latinLnBrk="0" hangingPunct="1">
                        <a:lnSpc>
                          <a:spcPct val="85000"/>
                        </a:lnSpc>
                        <a:spcBef>
                          <a:spcPct val="0"/>
                        </a:spcBef>
                        <a:spcAft>
                          <a:spcPct val="0"/>
                        </a:spcAft>
                        <a:buClrTx/>
                        <a:buSzTx/>
                        <a:buFontTx/>
                        <a:buNone/>
                        <a:tabLst>
                          <a:tab pos="228600" algn="l"/>
                        </a:tabLst>
                      </a:pPr>
                      <a:r>
                        <a:rPr kumimoji="0" lang="es-ES" sz="1600" u="none" strike="noStrike" cap="none" normalizeH="0" baseline="0" dirty="0" smtClean="0">
                          <a:ln>
                            <a:noFill/>
                          </a:ln>
                          <a:effectLst/>
                        </a:rPr>
                        <a:t>-   Expresar una dinámica creciente de desarrollo personal.</a:t>
                      </a:r>
                      <a:endParaRPr kumimoji="0" lang="es-ES" sz="1600" b="0" i="0" u="none" strike="noStrike" cap="none" normalizeH="0" baseline="0" dirty="0" smtClean="0">
                        <a:ln>
                          <a:noFill/>
                        </a:ln>
                        <a:solidFill>
                          <a:schemeClr val="tx1"/>
                        </a:solidFill>
                        <a:effectLst/>
                        <a:latin typeface="+mn-lt"/>
                      </a:endParaRPr>
                    </a:p>
                  </a:txBody>
                  <a:tcPr horzOverflow="overflow"/>
                </a:tc>
              </a:tr>
            </a:tbl>
          </a:graphicData>
        </a:graphic>
      </p:graphicFrame>
      <p:sp>
        <p:nvSpPr>
          <p:cNvPr id="817169" name="Rectangle 17"/>
          <p:cNvSpPr>
            <a:spLocks noChangeArrowheads="1"/>
          </p:cNvSpPr>
          <p:nvPr/>
        </p:nvSpPr>
        <p:spPr bwMode="auto">
          <a:xfrm>
            <a:off x="611560" y="1119205"/>
            <a:ext cx="8064128" cy="240681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lnSpc>
                <a:spcPct val="95000"/>
              </a:lnSpc>
            </a:pPr>
            <a:r>
              <a:rPr lang="es-ES" dirty="0">
                <a:latin typeface="+mn-lt"/>
              </a:rPr>
              <a:t>La </a:t>
            </a:r>
            <a:r>
              <a:rPr lang="es-ES" b="1" i="1" dirty="0">
                <a:latin typeface="+mn-lt"/>
              </a:rPr>
              <a:t>visión es la representación</a:t>
            </a:r>
            <a:r>
              <a:rPr lang="es-ES" dirty="0">
                <a:latin typeface="+mn-lt"/>
              </a:rPr>
              <a:t> de cómo se </a:t>
            </a:r>
            <a:r>
              <a:rPr lang="es-ES" b="1" i="1" dirty="0">
                <a:latin typeface="+mn-lt"/>
              </a:rPr>
              <a:t>cree deba ser el futuro para la persona. </a:t>
            </a:r>
            <a:endParaRPr lang="es-ES" dirty="0">
              <a:latin typeface="+mn-lt"/>
            </a:endParaRPr>
          </a:p>
          <a:p>
            <a:pPr algn="just">
              <a:lnSpc>
                <a:spcPct val="95000"/>
              </a:lnSpc>
              <a:spcBef>
                <a:spcPct val="50000"/>
              </a:spcBef>
            </a:pPr>
            <a:r>
              <a:rPr lang="es-ES" sz="1600" dirty="0">
                <a:latin typeface="+mn-lt"/>
              </a:rPr>
              <a:t>Es una </a:t>
            </a:r>
            <a:r>
              <a:rPr lang="es-ES" sz="1600" b="1" i="1" dirty="0">
                <a:latin typeface="+mn-lt"/>
              </a:rPr>
              <a:t>consecuencia de los valores, convicciones y pretensiones</a:t>
            </a:r>
            <a:r>
              <a:rPr lang="es-ES" sz="1600" dirty="0">
                <a:latin typeface="+mn-lt"/>
              </a:rPr>
              <a:t> de las personas y de los equipos de trabajo. El que se </a:t>
            </a:r>
            <a:r>
              <a:rPr lang="es-ES" sz="1600" b="1" i="1" dirty="0">
                <a:latin typeface="+mn-lt"/>
              </a:rPr>
              <a:t>cuente con una visión, no significa necesariamente que se tenga una actitud y desempeño visionario</a:t>
            </a:r>
            <a:r>
              <a:rPr lang="es-ES" sz="1600" dirty="0">
                <a:latin typeface="+mn-lt"/>
              </a:rPr>
              <a:t>. </a:t>
            </a:r>
          </a:p>
          <a:p>
            <a:pPr algn="just">
              <a:lnSpc>
                <a:spcPct val="95000"/>
              </a:lnSpc>
              <a:spcBef>
                <a:spcPct val="50000"/>
              </a:spcBef>
            </a:pPr>
            <a:r>
              <a:rPr lang="es-ES" sz="1600" dirty="0">
                <a:latin typeface="+mn-lt"/>
              </a:rPr>
              <a:t>La visión puede considerar períodos de </a:t>
            </a:r>
            <a:r>
              <a:rPr lang="es-ES" sz="1600" b="1" i="1" dirty="0">
                <a:latin typeface="+mn-lt"/>
              </a:rPr>
              <a:t>corto, medio y largo plazo de la realidad</a:t>
            </a:r>
            <a:r>
              <a:rPr lang="es-ES" sz="1600" dirty="0">
                <a:latin typeface="+mn-lt"/>
              </a:rPr>
              <a:t> </a:t>
            </a:r>
            <a:r>
              <a:rPr lang="es-ES" sz="1600" b="1" i="1" dirty="0">
                <a:latin typeface="+mn-lt"/>
              </a:rPr>
              <a:t>que se desea alcanzar progresivamente</a:t>
            </a:r>
            <a:r>
              <a:rPr lang="es-ES" sz="1600" dirty="0">
                <a:latin typeface="+mn-lt"/>
              </a:rPr>
              <a:t> y deben considerar una previsión integradora de las acciones y objetivos a cumplir.</a:t>
            </a:r>
          </a:p>
          <a:p>
            <a:pPr algn="just">
              <a:lnSpc>
                <a:spcPct val="95000"/>
              </a:lnSpc>
              <a:spcBef>
                <a:spcPct val="50000"/>
              </a:spcBef>
            </a:pPr>
            <a:r>
              <a:rPr lang="es-MX" sz="1600" dirty="0">
                <a:latin typeface="+mn-lt"/>
              </a:rPr>
              <a:t>Debe ser:</a:t>
            </a:r>
            <a:endParaRPr lang="es-ES" sz="1200" dirty="0">
              <a:latin typeface="+mn-lt"/>
            </a:endParaRPr>
          </a:p>
        </p:txBody>
      </p:sp>
      <p:graphicFrame>
        <p:nvGraphicFramePr>
          <p:cNvPr id="817191" name="Group 39"/>
          <p:cNvGraphicFramePr>
            <a:graphicFrameLocks noGrp="1"/>
          </p:cNvGraphicFramePr>
          <p:nvPr>
            <p:extLst>
              <p:ext uri="{D42A27DB-BD31-4B8C-83A1-F6EECF244321}">
                <p14:modId xmlns:p14="http://schemas.microsoft.com/office/powerpoint/2010/main" val="1448034966"/>
              </p:ext>
            </p:extLst>
          </p:nvPr>
        </p:nvGraphicFramePr>
        <p:xfrm>
          <a:off x="611188" y="5157788"/>
          <a:ext cx="8064500" cy="1097280"/>
        </p:xfrm>
        <a:graphic>
          <a:graphicData uri="http://schemas.openxmlformats.org/drawingml/2006/table">
            <a:tbl>
              <a:tblPr>
                <a:tableStyleId>{775DCB02-9BB8-47FD-8907-85C794F793BA}</a:tableStyleId>
              </a:tblPr>
              <a:tblGrid>
                <a:gridCol w="8064500"/>
              </a:tblGrid>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1" i="1" u="none" strike="noStrike" cap="none" normalizeH="0" baseline="0" dirty="0" smtClean="0">
                          <a:ln>
                            <a:noFill/>
                          </a:ln>
                          <a:effectLst/>
                        </a:rPr>
                        <a:t>Escriba cual es su visión a los tres años de terminar su carrera profesional:</a:t>
                      </a:r>
                      <a:endParaRPr kumimoji="0" lang="es-ES" sz="1800" b="1" i="1" u="none" strike="noStrike" cap="none" normalizeH="0" baseline="0" dirty="0" smtClean="0">
                        <a:ln>
                          <a:noFill/>
                        </a:ln>
                        <a:solidFill>
                          <a:schemeClr val="tx1"/>
                        </a:solidFill>
                        <a:effectLst/>
                        <a:latin typeface="+mn-lt"/>
                      </a:endParaRPr>
                    </a:p>
                  </a:txBody>
                  <a:tcPr horzOverflow="overflow"/>
                </a:tc>
              </a:tr>
              <a:tr h="13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 </a:t>
                      </a:r>
                      <a:endParaRPr kumimoji="0" lang="es-ES" sz="1800" b="0" i="0" u="none" strike="noStrike" cap="none" normalizeH="0" baseline="0" dirty="0" smtClean="0">
                        <a:ln>
                          <a:noFill/>
                        </a:ln>
                        <a:solidFill>
                          <a:schemeClr val="tx1"/>
                        </a:solidFill>
                        <a:effectLst/>
                        <a:latin typeface="+mn-lt"/>
                      </a:endParaRPr>
                    </a:p>
                  </a:txBody>
                  <a:tcPr horzOverflow="overflow"/>
                </a:tc>
              </a:tr>
              <a:tr h="13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 </a:t>
                      </a:r>
                      <a:endParaRPr kumimoji="0" lang="es-ES" sz="1800" b="0" i="0" u="none" strike="noStrike" cap="none" normalizeH="0" baseline="0" dirty="0" smtClean="0">
                        <a:ln>
                          <a:noFill/>
                        </a:ln>
                        <a:solidFill>
                          <a:schemeClr val="tx1"/>
                        </a:solidFill>
                        <a:effectLst/>
                        <a:latin typeface="+mn-lt"/>
                      </a:endParaRPr>
                    </a:p>
                  </a:txBody>
                  <a:tcPr horzOverflow="overflow"/>
                </a:tc>
              </a:tr>
              <a:tr h="13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rPr>
                        <a:t> </a:t>
                      </a:r>
                      <a:endParaRPr kumimoji="0" lang="es-ES" sz="1800" b="0" i="0" u="none" strike="noStrike" cap="none" normalizeH="0" baseline="0" dirty="0" smtClean="0">
                        <a:ln>
                          <a:noFill/>
                        </a:ln>
                        <a:solidFill>
                          <a:schemeClr val="tx1"/>
                        </a:solidFill>
                        <a:effectLst/>
                        <a:latin typeface="+mn-lt"/>
                      </a:endParaRPr>
                    </a:p>
                  </a:txBody>
                  <a:tcPr horzOverflow="overflow"/>
                </a:tc>
              </a:tr>
            </a:tbl>
          </a:graphicData>
        </a:graphic>
      </p:graphicFrame>
    </p:spTree>
    <p:extLst>
      <p:ext uri="{BB962C8B-B14F-4D97-AF65-F5344CB8AC3E}">
        <p14:creationId xmlns:p14="http://schemas.microsoft.com/office/powerpoint/2010/main" val="1478152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11560" y="290905"/>
            <a:ext cx="78486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a:lnSpc>
                <a:spcPct val="60000"/>
              </a:lnSpc>
              <a:spcBef>
                <a:spcPct val="50000"/>
              </a:spcBef>
            </a:pPr>
            <a:r>
              <a:rPr lang="es-MX" sz="1400" b="1" dirty="0"/>
              <a:t>AUTO EVALUACIÓN</a:t>
            </a:r>
            <a:r>
              <a:rPr lang="es-MX" sz="1600" b="1" dirty="0"/>
              <a:t> </a:t>
            </a:r>
            <a:r>
              <a:rPr lang="es-MX" sz="1600" b="1" dirty="0" smtClean="0"/>
              <a:t>5.1.1:</a:t>
            </a:r>
            <a:endParaRPr lang="es-MX" sz="1600" b="1" dirty="0"/>
          </a:p>
          <a:p>
            <a:pPr algn="ctr">
              <a:lnSpc>
                <a:spcPct val="60000"/>
              </a:lnSpc>
              <a:spcBef>
                <a:spcPct val="50000"/>
              </a:spcBef>
            </a:pPr>
            <a:r>
              <a:rPr lang="es-MX" sz="1400" b="1" dirty="0"/>
              <a:t>RASGOS Y EXPERIENCIAS PROPIAS, ADQUIRIDAS Y DE PERSONALIDAD</a:t>
            </a:r>
          </a:p>
        </p:txBody>
      </p:sp>
      <p:graphicFrame>
        <p:nvGraphicFramePr>
          <p:cNvPr id="190678" name="Group 214"/>
          <p:cNvGraphicFramePr>
            <a:graphicFrameLocks noGrp="1"/>
          </p:cNvGraphicFramePr>
          <p:nvPr>
            <p:extLst>
              <p:ext uri="{D42A27DB-BD31-4B8C-83A1-F6EECF244321}">
                <p14:modId xmlns:p14="http://schemas.microsoft.com/office/powerpoint/2010/main" val="4004487741"/>
              </p:ext>
            </p:extLst>
          </p:nvPr>
        </p:nvGraphicFramePr>
        <p:xfrm>
          <a:off x="468313" y="1284288"/>
          <a:ext cx="8207376" cy="274637"/>
        </p:xfrm>
        <a:graphic>
          <a:graphicData uri="http://schemas.openxmlformats.org/drawingml/2006/table">
            <a:tbl>
              <a:tblPr/>
              <a:tblGrid>
                <a:gridCol w="3821374"/>
                <a:gridCol w="3369070"/>
                <a:gridCol w="1016932"/>
              </a:tblGrid>
              <a:tr h="274637">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pitchFamily="34" charset="0"/>
                        </a:rPr>
                        <a:t>Anote su nombre completo y si tiene algún apodo:</a:t>
                      </a:r>
                      <a:endParaRPr kumimoji="0" lang="es-ES" sz="1100" b="1" i="0" u="none" strike="noStrike" cap="none" normalizeH="0" baseline="0" dirty="0" smtClean="0">
                        <a:ln>
                          <a:noFill/>
                        </a:ln>
                        <a:solidFill>
                          <a:schemeClr val="tx1"/>
                        </a:solidFill>
                        <a:effectLst/>
                        <a:latin typeface="Arial" pitchFamily="34" charset="0"/>
                      </a:endParaRPr>
                    </a:p>
                  </a:txBody>
                  <a:tcPr marT="45773" marB="4577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endParaRPr>
                    </a:p>
                  </a:txBody>
                  <a:tcPr marT="45773" marB="4577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endParaRPr>
                    </a:p>
                  </a:txBody>
                  <a:tcPr marT="45773" marB="45773"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0687" name="Group 223"/>
          <p:cNvGraphicFramePr>
            <a:graphicFrameLocks noGrp="1"/>
          </p:cNvGraphicFramePr>
          <p:nvPr>
            <p:extLst>
              <p:ext uri="{D42A27DB-BD31-4B8C-83A1-F6EECF244321}">
                <p14:modId xmlns:p14="http://schemas.microsoft.com/office/powerpoint/2010/main" val="2247101489"/>
              </p:ext>
            </p:extLst>
          </p:nvPr>
        </p:nvGraphicFramePr>
        <p:xfrm>
          <a:off x="468635" y="1700213"/>
          <a:ext cx="8207053" cy="1828792"/>
        </p:xfrm>
        <a:graphic>
          <a:graphicData uri="http://schemas.openxmlformats.org/drawingml/2006/table">
            <a:tbl>
              <a:tblPr/>
              <a:tblGrid>
                <a:gridCol w="565322"/>
                <a:gridCol w="4308679"/>
                <a:gridCol w="3333052"/>
              </a:tblGrid>
              <a:tr h="457212">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1.1.-</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Mencione un  rasgo físico que heredó de sus familiares, y de quién o quiénes:</a:t>
                      </a:r>
                      <a:endParaRPr kumimoji="0" lang="es-ES" sz="1200" b="1" i="0" u="none" strike="noStrike" cap="none" normalizeH="0" baseline="0" dirty="0" smtClean="0">
                        <a:ln>
                          <a:noFill/>
                        </a:ln>
                        <a:solidFill>
                          <a:schemeClr val="tx1"/>
                        </a:solidFill>
                        <a:effectLst/>
                        <a:latin typeface="Arial Narrow"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12">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1.2.-</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Mencione un  gesto o expresión de familiares o amigos que ha hecho suyos, y de quién o quiénes son:</a:t>
                      </a:r>
                      <a:endParaRPr kumimoji="0" lang="es-ES" sz="1200" b="1" i="0" u="none" strike="noStrike" cap="none" normalizeH="0" baseline="0" dirty="0" smtClean="0">
                        <a:ln>
                          <a:noFill/>
                        </a:ln>
                        <a:solidFill>
                          <a:schemeClr val="tx1"/>
                        </a:solidFill>
                        <a:effectLst/>
                        <a:latin typeface="Arial Narrow"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1.3.-</a:t>
                      </a: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Mencione una  experiencia o vivencia que le han impactado, influido o cambiado significativamente en su vida:</a:t>
                      </a:r>
                      <a:endParaRPr kumimoji="0" lang="es-ES" sz="1200" b="1" i="0" u="none" strike="noStrike" cap="none" normalizeH="0" baseline="0" dirty="0" smtClean="0">
                        <a:ln>
                          <a:noFill/>
                        </a:ln>
                        <a:solidFill>
                          <a:schemeClr val="tx1"/>
                        </a:solidFill>
                        <a:effectLst/>
                        <a:latin typeface="Arial Narrow" pitchFamily="34" charset="0"/>
                      </a:endParaRPr>
                    </a:p>
                  </a:txBody>
                  <a:tcPr marT="45698" marB="456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Narrow" pitchFamily="34" charset="0"/>
                        </a:rPr>
                        <a:t>1.4.-</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Mencione el principal rasgo o actitud que caracteriza su personalidad.</a:t>
                      </a:r>
                      <a:endParaRPr kumimoji="0" lang="es-ES" sz="1200" b="1" i="0" u="none" strike="noStrike" cap="none" normalizeH="0" baseline="0" dirty="0" smtClean="0">
                        <a:ln>
                          <a:noFill/>
                        </a:ln>
                        <a:solidFill>
                          <a:schemeClr val="tx1"/>
                        </a:solidFill>
                        <a:effectLst/>
                        <a:latin typeface="Arial Narrow"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71" name="Rectangle 43"/>
          <p:cNvSpPr>
            <a:spLocks noChangeArrowheads="1"/>
          </p:cNvSpPr>
          <p:nvPr/>
        </p:nvSpPr>
        <p:spPr bwMode="auto">
          <a:xfrm>
            <a:off x="468313" y="765175"/>
            <a:ext cx="820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spcBef>
                <a:spcPct val="50000"/>
              </a:spcBef>
            </a:pPr>
            <a:r>
              <a:rPr lang="es-MX" sz="1300" dirty="0"/>
              <a:t>Conteste concreta y libremente las siguientes preguntas. Sus respuestas son confidenciales y le sirven para reflexionar sobre su persona.</a:t>
            </a:r>
            <a:endParaRPr lang="es-ES" sz="1300" dirty="0"/>
          </a:p>
        </p:txBody>
      </p:sp>
      <p:graphicFrame>
        <p:nvGraphicFramePr>
          <p:cNvPr id="190697" name="Group 233"/>
          <p:cNvGraphicFramePr>
            <a:graphicFrameLocks noGrp="1"/>
          </p:cNvGraphicFramePr>
          <p:nvPr>
            <p:extLst>
              <p:ext uri="{D42A27DB-BD31-4B8C-83A1-F6EECF244321}">
                <p14:modId xmlns:p14="http://schemas.microsoft.com/office/powerpoint/2010/main" val="2487241430"/>
              </p:ext>
            </p:extLst>
          </p:nvPr>
        </p:nvGraphicFramePr>
        <p:xfrm>
          <a:off x="468313" y="4652963"/>
          <a:ext cx="8207375" cy="1051000"/>
        </p:xfrm>
        <a:graphic>
          <a:graphicData uri="http://schemas.openxmlformats.org/drawingml/2006/table">
            <a:tbl>
              <a:tblPr/>
              <a:tblGrid>
                <a:gridCol w="8207375"/>
              </a:tblGrid>
              <a:tr h="27416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1.6.- En 3 palabras descríbase a si mismo. </a:t>
                      </a:r>
                      <a:r>
                        <a:rPr kumimoji="0" lang="es-MX" sz="1200" b="1" i="1" u="none" strike="noStrike" cap="none" normalizeH="0" baseline="0" dirty="0" smtClean="0">
                          <a:ln>
                            <a:noFill/>
                          </a:ln>
                          <a:solidFill>
                            <a:schemeClr val="tx1"/>
                          </a:solidFill>
                          <a:effectLst/>
                          <a:latin typeface="Arial Narrow" pitchFamily="34" charset="0"/>
                        </a:rPr>
                        <a:t> </a:t>
                      </a:r>
                      <a:endParaRPr kumimoji="0" lang="es-ES" sz="1200" b="0" i="0" u="none" strike="noStrike" cap="none" normalizeH="0" baseline="0" dirty="0" smtClean="0">
                        <a:ln>
                          <a:noFill/>
                        </a:ln>
                        <a:solidFill>
                          <a:schemeClr val="tx1"/>
                        </a:solidFill>
                        <a:effectLst/>
                        <a:latin typeface="Arial Narrow" pitchFamily="34" charset="0"/>
                      </a:endParaRP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589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endParaRP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589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endParaRP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589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dirty="0" smtClean="0">
                        <a:ln>
                          <a:noFill/>
                        </a:ln>
                        <a:solidFill>
                          <a:schemeClr val="tx1"/>
                        </a:solidFill>
                        <a:effectLst/>
                        <a:latin typeface="Arial" pitchFamily="34" charset="0"/>
                      </a:endParaRPr>
                    </a:p>
                  </a:txBody>
                  <a:tcPr marT="45650" marB="456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0691" name="Group 227"/>
          <p:cNvGraphicFramePr>
            <a:graphicFrameLocks noGrp="1"/>
          </p:cNvGraphicFramePr>
          <p:nvPr>
            <p:extLst>
              <p:ext uri="{D42A27DB-BD31-4B8C-83A1-F6EECF244321}">
                <p14:modId xmlns:p14="http://schemas.microsoft.com/office/powerpoint/2010/main" val="3889225889"/>
              </p:ext>
            </p:extLst>
          </p:nvPr>
        </p:nvGraphicFramePr>
        <p:xfrm>
          <a:off x="468313" y="3645520"/>
          <a:ext cx="8207375" cy="863600"/>
        </p:xfrm>
        <a:graphic>
          <a:graphicData uri="http://schemas.openxmlformats.org/drawingml/2006/table">
            <a:tbl>
              <a:tblPr/>
              <a:tblGrid>
                <a:gridCol w="3468389"/>
                <a:gridCol w="1184746"/>
                <a:gridCol w="1184747"/>
                <a:gridCol w="1184746"/>
                <a:gridCol w="1184747"/>
              </a:tblGrid>
              <a:tr h="863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1.5.- En función de las experiencias y de las situaciones que ha vivido hasta ahora,  ¿cómo considera en general que ha sido su vida? Marque la opción que corresponda con una  </a:t>
                      </a:r>
                      <a:r>
                        <a:rPr kumimoji="0" lang="es-MX" sz="1200" b="1" i="0" u="none" strike="noStrike" cap="none" normalizeH="0" baseline="0" dirty="0" smtClean="0">
                          <a:ln>
                            <a:noFill/>
                          </a:ln>
                          <a:solidFill>
                            <a:schemeClr val="tx1"/>
                          </a:solidFill>
                          <a:effectLst/>
                          <a:latin typeface="Arial Narrow" pitchFamily="34" charset="0"/>
                          <a:sym typeface="Webdings" pitchFamily="18" charset="2"/>
                        </a:rPr>
                        <a:t></a:t>
                      </a:r>
                      <a:endParaRPr kumimoji="0" lang="es-MX" sz="1200" b="1" i="0" u="none" strike="noStrike" cap="none" normalizeH="0" baseline="0" dirty="0" smtClean="0">
                        <a:ln>
                          <a:noFill/>
                        </a:ln>
                        <a:solidFill>
                          <a:schemeClr val="tx1"/>
                        </a:solidFill>
                        <a:effectLst/>
                        <a:latin typeface="Arial" pitchFamily="34" charset="0"/>
                        <a:sym typeface="Webdings"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Muy feliz. Solo han tenido experiencias buenas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La mayoría ha sido feliz. Más experiencias buenas que malas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A veces feliz y a veces infeliz. Experiencias buenas y malas</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Infeliz, ha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Arial Narrow" pitchFamily="34" charset="0"/>
                        </a:rPr>
                        <a:t>predominado o todo ha sido malo</a:t>
                      </a:r>
                      <a:endParaRPr kumimoji="0" lang="es-ES" sz="11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2 Marcador de número de diapositiva"/>
          <p:cNvSpPr>
            <a:spLocks noGrp="1"/>
          </p:cNvSpPr>
          <p:nvPr>
            <p:ph type="sldNum" sz="quarter" idx="12"/>
          </p:nvPr>
        </p:nvSpPr>
        <p:spPr/>
        <p:txBody>
          <a:bodyPr/>
          <a:lstStyle/>
          <a:p>
            <a:fld id="{805D4288-44B6-4D2C-8261-77B749EDE6EB}" type="slidenum">
              <a:rPr lang="es-MX" smtClean="0"/>
              <a:t>7</a:t>
            </a:fld>
            <a:endParaRPr lang="es-MX"/>
          </a:p>
        </p:txBody>
      </p:sp>
    </p:spTree>
    <p:extLst>
      <p:ext uri="{BB962C8B-B14F-4D97-AF65-F5344CB8AC3E}">
        <p14:creationId xmlns:p14="http://schemas.microsoft.com/office/powerpoint/2010/main" val="24966266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número de diapositiva"/>
          <p:cNvSpPr>
            <a:spLocks noGrp="1"/>
          </p:cNvSpPr>
          <p:nvPr>
            <p:ph type="sldNum" sz="quarter" idx="12"/>
          </p:nvPr>
        </p:nvSpPr>
        <p:spPr/>
        <p:txBody>
          <a:bodyPr/>
          <a:lstStyle/>
          <a:p>
            <a:fld id="{2FBB547B-5388-4B10-9D1C-BD1D0243DC62}" type="slidenum">
              <a:rPr lang="es-ES"/>
              <a:pPr/>
              <a:t>70</a:t>
            </a:fld>
            <a:endParaRPr lang="es-ES"/>
          </a:p>
        </p:txBody>
      </p:sp>
      <p:sp>
        <p:nvSpPr>
          <p:cNvPr id="843778" name="Rectangle 2"/>
          <p:cNvSpPr>
            <a:spLocks noChangeArrowheads="1"/>
          </p:cNvSpPr>
          <p:nvPr/>
        </p:nvSpPr>
        <p:spPr bwMode="auto">
          <a:xfrm>
            <a:off x="468312" y="1468085"/>
            <a:ext cx="8207375" cy="220060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algn="just">
              <a:spcBef>
                <a:spcPct val="50000"/>
              </a:spcBef>
            </a:pPr>
            <a:r>
              <a:rPr lang="es-ES_tradnl" b="1" i="1" dirty="0">
                <a:latin typeface="+mn-lt"/>
              </a:rPr>
              <a:t>Determine que objetivos y propósitos, deben alcanzar o lograr</a:t>
            </a:r>
            <a:r>
              <a:rPr lang="es-ES_tradnl" dirty="0">
                <a:latin typeface="+mn-lt"/>
              </a:rPr>
              <a:t> </a:t>
            </a:r>
            <a:r>
              <a:rPr lang="es-ES_tradnl" i="1" dirty="0">
                <a:latin typeface="+mn-lt"/>
              </a:rPr>
              <a:t>para cumplir con su visión. Defina las metas, acciones, cambios y resultados que debe llevar a cabo tanto </a:t>
            </a:r>
            <a:r>
              <a:rPr lang="es-ES_tradnl" i="1" dirty="0" smtClean="0">
                <a:latin typeface="+mn-lt"/>
              </a:rPr>
              <a:t>simultánea </a:t>
            </a:r>
            <a:r>
              <a:rPr lang="es-ES_tradnl" i="1" dirty="0">
                <a:latin typeface="+mn-lt"/>
              </a:rPr>
              <a:t>como progresivamente y establezca los plazos </a:t>
            </a:r>
            <a:r>
              <a:rPr lang="es-ES_tradnl" i="1" dirty="0" smtClean="0">
                <a:latin typeface="+mn-lt"/>
              </a:rPr>
              <a:t>para efectuarlos</a:t>
            </a:r>
            <a:r>
              <a:rPr lang="es-ES_tradnl" i="1" dirty="0">
                <a:latin typeface="+mn-lt"/>
              </a:rPr>
              <a:t>.</a:t>
            </a:r>
          </a:p>
          <a:p>
            <a:pPr marL="542925" lvl="1"/>
            <a:r>
              <a:rPr lang="es-ES_tradnl" dirty="0" smtClean="0">
                <a:latin typeface="+mn-lt"/>
                <a:sym typeface="Wingdings 3" pitchFamily="18" charset="2"/>
              </a:rPr>
              <a:t> </a:t>
            </a:r>
            <a:r>
              <a:rPr lang="es-ES_tradnl" b="1" i="1" dirty="0">
                <a:latin typeface="+mn-lt"/>
              </a:rPr>
              <a:t>Inmediato</a:t>
            </a:r>
            <a:r>
              <a:rPr lang="es-ES_tradnl" dirty="0">
                <a:latin typeface="+mn-lt"/>
              </a:rPr>
              <a:t>: En el año en curso.</a:t>
            </a:r>
          </a:p>
          <a:p>
            <a:pPr marL="542925" lvl="1"/>
            <a:r>
              <a:rPr lang="es-ES_tradnl" dirty="0">
                <a:latin typeface="+mn-lt"/>
                <a:sym typeface="Wingdings 3" pitchFamily="18" charset="2"/>
              </a:rPr>
              <a:t> </a:t>
            </a:r>
            <a:r>
              <a:rPr lang="es-ES_tradnl" b="1" i="1" dirty="0">
                <a:latin typeface="+mn-lt"/>
              </a:rPr>
              <a:t>Corto plazo</a:t>
            </a:r>
            <a:r>
              <a:rPr lang="es-ES_tradnl" dirty="0">
                <a:latin typeface="+mn-lt"/>
              </a:rPr>
              <a:t>: Normalmente uno a dos años.</a:t>
            </a:r>
          </a:p>
          <a:p>
            <a:pPr marL="542925" lvl="1"/>
            <a:r>
              <a:rPr lang="es-ES_tradnl" dirty="0">
                <a:latin typeface="+mn-lt"/>
                <a:sym typeface="Wingdings 3" pitchFamily="18" charset="2"/>
              </a:rPr>
              <a:t> </a:t>
            </a:r>
            <a:r>
              <a:rPr lang="es-ES_tradnl" b="1" i="1" dirty="0">
                <a:latin typeface="+mn-lt"/>
              </a:rPr>
              <a:t>Mediano plazo</a:t>
            </a:r>
            <a:r>
              <a:rPr lang="es-ES_tradnl" dirty="0">
                <a:latin typeface="+mn-lt"/>
              </a:rPr>
              <a:t>: De tres a cinco años.</a:t>
            </a:r>
          </a:p>
          <a:p>
            <a:pPr marL="542925" lvl="1">
              <a:buFont typeface="Wingdings 3" pitchFamily="18" charset="2"/>
              <a:buChar char="}"/>
            </a:pPr>
            <a:r>
              <a:rPr lang="es-ES_tradnl" b="1" i="1" dirty="0">
                <a:latin typeface="+mn-lt"/>
              </a:rPr>
              <a:t>Largo plazo</a:t>
            </a:r>
            <a:r>
              <a:rPr lang="es-ES_tradnl" dirty="0">
                <a:latin typeface="+mn-lt"/>
              </a:rPr>
              <a:t>: De cinco a diez años y más de diez</a:t>
            </a:r>
            <a:r>
              <a:rPr lang="es-ES_tradnl" dirty="0" smtClean="0">
                <a:latin typeface="+mn-lt"/>
              </a:rPr>
              <a:t>.</a:t>
            </a:r>
          </a:p>
          <a:p>
            <a:pPr marL="542925" lvl="1"/>
            <a:endParaRPr lang="es-ES" sz="1100" dirty="0">
              <a:latin typeface="+mn-lt"/>
            </a:endParaRPr>
          </a:p>
        </p:txBody>
      </p:sp>
      <p:sp>
        <p:nvSpPr>
          <p:cNvPr id="843782" name="Rectangle 6"/>
          <p:cNvSpPr>
            <a:spLocks noChangeArrowheads="1"/>
          </p:cNvSpPr>
          <p:nvPr/>
        </p:nvSpPr>
        <p:spPr bwMode="auto">
          <a:xfrm>
            <a:off x="468312" y="620688"/>
            <a:ext cx="8207375" cy="36671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a:spcBef>
                <a:spcPct val="50000"/>
              </a:spcBef>
            </a:pPr>
            <a:r>
              <a:rPr lang="es-ES_tradnl" b="1" dirty="0">
                <a:latin typeface="+mn-lt"/>
              </a:rPr>
              <a:t>OBJETIVOS Y </a:t>
            </a:r>
            <a:r>
              <a:rPr lang="es-ES_tradnl" b="1" dirty="0" smtClean="0">
                <a:latin typeface="+mn-lt"/>
              </a:rPr>
              <a:t>PROPÓSITOS </a:t>
            </a:r>
            <a:r>
              <a:rPr lang="es-ES_tradnl" b="1" dirty="0">
                <a:latin typeface="+mn-lt"/>
              </a:rPr>
              <a:t>A LOGRAR</a:t>
            </a:r>
            <a:endParaRPr lang="es-ES_tradnl" dirty="0">
              <a:latin typeface="+mn-lt"/>
            </a:endParaRPr>
          </a:p>
        </p:txBody>
      </p:sp>
      <p:sp>
        <p:nvSpPr>
          <p:cNvPr id="8" name="7 Rectángulo"/>
          <p:cNvSpPr/>
          <p:nvPr/>
        </p:nvSpPr>
        <p:spPr>
          <a:xfrm>
            <a:off x="468312" y="4056454"/>
            <a:ext cx="8207375"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_tradnl" b="1" i="1" dirty="0" smtClean="0">
                <a:latin typeface="+mn-lt"/>
              </a:rPr>
              <a:t>No determine demasiados objetivos, propósitos, acciones o metas</a:t>
            </a:r>
            <a:r>
              <a:rPr lang="es-ES_tradnl" b="1" dirty="0" smtClean="0">
                <a:latin typeface="+mn-lt"/>
              </a:rPr>
              <a:t>.</a:t>
            </a:r>
            <a:r>
              <a:rPr lang="es-ES_tradnl" dirty="0" smtClean="0">
                <a:latin typeface="+mn-lt"/>
              </a:rPr>
              <a:t> Decida cuáles realmente son significativos para usted porque representan una superación real y lo acercan a su realización personal.</a:t>
            </a:r>
          </a:p>
          <a:p>
            <a:pPr algn="just"/>
            <a:r>
              <a:rPr lang="es-ES_tradnl" b="1" i="1" dirty="0" smtClean="0">
                <a:latin typeface="+mn-lt"/>
              </a:rPr>
              <a:t>Para cada objetivo o propósito, y sus acciones, metas, resultados, etc., elabore un pequeño programa</a:t>
            </a:r>
            <a:r>
              <a:rPr lang="es-ES_tradnl" dirty="0" smtClean="0">
                <a:latin typeface="+mn-lt"/>
              </a:rPr>
              <a:t>  que establezca al detalle posible como lograrlo, y que recursos y tiempos utilizar específicamente.</a:t>
            </a:r>
            <a:endParaRPr lang="es-MX" dirty="0">
              <a:latin typeface="+mn-lt"/>
            </a:endParaRPr>
          </a:p>
        </p:txBody>
      </p:sp>
    </p:spTree>
    <p:extLst>
      <p:ext uri="{BB962C8B-B14F-4D97-AF65-F5344CB8AC3E}">
        <p14:creationId xmlns:p14="http://schemas.microsoft.com/office/powerpoint/2010/main" val="14676375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5295" name="Group 1759"/>
          <p:cNvGraphicFramePr>
            <a:graphicFrameLocks noGrp="1"/>
          </p:cNvGraphicFramePr>
          <p:nvPr>
            <p:extLst>
              <p:ext uri="{D42A27DB-BD31-4B8C-83A1-F6EECF244321}">
                <p14:modId xmlns:p14="http://schemas.microsoft.com/office/powerpoint/2010/main" val="2980406476"/>
              </p:ext>
            </p:extLst>
          </p:nvPr>
        </p:nvGraphicFramePr>
        <p:xfrm>
          <a:off x="323850" y="1014413"/>
          <a:ext cx="8489950" cy="1271016"/>
        </p:xfrm>
        <a:graphic>
          <a:graphicData uri="http://schemas.openxmlformats.org/drawingml/2006/table">
            <a:tbl>
              <a:tblPr/>
              <a:tblGrid>
                <a:gridCol w="503238"/>
                <a:gridCol w="3097212"/>
                <a:gridCol w="431800"/>
                <a:gridCol w="371475"/>
                <a:gridCol w="371475"/>
                <a:gridCol w="371475"/>
                <a:gridCol w="371475"/>
                <a:gridCol w="371475"/>
                <a:gridCol w="371475"/>
                <a:gridCol w="371475"/>
                <a:gridCol w="371475"/>
                <a:gridCol w="371475"/>
                <a:gridCol w="371475"/>
                <a:gridCol w="371475"/>
                <a:gridCol w="371475"/>
              </a:tblGrid>
              <a:tr h="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CLAVE</a:t>
                      </a:r>
                      <a:endParaRPr kumimoji="0" lang="es-ES" sz="9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Narrow" pitchFamily="34" charset="0"/>
                        </a:rPr>
                        <a:t>OBJETIVOS / METAS / ACCIONES / PROPOSITOS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AÑO</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2010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2011</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2012</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2013</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2014</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r>
              <a:tr h="20478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1.0</a:t>
                      </a:r>
                      <a:endParaRPr kumimoji="0" lang="es-E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LOGRAR UN PROMEDIO </a:t>
                      </a:r>
                      <a:r>
                        <a:rPr kumimoji="0" lang="es-ES_tradnl"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GENERAL </a:t>
                      </a:r>
                      <a:r>
                        <a:rPr kumimoji="0" lang="es-ES_tradnl"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DE LA CARRERA MÍNIMO DE 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SEM.</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2°</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3°</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4°</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5°</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6°</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8°</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10°</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1.1</a:t>
                      </a:r>
                      <a:endParaRPr kumimoji="0" lang="es-ES"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Narrow" pitchFamily="34" charset="0"/>
                        </a:rPr>
                        <a:t>OBTENER UN PROMEDIO GENERAL MINIMO  EN LA CARRERA DE 8.5</a:t>
                      </a:r>
                      <a:endPar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ME-TAS</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49804"/>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8.5/8.3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49804"/>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8.5/83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49804"/>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9.0/85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49804"/>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9.0/8.6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49804"/>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9.0/8.7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49804"/>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9.0/8.7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49804"/>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9.0/8.8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49804"/>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9.0/</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49804"/>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9.0/8.8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49804"/>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GRO</a:t>
                      </a:r>
                      <a:endParaRPr kumimoji="0" lang="es-ES" sz="8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8.5/</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8.7/</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8.3</a:t>
                      </a:r>
                      <a:endParaRPr kumimoji="0" lang="es-ES"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9.1/8.5</a:t>
                      </a:r>
                      <a:endParaRPr kumimoji="0" lang="es-ES"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35450" name="Group 1914"/>
          <p:cNvGraphicFramePr>
            <a:graphicFrameLocks noGrp="1"/>
          </p:cNvGraphicFramePr>
          <p:nvPr/>
        </p:nvGraphicFramePr>
        <p:xfrm>
          <a:off x="323850" y="2492375"/>
          <a:ext cx="8489950" cy="1078992"/>
        </p:xfrm>
        <a:graphic>
          <a:graphicData uri="http://schemas.openxmlformats.org/drawingml/2006/table">
            <a:tbl>
              <a:tblPr/>
              <a:tblGrid>
                <a:gridCol w="503238"/>
                <a:gridCol w="3097212"/>
                <a:gridCol w="431800"/>
                <a:gridCol w="371475"/>
                <a:gridCol w="371475"/>
                <a:gridCol w="371475"/>
                <a:gridCol w="371475"/>
                <a:gridCol w="371475"/>
                <a:gridCol w="371475"/>
                <a:gridCol w="371475"/>
                <a:gridCol w="371475"/>
                <a:gridCol w="371475"/>
                <a:gridCol w="371475"/>
                <a:gridCol w="371475"/>
                <a:gridCol w="371475"/>
              </a:tblGrid>
              <a:tr h="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CLAVE</a:t>
                      </a:r>
                      <a:endParaRPr kumimoji="0" lang="es-ES" sz="9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Narrow" pitchFamily="34" charset="0"/>
                        </a:rPr>
                        <a:t>OBJETIVOS / METAS / ACCIONES / PROPOSITOS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AÑO</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2010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2011</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2012</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2013</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2014</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r>
              <a:tr h="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2.0</a:t>
                      </a:r>
                      <a:endParaRPr kumimoji="0" lang="es-E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HABLAR Y ESCRIBIR INGLÉS AL 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SEM.</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2°</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3°</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4°</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5°</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6°</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7°</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8°</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10°</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row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2.1</a:t>
                      </a:r>
                      <a:endParaRPr kumimoji="0" lang="es-ES" sz="1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Narrow" pitchFamily="34" charset="0"/>
                        </a:rPr>
                        <a:t>INSCRIBIRSE, CURSAR Y PRESENTAR Y APROBAR EL EXAMEN AL MENOS CON UN 9.O DE PROMEDIO.</a:t>
                      </a:r>
                      <a:endParaRPr kumimoji="0" lang="es-ES_tradnl" sz="12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ME-TAS</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ES_tradnl" sz="8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ES_tradnl" sz="8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ES_tradnl"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ES_tradnl"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ES_tradnl"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rPr>
                        <a:t></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rPr>
                        <a:t></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rPr>
                        <a:t></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Wingdings" pitchFamily="2"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ES_tradnl"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ES_tradnl"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LO-GRO</a:t>
                      </a:r>
                      <a:endParaRPr kumimoji="0" lang="es-ES" sz="8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900" b="1" i="0" u="none" strike="noStrike" cap="none" normalizeH="0" baseline="0" smtClean="0">
                        <a:ln>
                          <a:noFill/>
                        </a:ln>
                        <a:solidFill>
                          <a:schemeClr val="tx1"/>
                        </a:solidFill>
                        <a:effectLst/>
                        <a:latin typeface="Arial Narrow"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900" b="0" i="0" u="none" strike="noStrike" cap="none" normalizeH="0" baseline="0" smtClean="0">
                        <a:ln>
                          <a:noFill/>
                        </a:ln>
                        <a:solidFill>
                          <a:schemeClr val="tx1"/>
                        </a:solidFill>
                        <a:effectLst/>
                        <a:latin typeface="Arial Narrow"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39773" name="Group 2141"/>
          <p:cNvGraphicFramePr>
            <a:graphicFrameLocks noGrp="1"/>
          </p:cNvGraphicFramePr>
          <p:nvPr/>
        </p:nvGraphicFramePr>
        <p:xfrm>
          <a:off x="323850" y="3689350"/>
          <a:ext cx="8489950" cy="2563368"/>
        </p:xfrm>
        <a:graphic>
          <a:graphicData uri="http://schemas.openxmlformats.org/drawingml/2006/table">
            <a:tbl>
              <a:tblPr/>
              <a:tblGrid>
                <a:gridCol w="503238"/>
                <a:gridCol w="3097212"/>
                <a:gridCol w="431800"/>
                <a:gridCol w="371475"/>
                <a:gridCol w="371475"/>
                <a:gridCol w="371475"/>
                <a:gridCol w="371475"/>
                <a:gridCol w="371475"/>
                <a:gridCol w="371475"/>
                <a:gridCol w="371475"/>
                <a:gridCol w="371475"/>
                <a:gridCol w="371475"/>
                <a:gridCol w="371475"/>
                <a:gridCol w="371475"/>
                <a:gridCol w="371475"/>
              </a:tblGrid>
              <a:tr h="0">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CLAVE</a:t>
                      </a:r>
                      <a:endParaRPr kumimoji="0" lang="es-ES" sz="9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Narrow" pitchFamily="34" charset="0"/>
                        </a:rPr>
                        <a:t>OBJETIVOS / METAS / ACCIONES / PROPOSITOS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AÑO</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gridSpan="1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2010.</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93688">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3.0</a:t>
                      </a:r>
                      <a:endParaRPr kumimoji="0" lang="es-ES" sz="10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9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Narrow" pitchFamily="34" charset="0"/>
                        </a:rPr>
                        <a:t>REALIZAR UN CURSO INTENSIVO DE INGLES EN CANADA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MES</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02</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03</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04</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05</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06</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07</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08</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09</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1" i="0" u="none" strike="noStrike" cap="none" normalizeH="0" baseline="0" smtClean="0">
                          <a:ln>
                            <a:noFill/>
                          </a:ln>
                          <a:solidFill>
                            <a:schemeClr val="tx1"/>
                          </a:solidFill>
                          <a:effectLst/>
                          <a:latin typeface="Arial" pitchFamily="34" charset="0"/>
                          <a:ea typeface="Times New Roman" pitchFamily="18" charset="0"/>
                          <a:cs typeface="Tahoma" pitchFamily="34" charset="0"/>
                        </a:rPr>
                        <a:t>10</a:t>
                      </a:r>
                      <a:endParaRPr kumimoji="0" lang="es-ES" sz="800" b="1"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0" i="0" u="none" strike="noStrike" cap="none" normalizeH="0" baseline="0" smtClean="0">
                          <a:ln>
                            <a:noFill/>
                          </a:ln>
                          <a:solidFill>
                            <a:schemeClr val="tx1"/>
                          </a:solidFill>
                          <a:effectLst/>
                          <a:latin typeface="Arial" pitchFamily="34" charset="0"/>
                          <a:ea typeface="Times New Roman" pitchFamily="18" charset="0"/>
                          <a:cs typeface="Tahoma" pitchFamily="34" charset="0"/>
                        </a:rPr>
                        <a:t>11</a:t>
                      </a:r>
                      <a:endParaRPr kumimoji="0" lang="es-ES" sz="8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800" b="0" i="0" u="none" strike="noStrike" cap="none" normalizeH="0" baseline="0" smtClean="0">
                          <a:ln>
                            <a:noFill/>
                          </a:ln>
                          <a:solidFill>
                            <a:schemeClr val="tx1"/>
                          </a:solidFill>
                          <a:effectLst/>
                          <a:latin typeface="Arial" pitchFamily="34" charset="0"/>
                          <a:ea typeface="Times New Roman" pitchFamily="18" charset="0"/>
                          <a:cs typeface="Tahoma" pitchFamily="34" charset="0"/>
                        </a:rPr>
                        <a:t>12</a:t>
                      </a:r>
                      <a:endParaRPr kumimoji="0" lang="es-ES" sz="800" b="0" i="0" u="none" strike="noStrike" cap="none" normalizeH="0" baseline="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Narrow" pitchFamily="34" charset="0"/>
                        </a:rPr>
                        <a:t>3.1</a:t>
                      </a:r>
                      <a:endParaRPr kumimoji="0" lang="es-ES"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Narrow" pitchFamily="34" charset="0"/>
                        </a:rPr>
                        <a:t>AHORRAR UN MÍNIMO DE $ 70 DLS.,MENSUALES HASTA TOTALIZAR 840 dls. COMO BASE DE RESPALDO ECONOMICO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ME-TAS</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70</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err="1" smtClean="0">
                          <a:ln>
                            <a:noFill/>
                          </a:ln>
                          <a:solidFill>
                            <a:schemeClr val="tx1"/>
                          </a:solidFill>
                          <a:effectLst/>
                          <a:latin typeface="Arial" pitchFamily="34" charset="0"/>
                          <a:ea typeface="Times New Roman" pitchFamily="18" charset="0"/>
                          <a:cs typeface="Tahoma" pitchFamily="34" charset="0"/>
                        </a:rPr>
                        <a:t>dls</a:t>
                      </a:r>
                      <a:endPar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70/</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140</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70/</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210</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70/280</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70/</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350</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70/420</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70/490</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70/560</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70/630</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70/700</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70/</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770</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70/</a:t>
                      </a:r>
                    </a:p>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rPr>
                        <a:t>840</a:t>
                      </a:r>
                      <a:endParaRPr kumimoji="0" lang="es-ES" sz="800" b="1" i="0" u="none" strike="noStrike" cap="none" normalizeH="0" baseline="0" dirty="0" smtClean="0">
                        <a:ln>
                          <a:noFill/>
                        </a:ln>
                        <a:solidFill>
                          <a:schemeClr val="tx1"/>
                        </a:solidFill>
                        <a:effectLst/>
                        <a:latin typeface="Arial"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r>
              <a:tr h="361950">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GRO</a:t>
                      </a:r>
                      <a:endParaRPr kumimoji="0" lang="es-ES" sz="8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70</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900" b="1" i="0" u="none" strike="noStrike" cap="none" normalizeH="0" baseline="0" dirty="0" err="1" smtClean="0">
                          <a:ln>
                            <a:noFill/>
                          </a:ln>
                          <a:solidFill>
                            <a:schemeClr val="tx1"/>
                          </a:solidFill>
                          <a:effectLst/>
                          <a:latin typeface="Arial Narrow" pitchFamily="34" charset="0"/>
                          <a:ea typeface="Times New Roman" pitchFamily="18" charset="0"/>
                          <a:cs typeface="Tahoma" pitchFamily="34" charset="0"/>
                        </a:rPr>
                        <a:t>Dls</a:t>
                      </a:r>
                      <a:endPar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75/</a:t>
                      </a:r>
                    </a:p>
                    <a:p>
                      <a:pPr marL="0" marR="0" lvl="0" indent="0" algn="ctr" defTabSz="914400" rtl="0" eaLnBrk="1" fontAlgn="base" latinLnBrk="0" hangingPunct="1">
                        <a:lnSpc>
                          <a:spcPct val="90000"/>
                        </a:lnSpc>
                        <a:spcBef>
                          <a:spcPct val="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rPr>
                        <a:t>145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60/</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205</a:t>
                      </a:r>
                      <a:endParaRPr kumimoji="0" lang="es-ES"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r>
              <a:tr h="180975">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3.2</a:t>
                      </a:r>
                      <a:endParaRPr kumimoji="0" lang="es-ES"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Narrow" pitchFamily="34" charset="0"/>
                        </a:rPr>
                        <a:t>SOLICITAR INFORMACIÓN, ANALIZAR Y SELECCIONAR LA INSTITUCIÓN DONDE ESTUDIAR. TRAMITAR LA INSCRIPCIÓN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ME-TAS</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r>
              <a:tr h="227013">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GRO</a:t>
                      </a:r>
                      <a:endParaRPr kumimoji="0" lang="es-ES" sz="8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82575">
                <a:tc rowSpan="2">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3.3</a:t>
                      </a:r>
                      <a:endParaRPr kumimoji="0" lang="es-ES"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90000"/>
                        </a:lnSpc>
                        <a:spcBef>
                          <a:spcPct val="2000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Narrow" pitchFamily="34" charset="0"/>
                        </a:rPr>
                        <a:t>GESTIONAR Y OBTENER  BECAS ESCOLARES Y DE APOYO EN VIATICOS Y TANSPORTE.</a:t>
                      </a:r>
                    </a:p>
                    <a:p>
                      <a:pPr marL="0" marR="0" lvl="0" indent="0" algn="just" defTabSz="914400" rtl="0" eaLnBrk="1" fontAlgn="base" latinLnBrk="0" hangingPunct="1">
                        <a:lnSpc>
                          <a:spcPct val="90000"/>
                        </a:lnSpc>
                        <a:spcBef>
                          <a:spcPct val="20000"/>
                        </a:spcBef>
                        <a:spcAft>
                          <a:spcPct val="0"/>
                        </a:spcAft>
                        <a:buClrTx/>
                        <a:buSzTx/>
                        <a:buFontTx/>
                        <a:buNone/>
                        <a:tabLst/>
                      </a:pPr>
                      <a:endParaRPr kumimoji="0" lang="es-ES_tradnl"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ME-TAS</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Narrow" pitchFamily="34"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Narrow" pitchFamily="34" charset="0"/>
                          <a:sym typeface="Wingdings 2" pitchFamily="18" charset="2"/>
                        </a:rPr>
                        <a:t></a:t>
                      </a: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Narrow" pitchFamily="34" charset="0"/>
                          <a:sym typeface="Wingdings 2" pitchFamily="18" charset="2"/>
                        </a:rPr>
                        <a:t></a:t>
                      </a: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r>
              <a:tr h="217488">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a:t>
                      </a:r>
                    </a:p>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GRO</a:t>
                      </a:r>
                      <a:endParaRPr kumimoji="0" lang="es-ES" sz="8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a typeface="Times New Roman" pitchFamily="18"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9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0" lang="es-MX" sz="9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r>
            </a:tbl>
          </a:graphicData>
        </a:graphic>
      </p:graphicFrame>
      <p:graphicFrame>
        <p:nvGraphicFramePr>
          <p:cNvPr id="834861" name="Group 1325"/>
          <p:cNvGraphicFramePr>
            <a:graphicFrameLocks noGrp="1"/>
          </p:cNvGraphicFramePr>
          <p:nvPr/>
        </p:nvGraphicFramePr>
        <p:xfrm>
          <a:off x="323850" y="476250"/>
          <a:ext cx="8496300" cy="457200"/>
        </p:xfrm>
        <a:graphic>
          <a:graphicData uri="http://schemas.openxmlformats.org/drawingml/2006/table">
            <a:tbl>
              <a:tblPr/>
              <a:tblGrid>
                <a:gridCol w="8496300"/>
              </a:tblGrid>
              <a:tr h="130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rPr>
                        <a:t>EJEMPLOS DE OBJETIVOS / METAS / ACCIONES / PROPOSITOS PARA INTEGRAR AL FORMATO DE PLAN DE VIDA Y CARRERA DE MANERA PROGRAMADA EN FECHAS, PLAZOS Y RESULTADOS Y LOGROS.</a:t>
                      </a:r>
                      <a:endParaRPr kumimoji="0" lang="es-ES" sz="1200" b="0" i="0" u="none" strike="noStrike" cap="none" normalizeH="0" baseline="0" dirty="0" smtClean="0">
                        <a:ln>
                          <a:noFill/>
                        </a:ln>
                        <a:solidFill>
                          <a:schemeClr val="tx1"/>
                        </a:solidFill>
                        <a:effectLst/>
                        <a:latin typeface="Arial" pitchFamily="34"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1 Marcador de número de diapositiva"/>
          <p:cNvSpPr>
            <a:spLocks noGrp="1"/>
          </p:cNvSpPr>
          <p:nvPr>
            <p:ph type="sldNum" sz="quarter" idx="12"/>
          </p:nvPr>
        </p:nvSpPr>
        <p:spPr/>
        <p:txBody>
          <a:bodyPr/>
          <a:lstStyle/>
          <a:p>
            <a:fld id="{29F12CAC-99B7-432E-A7F7-BD608834FB18}" type="slidenum">
              <a:rPr lang="es-ES" smtClean="0"/>
              <a:pPr/>
              <a:t>71</a:t>
            </a:fld>
            <a:endParaRPr lang="es-ES" dirty="0"/>
          </a:p>
        </p:txBody>
      </p:sp>
    </p:spTree>
    <p:extLst>
      <p:ext uri="{BB962C8B-B14F-4D97-AF65-F5344CB8AC3E}">
        <p14:creationId xmlns:p14="http://schemas.microsoft.com/office/powerpoint/2010/main" val="32351534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328" name="Group 672"/>
          <p:cNvGraphicFramePr>
            <a:graphicFrameLocks noGrp="1"/>
          </p:cNvGraphicFramePr>
          <p:nvPr>
            <p:extLst>
              <p:ext uri="{D42A27DB-BD31-4B8C-83A1-F6EECF244321}">
                <p14:modId xmlns:p14="http://schemas.microsoft.com/office/powerpoint/2010/main" val="4103265419"/>
              </p:ext>
            </p:extLst>
          </p:nvPr>
        </p:nvGraphicFramePr>
        <p:xfrm>
          <a:off x="323851" y="332656"/>
          <a:ext cx="8496301" cy="5893943"/>
        </p:xfrm>
        <a:graphic>
          <a:graphicData uri="http://schemas.openxmlformats.org/drawingml/2006/table">
            <a:tbl>
              <a:tblPr/>
              <a:tblGrid>
                <a:gridCol w="496639"/>
                <a:gridCol w="644373"/>
                <a:gridCol w="2514628"/>
                <a:gridCol w="427487"/>
                <a:gridCol w="735529"/>
                <a:gridCol w="735529"/>
                <a:gridCol w="735529"/>
                <a:gridCol w="735529"/>
                <a:gridCol w="735529"/>
                <a:gridCol w="735529"/>
              </a:tblGrid>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CLAVE</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Narrow" pitchFamily="34" charset="0"/>
                        </a:rPr>
                        <a:t>OBJETIVOS / METAS / ACCIONES / PROPOSITOS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Narrow" pitchFamily="34" charset="0"/>
                        </a:rPr>
                        <a:t>AÑO</a:t>
                      </a:r>
                      <a:endParaRPr kumimoji="0" lang="es-E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Narrow" pitchFamily="34" charset="0"/>
                        </a:rPr>
                        <a:t>DE 2011 A 2016</a:t>
                      </a:r>
                      <a:endParaRPr kumimoji="0" lang="es-E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15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Narrow" pitchFamily="34" charset="0"/>
                        </a:rPr>
                        <a:t>4.0</a:t>
                      </a:r>
                      <a:endParaRPr kumimoji="0" lang="es-ES" sz="1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Narrow" pitchFamily="34" charset="0"/>
                        </a:rPr>
                        <a:t>INDEPENDIZARME Y FORMAR UNA EMPRESA PROPIA</a:t>
                      </a:r>
                      <a:endParaRPr kumimoji="0" lang="es-ES" sz="1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Narrow" pitchFamily="34" charset="0"/>
                        </a:rPr>
                        <a:t>2011</a:t>
                      </a:r>
                      <a:endParaRPr kumimoji="0" lang="es-E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Narrow" pitchFamily="34" charset="0"/>
                        </a:rPr>
                        <a:t>2012</a:t>
                      </a:r>
                      <a:endParaRPr kumimoji="0" lang="es-E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Narrow" pitchFamily="34" charset="0"/>
                        </a:rPr>
                        <a:t>2013</a:t>
                      </a:r>
                      <a:endParaRPr kumimoji="0" lang="es-E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Narrow" pitchFamily="34" charset="0"/>
                        </a:rPr>
                        <a:t>2014</a:t>
                      </a:r>
                      <a:endParaRPr kumimoji="0" lang="es-E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Narrow" pitchFamily="34" charset="0"/>
                        </a:rPr>
                        <a:t>2015</a:t>
                      </a:r>
                      <a:endParaRPr kumimoji="0" lang="es-E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chemeClr val="tx1"/>
                          </a:solidFill>
                          <a:effectLst/>
                          <a:latin typeface="Arial Narrow" pitchFamily="34" charset="0"/>
                        </a:rPr>
                        <a:t>2016</a:t>
                      </a:r>
                      <a:endParaRPr kumimoji="0" lang="es-ES" sz="1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7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0" i="0" u="none" strike="noStrike" cap="none" normalizeH="0" baseline="0" dirty="0" smtClean="0">
                          <a:ln>
                            <a:noFill/>
                          </a:ln>
                          <a:solidFill>
                            <a:schemeClr val="tx1"/>
                          </a:solidFill>
                          <a:effectLst/>
                          <a:latin typeface="Arial Narrow" pitchFamily="34" charset="0"/>
                        </a:rPr>
                        <a:t>4.1</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Narrow" pitchFamily="34" charset="0"/>
                        </a:rPr>
                        <a:t>CONTRATARME Y TRABAJAR EN UNA EMPRESA RELACIONADA CONLA BIOTECNOLOGIA APLICADA, INICIALMENTE EN UN PUESTO OPERATIVO</a:t>
                      </a:r>
                      <a:endParaRPr kumimoji="0" lang="es-ES"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ME-TAS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0" i="0" u="none" strike="noStrike" cap="none" normalizeH="0" baseline="0" dirty="0" smtClean="0">
                          <a:ln>
                            <a:noFill/>
                          </a:ln>
                          <a:solidFill>
                            <a:schemeClr val="tx1"/>
                          </a:solidFill>
                          <a:effectLst/>
                          <a:latin typeface="Arial Narrow" pitchFamily="34" charset="0"/>
                        </a:rPr>
                        <a:t>ENERO</a:t>
                      </a: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Narrow" pitchFamily="34" charset="0"/>
                          <a:sym typeface="Wingdings 2"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LO-GRO</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4.2</a:t>
                      </a:r>
                      <a:endParaRPr kumimoji="0" lang="es-ES"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ASCENDER Y OCUPAR UN PUESTO DE JEFATURA DE LABORATORIO DE ANALISIS</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ME-TAS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Narrow" pitchFamily="34" charset="0"/>
                        </a:rPr>
                        <a:t>ENERO</a:t>
                      </a: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Narrow" pitchFamily="34" charset="0"/>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Narrow" pitchFamily="34" charset="0"/>
                          <a:sym typeface="Wingdings 2" pitchFamily="18" charset="2"/>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LO-GRO</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4.3</a:t>
                      </a:r>
                      <a:endParaRPr kumimoji="0" lang="es-ES"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AHORRAR E INVERTIR A PLAZO MEDIO UN PROMEDIO ANUAL MAYOR A $ 20,000 HASTA TOTALIZAR UN MÍNIMO DE $ 110,000.00</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ME-TAS</a:t>
                      </a:r>
                      <a:endParaRPr kumimoji="0" lang="es-ES"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Narrow" pitchFamily="34" charset="0"/>
                        </a:rPr>
                        <a:t>$ 20,000</a:t>
                      </a: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Narrow" pitchFamily="34" charset="0"/>
                        </a:rPr>
                        <a:t>$ 20,000/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Narrow" pitchFamily="34" charset="0"/>
                        </a:rPr>
                        <a:t>$ 40,000</a:t>
                      </a: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Narrow" pitchFamily="34" charset="0"/>
                        </a:rPr>
                        <a:t>$ 25,000/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Narrow" pitchFamily="34" charset="0"/>
                        </a:rPr>
                        <a:t>$ 65,000</a:t>
                      </a: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Narrow" pitchFamily="34" charset="0"/>
                        </a:rPr>
                        <a:t>$ 25,000/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Narrow" pitchFamily="34" charset="0"/>
                        </a:rPr>
                        <a:t>$ 80,000</a:t>
                      </a: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Narrow" pitchFamily="34" charset="0"/>
                        </a:rPr>
                        <a:t>$ 30,000/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Narrow" pitchFamily="34" charset="0"/>
                        </a:rPr>
                        <a:t>$ 110,000</a:t>
                      </a: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rPr>
                        <a:t>LO-GRO</a:t>
                      </a:r>
                      <a:endParaRPr kumimoji="0" lang="es-ES" sz="800" b="1" i="0" u="none" strike="noStrike" cap="none" normalizeH="0" baseline="0" dirty="0" smtClean="0">
                        <a:ln>
                          <a:noFill/>
                        </a:ln>
                        <a:solidFill>
                          <a:srgbClr val="000000"/>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4.4</a:t>
                      </a:r>
                      <a:endParaRPr kumimoji="0" lang="es-ES"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ESTUDIAR EN LÍNEA UNA ESPECIALIZACIÓN EN BIOTECNOLOGÍA APLICADA.</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ME-TAS</a:t>
                      </a:r>
                      <a:endParaRPr kumimoji="0" lang="es-ES"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Narrow" pitchFamily="34" charset="0"/>
                          <a:sym typeface="Wingdings 2" pitchFamily="18" charset="2"/>
                        </a:rPr>
                        <a:t></a:t>
                      </a:r>
                      <a:endParaRPr kumimoji="0" lang="es-ES" sz="800" b="1" i="0" u="none" strike="noStrike" cap="none" normalizeH="0" baseline="0" dirty="0" smtClean="0">
                        <a:ln>
                          <a:noFill/>
                        </a:ln>
                        <a:solidFill>
                          <a:schemeClr val="tx1"/>
                        </a:solidFill>
                        <a:effectLst/>
                        <a:latin typeface="Arial Narrow"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Narrow" pitchFamily="34" charset="0"/>
                          <a:sym typeface="Wingdings 2" pitchFamily="18" charset="2"/>
                        </a:rPr>
                        <a:t></a:t>
                      </a:r>
                      <a:endParaRPr kumimoji="0" lang="es-ES" sz="800" b="1" i="0" u="none" strike="noStrike" cap="none" normalizeH="0" baseline="0" dirty="0" smtClean="0">
                        <a:ln>
                          <a:noFill/>
                        </a:ln>
                        <a:solidFill>
                          <a:schemeClr val="tx1"/>
                        </a:solidFill>
                        <a:effectLst/>
                        <a:latin typeface="Arial Narrow"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rPr>
                        <a:t>LO-GRO</a:t>
                      </a:r>
                      <a:endParaRPr kumimoji="0" lang="es-ES" sz="800" b="1" i="0" u="none" strike="noStrike" cap="none" normalizeH="0" baseline="0" dirty="0" smtClean="0">
                        <a:ln>
                          <a:noFill/>
                        </a:ln>
                        <a:solidFill>
                          <a:srgbClr val="000000"/>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4.5</a:t>
                      </a:r>
                      <a:endParaRPr kumimoji="0" lang="es-ES"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PLANEAR EL INICIO DE LA EMPRESA PROPIA. REALIZAR LAS ESCRITURAS, ALTA FISCAL, SELECCIONAR PERSONAL, RENTAR Y EQUIPAR LAS INSTALACIONES.</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ME-TAS</a:t>
                      </a:r>
                      <a:endParaRPr kumimoji="0" lang="es-ES"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Narrow" pitchFamily="34" charset="0"/>
                        </a:rPr>
                        <a:t>SEPTIEMBRE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Narrow" pitchFamily="34" charset="0"/>
                        </a:rPr>
                        <a:t>A DICIEMBRE</a:t>
                      </a: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rPr>
                        <a:t>LO-GRO</a:t>
                      </a:r>
                      <a:endParaRPr kumimoji="0" lang="es-ES" sz="800" b="1" i="0" u="none" strike="noStrike" cap="none" normalizeH="0" baseline="0" dirty="0" smtClean="0">
                        <a:ln>
                          <a:noFill/>
                        </a:ln>
                        <a:solidFill>
                          <a:srgbClr val="000000"/>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Narrow" pitchFamily="34" charset="0"/>
                        </a:rPr>
                        <a:t>4.6</a:t>
                      </a:r>
                      <a:endParaRPr kumimoji="0" lang="es-ES"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Narrow" pitchFamily="34" charset="0"/>
                        </a:rPr>
                        <a:t>APERTURA E INICIO DE OPERACIONES DE LA EMPRESA</a:t>
                      </a:r>
                      <a:endParaRPr kumimoji="0" lang="es-ES"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ME-TAS</a:t>
                      </a:r>
                      <a:endParaRPr kumimoji="0" lang="es-ES"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800" b="0" i="0" u="none" strike="noStrike" cap="none" normalizeH="0" baseline="0" dirty="0" smtClean="0">
                          <a:ln>
                            <a:noFill/>
                          </a:ln>
                          <a:solidFill>
                            <a:schemeClr val="tx1"/>
                          </a:solidFill>
                          <a:effectLst/>
                          <a:latin typeface="Arial Narrow" pitchFamily="34" charset="0"/>
                        </a:rPr>
                        <a:t>ENERO</a:t>
                      </a:r>
                      <a:endParaRPr kumimoji="0" lang="es-ES"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CA12B">
                        <a:alpha val="50000"/>
                      </a:srgbClr>
                    </a:solidFill>
                  </a:tcPr>
                </a:tc>
              </a:tr>
              <a:tr h="365125">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rPr>
                        <a:t>LO-GRO</a:t>
                      </a:r>
                      <a:endParaRPr kumimoji="0" lang="es-ES" sz="800" b="1" i="0" u="none" strike="noStrike" cap="none" normalizeH="0" baseline="0" dirty="0" smtClean="0">
                        <a:ln>
                          <a:noFill/>
                        </a:ln>
                        <a:solidFill>
                          <a:srgbClr val="000000"/>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49804"/>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E393">
                        <a:alpha val="50000"/>
                      </a:srgbClr>
                    </a:solidFill>
                  </a:tcPr>
                </a:tc>
              </a:tr>
              <a:tr h="180975">
                <a:tc gridSpan="10">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809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Narrow" pitchFamily="34" charset="0"/>
                        </a:rPr>
                        <a:t>COMENTARIOS:</a:t>
                      </a:r>
                      <a:endParaRPr kumimoji="0" lang="es-ES" sz="10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1">
                        <a:lumMod val="65000"/>
                      </a:schemeClr>
                    </a:solidFill>
                  </a:tcPr>
                </a:tc>
                <a:tc hMerge="1">
                  <a:txBody>
                    <a:bodyPr/>
                    <a:lstStyle/>
                    <a:p>
                      <a:endParaRPr lang="es-MX"/>
                    </a:p>
                  </a:txBody>
                  <a:tcPr/>
                </a:tc>
                <a:tc gridSpan="8">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800" b="1" i="0" u="none" strike="noStrike" cap="none" normalizeH="0" baseline="0" smtClean="0">
                        <a:ln>
                          <a:noFill/>
                        </a:ln>
                        <a:solidFill>
                          <a:srgbClr val="000000"/>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42888">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80975">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2" name="1 Marcador de número de diapositiva"/>
          <p:cNvSpPr>
            <a:spLocks noGrp="1"/>
          </p:cNvSpPr>
          <p:nvPr>
            <p:ph type="sldNum" sz="quarter" idx="12"/>
          </p:nvPr>
        </p:nvSpPr>
        <p:spPr/>
        <p:txBody>
          <a:bodyPr/>
          <a:lstStyle/>
          <a:p>
            <a:fld id="{29F12CAC-99B7-432E-A7F7-BD608834FB18}" type="slidenum">
              <a:rPr lang="es-ES" smtClean="0"/>
              <a:pPr/>
              <a:t>72</a:t>
            </a:fld>
            <a:endParaRPr lang="es-ES" dirty="0"/>
          </a:p>
        </p:txBody>
      </p:sp>
    </p:spTree>
    <p:extLst>
      <p:ext uri="{BB962C8B-B14F-4D97-AF65-F5344CB8AC3E}">
        <p14:creationId xmlns:p14="http://schemas.microsoft.com/office/powerpoint/2010/main" val="24429176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7112" name="Group 504"/>
          <p:cNvGraphicFramePr>
            <a:graphicFrameLocks noGrp="1"/>
          </p:cNvGraphicFramePr>
          <p:nvPr/>
        </p:nvGraphicFramePr>
        <p:xfrm>
          <a:off x="323850" y="404813"/>
          <a:ext cx="8496300" cy="246888"/>
        </p:xfrm>
        <a:graphic>
          <a:graphicData uri="http://schemas.openxmlformats.org/drawingml/2006/table">
            <a:tbl>
              <a:tblPr/>
              <a:tblGrid>
                <a:gridCol w="5903913"/>
                <a:gridCol w="1390650"/>
                <a:gridCol w="1201737"/>
              </a:tblGrid>
              <a:tr h="217488">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PLAN DE VIDA Y CARRERA</a:t>
                      </a:r>
                      <a:endParaRPr kumimoji="0" lang="es-ES_tradnl"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FECHA DE EMISIÓN</a:t>
                      </a:r>
                      <a:endParaRPr kumimoji="0" lang="es-ES_tradnl"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s-MX" sz="12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37121" name="Group 513"/>
          <p:cNvGraphicFramePr>
            <a:graphicFrameLocks noGrp="1"/>
          </p:cNvGraphicFramePr>
          <p:nvPr>
            <p:extLst>
              <p:ext uri="{D42A27DB-BD31-4B8C-83A1-F6EECF244321}">
                <p14:modId xmlns:p14="http://schemas.microsoft.com/office/powerpoint/2010/main" val="719101501"/>
              </p:ext>
            </p:extLst>
          </p:nvPr>
        </p:nvGraphicFramePr>
        <p:xfrm>
          <a:off x="323850" y="836613"/>
          <a:ext cx="8496300" cy="246888"/>
        </p:xfrm>
        <a:graphic>
          <a:graphicData uri="http://schemas.openxmlformats.org/drawingml/2006/table">
            <a:tbl>
              <a:tblPr/>
              <a:tblGrid>
                <a:gridCol w="1012825"/>
                <a:gridCol w="4891088"/>
                <a:gridCol w="792162"/>
                <a:gridCol w="600075"/>
                <a:gridCol w="600075"/>
                <a:gridCol w="600075"/>
              </a:tblGrid>
              <a:tr h="21590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NOMBRE:</a:t>
                      </a:r>
                      <a:endParaRPr kumimoji="0" lang="es-ES_tradnl"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HOJA: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37275" name="Group 667"/>
          <p:cNvGraphicFramePr>
            <a:graphicFrameLocks noGrp="1"/>
          </p:cNvGraphicFramePr>
          <p:nvPr/>
        </p:nvGraphicFramePr>
        <p:xfrm>
          <a:off x="323850" y="2205038"/>
          <a:ext cx="8496300" cy="786384"/>
        </p:xfrm>
        <a:graphic>
          <a:graphicData uri="http://schemas.openxmlformats.org/drawingml/2006/table">
            <a:tbl>
              <a:tblPr/>
              <a:tblGrid>
                <a:gridCol w="8496300"/>
              </a:tblGrid>
              <a:tr h="1301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ESCRIBA CUAL ES SU VISIÓN A LOS CINCO AÑOS DE TERMINAR SU CARRERA PROFESIONAL:</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r>
              <a:tr h="130175">
                <a:tc>
                  <a:txBody>
                    <a:bodyPr/>
                    <a:lstStyle/>
                    <a:p>
                      <a:pPr marL="0" marR="0" lvl="0" indent="0" algn="just" defTabSz="914400" rtl="0" eaLnBrk="1" fontAlgn="t" latinLnBrk="0" hangingPunct="1">
                        <a:lnSpc>
                          <a:spcPct val="9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Narrow" pitchFamily="34" charset="0"/>
                        </a:rPr>
                        <a:t> </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30175">
                <a:tc>
                  <a:txBody>
                    <a:bodyPr/>
                    <a:lstStyle/>
                    <a:p>
                      <a:pPr marL="0" marR="0" lvl="0" indent="0" algn="just" defTabSz="914400" rtl="0" eaLnBrk="1" fontAlgn="t"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rPr>
                        <a:t> </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37276" name="Group 668"/>
          <p:cNvGraphicFramePr>
            <a:graphicFrameLocks noGrp="1"/>
          </p:cNvGraphicFramePr>
          <p:nvPr/>
        </p:nvGraphicFramePr>
        <p:xfrm>
          <a:off x="323850" y="1268413"/>
          <a:ext cx="8496300" cy="786384"/>
        </p:xfrm>
        <a:graphic>
          <a:graphicData uri="http://schemas.openxmlformats.org/drawingml/2006/table">
            <a:tbl>
              <a:tblPr/>
              <a:tblGrid>
                <a:gridCol w="8496300"/>
              </a:tblGrid>
              <a:tr h="13017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Narrow" pitchFamily="34" charset="0"/>
                        </a:rPr>
                        <a:t>ESCRIBA CUAL ES SU MISIÓN ACTUAL:</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C0C0C0"/>
                    </a:solidFill>
                  </a:tcPr>
                </a:tc>
              </a:tr>
              <a:tr h="130175">
                <a:tc>
                  <a:txBody>
                    <a:bodyPr/>
                    <a:lstStyle/>
                    <a:p>
                      <a:pPr marL="0" marR="0" lvl="0" indent="0" algn="just" defTabSz="914400" rtl="0" eaLnBrk="1" fontAlgn="t" latinLnBrk="0" hangingPunct="1">
                        <a:lnSpc>
                          <a:spcPct val="9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Narrow" pitchFamily="34" charset="0"/>
                        </a:rPr>
                        <a:t> </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r h="130175">
                <a:tc>
                  <a:txBody>
                    <a:bodyPr/>
                    <a:lstStyle/>
                    <a:p>
                      <a:pPr marL="0" marR="0" lvl="0" indent="0" algn="just" defTabSz="914400" rtl="0" eaLnBrk="1" fontAlgn="t" latinLnBrk="0" hangingPunct="1">
                        <a:lnSpc>
                          <a:spcPct val="9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Narrow" pitchFamily="34" charset="0"/>
                        </a:rPr>
                        <a:t> </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37273" name="Group 665"/>
          <p:cNvGraphicFramePr>
            <a:graphicFrameLocks noGrp="1"/>
          </p:cNvGraphicFramePr>
          <p:nvPr>
            <p:extLst>
              <p:ext uri="{D42A27DB-BD31-4B8C-83A1-F6EECF244321}">
                <p14:modId xmlns:p14="http://schemas.microsoft.com/office/powerpoint/2010/main" val="1151384852"/>
              </p:ext>
            </p:extLst>
          </p:nvPr>
        </p:nvGraphicFramePr>
        <p:xfrm>
          <a:off x="323850" y="3141663"/>
          <a:ext cx="8489950" cy="1463040"/>
        </p:xfrm>
        <a:graphic>
          <a:graphicData uri="http://schemas.openxmlformats.org/drawingml/2006/table">
            <a:tbl>
              <a:tblPr/>
              <a:tblGrid>
                <a:gridCol w="503238"/>
                <a:gridCol w="3097212"/>
                <a:gridCol w="431800"/>
                <a:gridCol w="371475"/>
                <a:gridCol w="371475"/>
                <a:gridCol w="371475"/>
                <a:gridCol w="371475"/>
                <a:gridCol w="371475"/>
                <a:gridCol w="371475"/>
                <a:gridCol w="371475"/>
                <a:gridCol w="371475"/>
                <a:gridCol w="371475"/>
                <a:gridCol w="371475"/>
                <a:gridCol w="371475"/>
                <a:gridCol w="371475"/>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Narrow" pitchFamily="34" charset="0"/>
                        </a:rPr>
                        <a:t>CLAVE</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Narrow" pitchFamily="34" charset="0"/>
                        </a:rPr>
                        <a:t>OBJETIVOS / METAS / ACCIONES / PROPÓSITOS</a:t>
                      </a:r>
                      <a:endParaRPr kumimoji="0" lang="es-ES" sz="1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r>
              <a:tr h="204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ME-TAS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GRO</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37274" name="Group 666"/>
          <p:cNvGraphicFramePr>
            <a:graphicFrameLocks noGrp="1"/>
          </p:cNvGraphicFramePr>
          <p:nvPr>
            <p:extLst>
              <p:ext uri="{D42A27DB-BD31-4B8C-83A1-F6EECF244321}">
                <p14:modId xmlns:p14="http://schemas.microsoft.com/office/powerpoint/2010/main" val="1806867063"/>
              </p:ext>
            </p:extLst>
          </p:nvPr>
        </p:nvGraphicFramePr>
        <p:xfrm>
          <a:off x="323850" y="4776788"/>
          <a:ext cx="8489950" cy="1463040"/>
        </p:xfrm>
        <a:graphic>
          <a:graphicData uri="http://schemas.openxmlformats.org/drawingml/2006/table">
            <a:tbl>
              <a:tblPr/>
              <a:tblGrid>
                <a:gridCol w="503238"/>
                <a:gridCol w="3097212"/>
                <a:gridCol w="431800"/>
                <a:gridCol w="371475"/>
                <a:gridCol w="371475"/>
                <a:gridCol w="371475"/>
                <a:gridCol w="371475"/>
                <a:gridCol w="371475"/>
                <a:gridCol w="371475"/>
                <a:gridCol w="371475"/>
                <a:gridCol w="371475"/>
                <a:gridCol w="371475"/>
                <a:gridCol w="371475"/>
                <a:gridCol w="371475"/>
                <a:gridCol w="371475"/>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Narrow" pitchFamily="34" charset="0"/>
                        </a:rPr>
                        <a:t>CLAVE</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Narrow" pitchFamily="34" charset="0"/>
                        </a:rPr>
                        <a:t>OBJETIVOS / METAS / ACCIONES / PROPÓSITOS</a:t>
                      </a:r>
                      <a:endParaRPr kumimoji="0" lang="es-ES" sz="1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ME-TAS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LO-GRO</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1 Marcador de número de diapositiva"/>
          <p:cNvSpPr>
            <a:spLocks noGrp="1"/>
          </p:cNvSpPr>
          <p:nvPr>
            <p:ph type="sldNum" sz="quarter" idx="12"/>
          </p:nvPr>
        </p:nvSpPr>
        <p:spPr/>
        <p:txBody>
          <a:bodyPr/>
          <a:lstStyle/>
          <a:p>
            <a:fld id="{29F12CAC-99B7-432E-A7F7-BD608834FB18}" type="slidenum">
              <a:rPr lang="es-ES" smtClean="0"/>
              <a:pPr/>
              <a:t>73</a:t>
            </a:fld>
            <a:endParaRPr lang="es-ES" dirty="0"/>
          </a:p>
        </p:txBody>
      </p:sp>
    </p:spTree>
    <p:extLst>
      <p:ext uri="{BB962C8B-B14F-4D97-AF65-F5344CB8AC3E}">
        <p14:creationId xmlns:p14="http://schemas.microsoft.com/office/powerpoint/2010/main" val="42834395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3 Marcador de número de diapositiva"/>
          <p:cNvSpPr>
            <a:spLocks noGrp="1"/>
          </p:cNvSpPr>
          <p:nvPr>
            <p:ph type="sldNum" sz="quarter" idx="12"/>
          </p:nvPr>
        </p:nvSpPr>
        <p:spPr/>
        <p:txBody>
          <a:bodyPr/>
          <a:lstStyle/>
          <a:p>
            <a:fld id="{3A80560B-1DE6-41A0-B2C1-354498FEDF30}" type="slidenum">
              <a:rPr lang="es-ES"/>
              <a:pPr/>
              <a:t>74</a:t>
            </a:fld>
            <a:endParaRPr lang="es-ES"/>
          </a:p>
        </p:txBody>
      </p:sp>
      <p:graphicFrame>
        <p:nvGraphicFramePr>
          <p:cNvPr id="838050" name="Group 418"/>
          <p:cNvGraphicFramePr>
            <a:graphicFrameLocks noGrp="1"/>
          </p:cNvGraphicFramePr>
          <p:nvPr>
            <p:extLst>
              <p:ext uri="{D42A27DB-BD31-4B8C-83A1-F6EECF244321}">
                <p14:modId xmlns:p14="http://schemas.microsoft.com/office/powerpoint/2010/main" val="2958853951"/>
              </p:ext>
            </p:extLst>
          </p:nvPr>
        </p:nvGraphicFramePr>
        <p:xfrm>
          <a:off x="323850" y="476250"/>
          <a:ext cx="8496300" cy="246888"/>
        </p:xfrm>
        <a:graphic>
          <a:graphicData uri="http://schemas.openxmlformats.org/drawingml/2006/table">
            <a:tbl>
              <a:tblPr/>
              <a:tblGrid>
                <a:gridCol w="2160588"/>
                <a:gridCol w="1008062"/>
                <a:gridCol w="2735263"/>
                <a:gridCol w="792162"/>
                <a:gridCol w="600075"/>
                <a:gridCol w="600075"/>
                <a:gridCol w="600075"/>
              </a:tblGrid>
              <a:tr h="21590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PLAN DE VIDA Y CARRERA</a:t>
                      </a:r>
                    </a:p>
                  </a:txBody>
                  <a:tcPr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s-MX" sz="1200" b="1" i="0" u="none" strike="noStrike" cap="none" normalizeH="0" baseline="0" smtClean="0">
                          <a:ln>
                            <a:noFill/>
                          </a:ln>
                          <a:solidFill>
                            <a:schemeClr val="tx1"/>
                          </a:solidFill>
                          <a:effectLst/>
                          <a:latin typeface="Arial Narrow" pitchFamily="34" charset="0"/>
                        </a:rPr>
                        <a:t>NOMBRE:</a:t>
                      </a:r>
                      <a:endParaRPr kumimoji="0" lang="es-ES" sz="1200" b="1" i="0" u="none" strike="noStrike" cap="none" normalizeH="0" baseline="0" smtClean="0">
                        <a:ln>
                          <a:noFill/>
                        </a:ln>
                        <a:solidFill>
                          <a:schemeClr val="tx1"/>
                        </a:solidFill>
                        <a:effectLst/>
                        <a:latin typeface="Arial Narrow"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HOJA: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DE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38621" name="Group 989"/>
          <p:cNvGraphicFramePr>
            <a:graphicFrameLocks noGrp="1"/>
          </p:cNvGraphicFramePr>
          <p:nvPr>
            <p:extLst>
              <p:ext uri="{D42A27DB-BD31-4B8C-83A1-F6EECF244321}">
                <p14:modId xmlns:p14="http://schemas.microsoft.com/office/powerpoint/2010/main" val="4210437465"/>
              </p:ext>
            </p:extLst>
          </p:nvPr>
        </p:nvGraphicFramePr>
        <p:xfrm>
          <a:off x="323850" y="917575"/>
          <a:ext cx="8489950" cy="2926080"/>
        </p:xfrm>
        <a:graphic>
          <a:graphicData uri="http://schemas.openxmlformats.org/drawingml/2006/table">
            <a:tbl>
              <a:tblPr/>
              <a:tblGrid>
                <a:gridCol w="503238"/>
                <a:gridCol w="3097212"/>
                <a:gridCol w="431800"/>
                <a:gridCol w="371475"/>
                <a:gridCol w="371475"/>
                <a:gridCol w="371475"/>
                <a:gridCol w="371475"/>
                <a:gridCol w="371475"/>
                <a:gridCol w="371475"/>
                <a:gridCol w="371475"/>
                <a:gridCol w="371475"/>
                <a:gridCol w="371475"/>
                <a:gridCol w="371475"/>
                <a:gridCol w="371475"/>
                <a:gridCol w="371475"/>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Arial Narrow" pitchFamily="34" charset="0"/>
                        </a:rPr>
                        <a:t>CLAVE</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Narrow" pitchFamily="34" charset="0"/>
                        </a:rPr>
                        <a:t>OBJETIVOS / METAS / ACCIONES / PROPÓSITOS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gridSpan="1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ME-TAS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61950">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GRO</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1809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ME-TAS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27013">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GRO</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825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ME-TAS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17488">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GRO</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graphicFrame>
        <p:nvGraphicFramePr>
          <p:cNvPr id="838622" name="Group 990"/>
          <p:cNvGraphicFramePr>
            <a:graphicFrameLocks noGrp="1"/>
          </p:cNvGraphicFramePr>
          <p:nvPr>
            <p:extLst>
              <p:ext uri="{D42A27DB-BD31-4B8C-83A1-F6EECF244321}">
                <p14:modId xmlns:p14="http://schemas.microsoft.com/office/powerpoint/2010/main" val="3118782682"/>
              </p:ext>
            </p:extLst>
          </p:nvPr>
        </p:nvGraphicFramePr>
        <p:xfrm>
          <a:off x="323527" y="4076700"/>
          <a:ext cx="8510017" cy="1828800"/>
        </p:xfrm>
        <a:graphic>
          <a:graphicData uri="http://schemas.openxmlformats.org/drawingml/2006/table">
            <a:tbl>
              <a:tblPr/>
              <a:tblGrid>
                <a:gridCol w="504057"/>
                <a:gridCol w="3116460"/>
                <a:gridCol w="431800"/>
                <a:gridCol w="742950"/>
                <a:gridCol w="742950"/>
                <a:gridCol w="742950"/>
                <a:gridCol w="742950"/>
                <a:gridCol w="742950"/>
                <a:gridCol w="742950"/>
              </a:tblGrid>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CLAVE</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Narrow" pitchFamily="34" charset="0"/>
                        </a:rPr>
                        <a:t>OBJETIVOS / METAS / ACCIONES / PROPÓSITOS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127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ME-TAS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06375">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LO-GRO</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460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ME-TAS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68288">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LO-GRO</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extLst>
      <p:ext uri="{BB962C8B-B14F-4D97-AF65-F5344CB8AC3E}">
        <p14:creationId xmlns:p14="http://schemas.microsoft.com/office/powerpoint/2010/main" val="36007737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3 Marcador de número de diapositiva"/>
          <p:cNvSpPr>
            <a:spLocks noGrp="1"/>
          </p:cNvSpPr>
          <p:nvPr>
            <p:ph type="sldNum" sz="quarter" idx="12"/>
          </p:nvPr>
        </p:nvSpPr>
        <p:spPr/>
        <p:txBody>
          <a:bodyPr/>
          <a:lstStyle/>
          <a:p>
            <a:fld id="{C682FDED-0342-4C42-A9CC-B9CAF3D411DC}" type="slidenum">
              <a:rPr lang="es-ES"/>
              <a:pPr/>
              <a:t>75</a:t>
            </a:fld>
            <a:endParaRPr lang="es-ES"/>
          </a:p>
        </p:txBody>
      </p:sp>
      <p:graphicFrame>
        <p:nvGraphicFramePr>
          <p:cNvPr id="842943" name="Group 191"/>
          <p:cNvGraphicFramePr>
            <a:graphicFrameLocks noGrp="1"/>
          </p:cNvGraphicFramePr>
          <p:nvPr>
            <p:extLst>
              <p:ext uri="{D42A27DB-BD31-4B8C-83A1-F6EECF244321}">
                <p14:modId xmlns:p14="http://schemas.microsoft.com/office/powerpoint/2010/main" val="3607122550"/>
              </p:ext>
            </p:extLst>
          </p:nvPr>
        </p:nvGraphicFramePr>
        <p:xfrm>
          <a:off x="311150" y="733425"/>
          <a:ext cx="8509322" cy="5143500"/>
        </p:xfrm>
        <a:graphic>
          <a:graphicData uri="http://schemas.openxmlformats.org/drawingml/2006/table">
            <a:tbl>
              <a:tblPr/>
              <a:tblGrid>
                <a:gridCol w="501650"/>
                <a:gridCol w="650875"/>
                <a:gridCol w="2540000"/>
                <a:gridCol w="431800"/>
                <a:gridCol w="742950"/>
                <a:gridCol w="742950"/>
                <a:gridCol w="742950"/>
                <a:gridCol w="742950"/>
                <a:gridCol w="742950"/>
                <a:gridCol w="670247"/>
              </a:tblGrid>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Narrow" pitchFamily="34" charset="0"/>
                        </a:rPr>
                        <a:t>CLAVE</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Narrow" pitchFamily="34" charset="0"/>
                        </a:rPr>
                        <a:t>OBJETIVOS / METAS / ACCIONES / PROPÓSITOS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dirty="0" smtClean="0">
                          <a:ln>
                            <a:noFill/>
                          </a:ln>
                          <a:solidFill>
                            <a:schemeClr val="tx1"/>
                          </a:solidFill>
                          <a:effectLst/>
                          <a:latin typeface="Arial Narrow" pitchFamily="34" charset="0"/>
                        </a:rPr>
                        <a:t>AÑO</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127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ME-TAS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1" i="0" u="none" strike="noStrike" cap="none" normalizeH="0" baseline="0" smtClean="0">
                        <a:ln>
                          <a:noFill/>
                        </a:ln>
                        <a:solidFill>
                          <a:schemeClr val="tx1"/>
                        </a:solidFill>
                        <a:effectLst/>
                        <a:latin typeface="Arial Narrow" pitchFamily="34" charset="0"/>
                        <a:sym typeface="Wingdings 2" pitchFamily="18"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65125">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LO-GRO</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651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ME-TAS</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65125">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800" b="1" i="0" u="none" strike="noStrike" cap="none" normalizeH="0" baseline="0" dirty="0" smtClean="0">
                          <a:ln>
                            <a:noFill/>
                          </a:ln>
                          <a:solidFill>
                            <a:schemeClr val="tx1"/>
                          </a:solidFill>
                          <a:effectLst/>
                          <a:latin typeface="Arial Narrow" pitchFamily="34" charset="0"/>
                        </a:rPr>
                        <a:t>LO-GRO</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651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ME-TAS</a:t>
                      </a:r>
                      <a:endParaRPr kumimoji="0" lang="es-ES"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65125">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rPr>
                        <a:t>LO-GRO</a:t>
                      </a:r>
                      <a:endParaRPr kumimoji="0" lang="es-ES" sz="800" b="1" i="0" u="none" strike="noStrike" cap="none" normalizeH="0" baseline="0" dirty="0" smtClean="0">
                        <a:ln>
                          <a:noFill/>
                        </a:ln>
                        <a:solidFill>
                          <a:srgbClr val="000000"/>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651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ME-TAS</a:t>
                      </a:r>
                      <a:endParaRPr kumimoji="0" lang="es-ES"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65125">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rPr>
                        <a:t>LO-GRO</a:t>
                      </a:r>
                      <a:endParaRPr kumimoji="0" lang="es-ES" sz="800" b="1" i="0" u="none" strike="noStrike" cap="none" normalizeH="0" baseline="0" dirty="0" smtClean="0">
                        <a:ln>
                          <a:noFill/>
                        </a:ln>
                        <a:solidFill>
                          <a:srgbClr val="000000"/>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651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ME-TAS</a:t>
                      </a:r>
                      <a:endParaRPr kumimoji="0" lang="es-ES" sz="800"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65125">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s-ES_tradnl" sz="800" b="1" i="0" u="none" strike="noStrike" cap="none" normalizeH="0" baseline="0" dirty="0" smtClean="0">
                          <a:ln>
                            <a:noFill/>
                          </a:ln>
                          <a:solidFill>
                            <a:srgbClr val="000000"/>
                          </a:solidFill>
                          <a:effectLst/>
                          <a:latin typeface="Arial Narrow" pitchFamily="34" charset="0"/>
                        </a:rPr>
                        <a:t>LO-GRO</a:t>
                      </a:r>
                      <a:endParaRPr kumimoji="0" lang="es-ES" sz="800" b="1" i="0" u="none" strike="noStrike" cap="none" normalizeH="0" baseline="0" dirty="0" smtClean="0">
                        <a:ln>
                          <a:noFill/>
                        </a:ln>
                        <a:solidFill>
                          <a:srgbClr val="000000"/>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180975">
                <a:tc gridSpan="10">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es-MX" sz="600" b="0" i="0" u="none" strike="noStrike" cap="none" normalizeH="0" baseline="0" smtClean="0">
                        <a:ln>
                          <a:noFill/>
                        </a:ln>
                        <a:solidFill>
                          <a:schemeClr val="tx1"/>
                        </a:solidFill>
                        <a:effectLst/>
                        <a:latin typeface="Arial Narrow" pitchFamily="34" charset="0"/>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809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dirty="0" smtClean="0">
                          <a:ln>
                            <a:noFill/>
                          </a:ln>
                          <a:solidFill>
                            <a:schemeClr val="tx1"/>
                          </a:solidFill>
                          <a:effectLst/>
                          <a:latin typeface="Arial Narrow" pitchFamily="34" charset="0"/>
                        </a:rPr>
                        <a:t>COMENTARIOS:</a:t>
                      </a:r>
                      <a:endParaRPr kumimoji="0" lang="es-ES" sz="1000" b="1"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1">
                        <a:lumMod val="65000"/>
                      </a:schemeClr>
                    </a:solidFill>
                  </a:tcPr>
                </a:tc>
                <a:tc hMerge="1">
                  <a:txBody>
                    <a:bodyPr/>
                    <a:lstStyle/>
                    <a:p>
                      <a:endParaRPr lang="es-MX"/>
                    </a:p>
                  </a:txBody>
                  <a:tcPr/>
                </a:tc>
                <a:tc gridSpan="8">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s-MX" sz="800" b="1" i="0" u="none" strike="noStrike" cap="none" normalizeH="0" baseline="0" dirty="0" smtClean="0">
                        <a:ln>
                          <a:noFill/>
                        </a:ln>
                        <a:solidFill>
                          <a:srgbClr val="000000"/>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42888">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42888">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80975">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b="0" i="0" u="none" strike="noStrike" cap="none" normalizeH="0" baseline="0" dirty="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graphicFrame>
        <p:nvGraphicFramePr>
          <p:cNvPr id="842944" name="Group 192"/>
          <p:cNvGraphicFramePr>
            <a:graphicFrameLocks noGrp="1"/>
          </p:cNvGraphicFramePr>
          <p:nvPr>
            <p:extLst>
              <p:ext uri="{D42A27DB-BD31-4B8C-83A1-F6EECF244321}">
                <p14:modId xmlns:p14="http://schemas.microsoft.com/office/powerpoint/2010/main" val="3182285408"/>
              </p:ext>
            </p:extLst>
          </p:nvPr>
        </p:nvGraphicFramePr>
        <p:xfrm>
          <a:off x="323850" y="404813"/>
          <a:ext cx="8496622" cy="246888"/>
        </p:xfrm>
        <a:graphic>
          <a:graphicData uri="http://schemas.openxmlformats.org/drawingml/2006/table">
            <a:tbl>
              <a:tblPr/>
              <a:tblGrid>
                <a:gridCol w="2160588"/>
                <a:gridCol w="1008062"/>
                <a:gridCol w="2735263"/>
                <a:gridCol w="792162"/>
                <a:gridCol w="600075"/>
                <a:gridCol w="600075"/>
                <a:gridCol w="600397"/>
              </a:tblGrid>
              <a:tr h="21590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PLAN DE VIDA Y CARRERA</a:t>
                      </a:r>
                    </a:p>
                  </a:txBody>
                  <a:tcPr anchor="ctr" horzOverflow="overflow">
                    <a:lnL w="127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s-MX" sz="1200" b="1" i="0" u="none" strike="noStrike" cap="none" normalizeH="0" baseline="0" smtClean="0">
                          <a:ln>
                            <a:noFill/>
                          </a:ln>
                          <a:solidFill>
                            <a:schemeClr val="tx1"/>
                          </a:solidFill>
                          <a:effectLst/>
                          <a:latin typeface="Arial Narrow" pitchFamily="34" charset="0"/>
                        </a:rPr>
                        <a:t>NOMBRE:</a:t>
                      </a:r>
                      <a:endParaRPr kumimoji="0" lang="es-ES" sz="1200" b="1" i="0" u="none" strike="noStrike" cap="none" normalizeH="0" baseline="0" smtClean="0">
                        <a:ln>
                          <a:noFill/>
                        </a:ln>
                        <a:solidFill>
                          <a:schemeClr val="tx1"/>
                        </a:solidFill>
                        <a:effectLst/>
                        <a:latin typeface="Arial Narrow" pitchFamily="34" charset="0"/>
                      </a:endParaRPr>
                    </a:p>
                  </a:txBody>
                  <a:tcPr anchor="ct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endParaRPr kumimoji="0" lang="es-MX" sz="1200" b="0" i="0" u="none" strike="noStrike" cap="none" normalizeH="0" baseline="0" smtClean="0">
                        <a:ln>
                          <a:noFill/>
                        </a:ln>
                        <a:solidFill>
                          <a:schemeClr val="tx1"/>
                        </a:solidFill>
                        <a:effectLst/>
                        <a:latin typeface="Arial Narrow" pitchFamily="34" charset="0"/>
                      </a:endParaRPr>
                    </a:p>
                  </a:txBody>
                  <a:tcPr anchor="ctr" horzOverflow="overflow">
                    <a:lnL w="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HOJA: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DE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00583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a:spLocks noGrp="1"/>
          </p:cNvSpPr>
          <p:nvPr>
            <p:ph type="sldNum" sz="quarter" idx="12"/>
          </p:nvPr>
        </p:nvSpPr>
        <p:spPr/>
        <p:txBody>
          <a:bodyPr/>
          <a:lstStyle/>
          <a:p>
            <a:fld id="{61944483-8E18-426E-8FAF-50F8AF04D161}" type="slidenum">
              <a:rPr lang="es-ES"/>
              <a:pPr/>
              <a:t>8</a:t>
            </a:fld>
            <a:endParaRPr lang="es-ES"/>
          </a:p>
        </p:txBody>
      </p:sp>
      <p:sp>
        <p:nvSpPr>
          <p:cNvPr id="666626" name="Rectangle 2"/>
          <p:cNvSpPr>
            <a:spLocks noChangeArrowheads="1"/>
          </p:cNvSpPr>
          <p:nvPr/>
        </p:nvSpPr>
        <p:spPr bwMode="auto">
          <a:xfrm>
            <a:off x="467544" y="549275"/>
            <a:ext cx="8208144" cy="366713"/>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MX" altLang="zh-CN" b="1" dirty="0" smtClean="0">
                <a:ea typeface="SimSun" pitchFamily="2" charset="-122"/>
              </a:rPr>
              <a:t>LA </a:t>
            </a:r>
            <a:r>
              <a:rPr lang="es-MX" altLang="zh-CN" b="1" dirty="0">
                <a:ea typeface="SimSun" pitchFamily="2" charset="-122"/>
              </a:rPr>
              <a:t>INTELIGENCIA EMOCIONAL</a:t>
            </a:r>
            <a:endParaRPr lang="es-ES" altLang="zh-CN" b="1" dirty="0">
              <a:ea typeface="SimSun" pitchFamily="2" charset="-122"/>
            </a:endParaRPr>
          </a:p>
        </p:txBody>
      </p:sp>
      <p:sp>
        <p:nvSpPr>
          <p:cNvPr id="666627" name="Rectangle 3"/>
          <p:cNvSpPr>
            <a:spLocks noChangeArrowheads="1"/>
          </p:cNvSpPr>
          <p:nvPr/>
        </p:nvSpPr>
        <p:spPr bwMode="auto">
          <a:xfrm>
            <a:off x="467544" y="1477670"/>
            <a:ext cx="4608512"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tabLst>
                <a:tab pos="622300" algn="l"/>
              </a:tabLst>
            </a:pPr>
            <a:r>
              <a:rPr lang="es-MX" altLang="zh-CN" sz="1600" dirty="0">
                <a:ea typeface="SimSun" pitchFamily="2" charset="-122"/>
              </a:rPr>
              <a:t>Significa manejar los sentimientos de modo tal que puedan </a:t>
            </a:r>
            <a:r>
              <a:rPr lang="es-MX" altLang="zh-CN" sz="1600" b="1" i="1" dirty="0">
                <a:ea typeface="SimSun" pitchFamily="2" charset="-122"/>
              </a:rPr>
              <a:t>expresarse adecuadamente</a:t>
            </a:r>
            <a:r>
              <a:rPr lang="es-MX" altLang="zh-CN" sz="1600" dirty="0">
                <a:ea typeface="SimSun" pitchFamily="2" charset="-122"/>
              </a:rPr>
              <a:t> y con </a:t>
            </a:r>
            <a:r>
              <a:rPr lang="es-MX" altLang="zh-CN" sz="1600" b="1" i="1" dirty="0">
                <a:ea typeface="SimSun" pitchFamily="2" charset="-122"/>
              </a:rPr>
              <a:t>efectividad</a:t>
            </a:r>
            <a:r>
              <a:rPr lang="es-MX" altLang="zh-CN" sz="1600" dirty="0">
                <a:ea typeface="SimSun" pitchFamily="2" charset="-122"/>
              </a:rPr>
              <a:t>, permitiendo que las personas </a:t>
            </a:r>
            <a:r>
              <a:rPr lang="es-MX" altLang="zh-CN" sz="1600" b="1" i="1" dirty="0">
                <a:ea typeface="SimSun" pitchFamily="2" charset="-122"/>
              </a:rPr>
              <a:t>trabajen juntas </a:t>
            </a:r>
            <a:r>
              <a:rPr lang="es-MX" altLang="zh-CN" sz="1600" dirty="0">
                <a:ea typeface="SimSun" pitchFamily="2" charset="-122"/>
              </a:rPr>
              <a:t>en busca de una meta común.</a:t>
            </a:r>
          </a:p>
          <a:p>
            <a:pPr algn="just">
              <a:tabLst>
                <a:tab pos="622300" algn="l"/>
              </a:tabLst>
            </a:pPr>
            <a:endParaRPr lang="es-MX" altLang="zh-CN" sz="1600" dirty="0">
              <a:ea typeface="SimSun" pitchFamily="2" charset="-122"/>
            </a:endParaRPr>
          </a:p>
          <a:p>
            <a:pPr algn="just">
              <a:spcBef>
                <a:spcPct val="50000"/>
              </a:spcBef>
              <a:tabLst>
                <a:tab pos="622300" algn="l"/>
              </a:tabLst>
            </a:pPr>
            <a:r>
              <a:rPr lang="es-MX" sz="1600" b="1" i="1" dirty="0"/>
              <a:t>A diferencia de la inteligencia racional con la que se nace, la inteligencia emocional se puede aprender, practicar y desarrollar</a:t>
            </a:r>
            <a:r>
              <a:rPr lang="es-MX" sz="1600" dirty="0"/>
              <a:t>.</a:t>
            </a:r>
          </a:p>
          <a:p>
            <a:pPr algn="just">
              <a:spcBef>
                <a:spcPct val="50000"/>
              </a:spcBef>
              <a:tabLst>
                <a:tab pos="622300" algn="l"/>
              </a:tabLst>
            </a:pPr>
            <a:endParaRPr lang="es-MX" sz="1600" dirty="0"/>
          </a:p>
          <a:p>
            <a:pPr algn="just">
              <a:spcBef>
                <a:spcPct val="50000"/>
              </a:spcBef>
              <a:tabLst>
                <a:tab pos="622300" algn="l"/>
              </a:tabLst>
            </a:pPr>
            <a:r>
              <a:rPr lang="es-MX" sz="1600" dirty="0"/>
              <a:t>Se </a:t>
            </a:r>
            <a:r>
              <a:rPr lang="es-MX" sz="1600" b="1" i="1" dirty="0"/>
              <a:t>mide como la capacidad de manejar las emociones</a:t>
            </a:r>
            <a:r>
              <a:rPr lang="es-MX" sz="1600" dirty="0"/>
              <a:t> que permite a las personas </a:t>
            </a:r>
            <a:r>
              <a:rPr lang="es-MX" sz="1600" b="1" i="1" dirty="0"/>
              <a:t>relacionarse con los demás en función de actitudes positivas que mejoran el desempeño y la interacción social</a:t>
            </a:r>
            <a:r>
              <a:rPr lang="es-MX" sz="1600" b="1" i="1" dirty="0" smtClean="0"/>
              <a:t>.</a:t>
            </a:r>
            <a:endParaRPr lang="es-MX" altLang="zh-CN" sz="2400" b="1" i="1" dirty="0">
              <a:ea typeface="SimSun" pitchFamily="2" charset="-122"/>
            </a:endParaRPr>
          </a:p>
        </p:txBody>
      </p:sp>
      <p:sp>
        <p:nvSpPr>
          <p:cNvPr id="666628" name="Rectangle 4"/>
          <p:cNvSpPr>
            <a:spLocks noChangeArrowheads="1"/>
          </p:cNvSpPr>
          <p:nvPr/>
        </p:nvSpPr>
        <p:spPr bwMode="auto">
          <a:xfrm>
            <a:off x="467543" y="5516563"/>
            <a:ext cx="8208145" cy="634020"/>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10000"/>
              </a:lnSpc>
              <a:spcBef>
                <a:spcPct val="10000"/>
              </a:spcBef>
            </a:pPr>
            <a:r>
              <a:rPr lang="es-ES" sz="1600" b="1" dirty="0"/>
              <a:t>LA INTELIGENCIA EMOCIONAL ES LA CAPACIDAD DE INTERACTUAR ÓPTIMAMENTE CON LAS EMOCIONES PROPIAS Y DEL OTRO.</a:t>
            </a:r>
          </a:p>
        </p:txBody>
      </p:sp>
      <p:pic>
        <p:nvPicPr>
          <p:cNvPr id="3074" name="Picture 2" descr="http://l1.yimg.com/bt/api/res/1.2/hh9VdeRKAlJCv0xjVPAHzg--/YXBwaWQ9eW5ld3M7cT04NTt3PTQxNQ--/http:/media.zenfs.com/es-US/blogs/botica/Inteligencia_emocional_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688" y="1487343"/>
            <a:ext cx="3053680" cy="3053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56599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ChangeArrowheads="1"/>
          </p:cNvSpPr>
          <p:nvPr/>
        </p:nvSpPr>
        <p:spPr bwMode="auto">
          <a:xfrm>
            <a:off x="468312" y="908720"/>
            <a:ext cx="4535735" cy="1446550"/>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0000"/>
              </a:lnSpc>
              <a:spcBef>
                <a:spcPct val="10000"/>
              </a:spcBef>
            </a:pPr>
            <a:r>
              <a:rPr lang="es-MX" altLang="zh-CN" sz="1600" b="1" i="1" dirty="0">
                <a:ea typeface="SimSun" pitchFamily="2" charset="-122"/>
              </a:rPr>
              <a:t>Las mujeres no son más inteligentes</a:t>
            </a:r>
            <a:r>
              <a:rPr lang="es-MX" altLang="zh-CN" sz="1600" dirty="0">
                <a:ea typeface="SimSun" pitchFamily="2" charset="-122"/>
              </a:rPr>
              <a:t> que los hombres cuando se trata de inteligencia emocional, </a:t>
            </a:r>
            <a:r>
              <a:rPr lang="es-MX" altLang="zh-CN" sz="1600" b="1" i="1" dirty="0">
                <a:ea typeface="SimSun" pitchFamily="2" charset="-122"/>
              </a:rPr>
              <a:t>ni los hombres son superiores a ellas</a:t>
            </a:r>
            <a:r>
              <a:rPr lang="es-MX" altLang="zh-CN" sz="1600" dirty="0">
                <a:ea typeface="SimSun" pitchFamily="2" charset="-122"/>
              </a:rPr>
              <a:t>. </a:t>
            </a:r>
            <a:r>
              <a:rPr lang="es-MX" altLang="zh-CN" sz="1600" b="1" i="1" dirty="0">
                <a:ea typeface="SimSun" pitchFamily="2" charset="-122"/>
              </a:rPr>
              <a:t>Cada individuo tiene un perfil personal de puntos fuertes y débiles en estas aptitudes</a:t>
            </a:r>
            <a:r>
              <a:rPr lang="es-MX" altLang="zh-CN" sz="1600" dirty="0">
                <a:ea typeface="SimSun" pitchFamily="2" charset="-122"/>
              </a:rPr>
              <a:t>. </a:t>
            </a:r>
          </a:p>
        </p:txBody>
      </p:sp>
      <p:sp>
        <p:nvSpPr>
          <p:cNvPr id="667651" name="Rectangle 3"/>
          <p:cNvSpPr>
            <a:spLocks noChangeArrowheads="1"/>
          </p:cNvSpPr>
          <p:nvPr/>
        </p:nvSpPr>
        <p:spPr bwMode="auto">
          <a:xfrm>
            <a:off x="468313" y="3068960"/>
            <a:ext cx="5049688" cy="286232"/>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gn="just">
              <a:lnSpc>
                <a:spcPct val="90000"/>
              </a:lnSpc>
              <a:spcBef>
                <a:spcPct val="50000"/>
              </a:spcBef>
            </a:pPr>
            <a:r>
              <a:rPr lang="es-MX" sz="1400" b="1" dirty="0"/>
              <a:t>Algunas de las aptitudes más deseadas son: </a:t>
            </a:r>
            <a:endParaRPr lang="es-MX" sz="1400" b="1" i="1" dirty="0"/>
          </a:p>
        </p:txBody>
      </p:sp>
      <p:pic>
        <p:nvPicPr>
          <p:cNvPr id="667652" name="Picture 4" descr="idh017"/>
          <p:cNvPicPr>
            <a:picLocks noChangeAspect="1" noChangeArrowheads="1"/>
          </p:cNvPicPr>
          <p:nvPr/>
        </p:nvPicPr>
        <p:blipFill>
          <a:blip r:embed="rId2">
            <a:lum bright="12000"/>
            <a:extLst>
              <a:ext uri="{28A0092B-C50C-407E-A947-70E740481C1C}">
                <a14:useLocalDpi xmlns:a14="http://schemas.microsoft.com/office/drawing/2010/main" val="0"/>
              </a:ext>
            </a:extLst>
          </a:blip>
          <a:srcRect l="2600"/>
          <a:stretch>
            <a:fillRect/>
          </a:stretch>
        </p:blipFill>
        <p:spPr bwMode="auto">
          <a:xfrm>
            <a:off x="5436096" y="281822"/>
            <a:ext cx="3240359" cy="2950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2086030" y="3356992"/>
            <a:ext cx="5616624" cy="2677656"/>
          </a:xfrm>
          <a:prstGeom prst="rect">
            <a:avLst/>
          </a:prstGeom>
        </p:spPr>
        <p:txBody>
          <a:bodyPr wrap="square">
            <a:spAutoFit/>
          </a:bodyPr>
          <a:lstStyle/>
          <a:p>
            <a:pPr marL="285750" indent="-285750">
              <a:lnSpc>
                <a:spcPct val="150000"/>
              </a:lnSpc>
              <a:buFont typeface="Wingdings" pitchFamily="2" charset="2"/>
              <a:buChar char="ü"/>
            </a:pPr>
            <a:r>
              <a:rPr lang="es-MX"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a:t>
            </a:r>
            <a:r>
              <a:rPr lang="es-MX"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HABILIDAD</a:t>
            </a:r>
            <a:r>
              <a:rPr lang="es-MX"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s-MX"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PARA LA </a:t>
            </a:r>
            <a:r>
              <a:rPr lang="es-MX"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COMUNICACIÓN</a:t>
            </a:r>
            <a:endParaRPr lang="es-MX"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285750" indent="-285750">
              <a:lnSpc>
                <a:spcPct val="150000"/>
              </a:lnSpc>
              <a:buFont typeface="Wingdings" pitchFamily="2" charset="2"/>
              <a:buChar char="ü"/>
            </a:pPr>
            <a:r>
              <a:rPr lang="es-MX"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a:t>
            </a:r>
            <a:r>
              <a:rPr lang="es-MX"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CAPACIDAD PARA LAS RELACIONES </a:t>
            </a:r>
            <a:r>
              <a:rPr lang="es-MX"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INTERPERSONALES</a:t>
            </a:r>
            <a:endParaRPr lang="es-MX"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285750" indent="-285750">
              <a:lnSpc>
                <a:spcPct val="150000"/>
              </a:lnSpc>
              <a:buFont typeface="Wingdings" pitchFamily="2" charset="2"/>
              <a:buChar char="ü"/>
            </a:pPr>
            <a:r>
              <a:rPr lang="es-MX"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INICIATIVA</a:t>
            </a:r>
            <a:endParaRPr lang="es-MX"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285750" indent="-285750">
              <a:lnSpc>
                <a:spcPct val="150000"/>
              </a:lnSpc>
              <a:buFont typeface="Wingdings" pitchFamily="2" charset="2"/>
              <a:buChar char="ü"/>
            </a:pPr>
            <a:r>
              <a:rPr lang="es-MX"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EMPATÍA</a:t>
            </a:r>
            <a:endParaRPr lang="es-MX"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285750" indent="-285750">
              <a:lnSpc>
                <a:spcPct val="150000"/>
              </a:lnSpc>
              <a:buFont typeface="Wingdings" pitchFamily="2" charset="2"/>
              <a:buChar char="ü"/>
            </a:pPr>
            <a:r>
              <a:rPr lang="es-MX"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VISIÓN</a:t>
            </a:r>
            <a:endParaRPr lang="es-MX"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285750" indent="-285750">
              <a:lnSpc>
                <a:spcPct val="150000"/>
              </a:lnSpc>
              <a:buFont typeface="Wingdings" pitchFamily="2" charset="2"/>
              <a:buChar char="ü"/>
            </a:pPr>
            <a:r>
              <a:rPr lang="es-MX"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AFINIDAD</a:t>
            </a:r>
            <a:endParaRPr lang="es-MX"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285750" indent="-285750">
              <a:lnSpc>
                <a:spcPct val="150000"/>
              </a:lnSpc>
              <a:buFont typeface="Wingdings" pitchFamily="2" charset="2"/>
              <a:buChar char="ü"/>
            </a:pPr>
            <a:r>
              <a:rPr lang="es-MX"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s-MX" sz="1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a:t>
            </a:r>
            <a:r>
              <a:rPr lang="es-MX"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COOPERACIÓN</a:t>
            </a:r>
            <a:endParaRPr lang="es-E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Marcador de número de diapositiva"/>
          <p:cNvSpPr>
            <a:spLocks noGrp="1"/>
          </p:cNvSpPr>
          <p:nvPr>
            <p:ph type="sldNum" sz="quarter" idx="12"/>
          </p:nvPr>
        </p:nvSpPr>
        <p:spPr/>
        <p:txBody>
          <a:bodyPr/>
          <a:lstStyle/>
          <a:p>
            <a:fld id="{805D4288-44B6-4D2C-8261-77B749EDE6EB}" type="slidenum">
              <a:rPr lang="es-MX" smtClean="0"/>
              <a:t>9</a:t>
            </a:fld>
            <a:endParaRPr lang="es-MX"/>
          </a:p>
        </p:txBody>
      </p:sp>
      <p:sp>
        <p:nvSpPr>
          <p:cNvPr id="4" name="3 Rectángulo"/>
          <p:cNvSpPr/>
          <p:nvPr/>
        </p:nvSpPr>
        <p:spPr>
          <a:xfrm>
            <a:off x="539552" y="6076459"/>
            <a:ext cx="2736304" cy="246221"/>
          </a:xfrm>
          <a:prstGeom prst="rect">
            <a:avLst/>
          </a:prstGeom>
        </p:spPr>
        <p:txBody>
          <a:bodyPr wrap="square">
            <a:spAutoFit/>
          </a:bodyPr>
          <a:lstStyle/>
          <a:p>
            <a:r>
              <a:rPr lang="es-MX" sz="1000" dirty="0">
                <a:hlinkClick r:id="rId3"/>
              </a:rPr>
              <a:t>http://www.youtube.com/watch?v=w17VgJwIUII</a:t>
            </a:r>
            <a:endParaRPr lang="es-MX" sz="1000" dirty="0"/>
          </a:p>
        </p:txBody>
      </p:sp>
      <p:sp>
        <p:nvSpPr>
          <p:cNvPr id="5" name="4 Rectángulo"/>
          <p:cNvSpPr/>
          <p:nvPr/>
        </p:nvSpPr>
        <p:spPr>
          <a:xfrm>
            <a:off x="526766" y="5919083"/>
            <a:ext cx="3506088" cy="246221"/>
          </a:xfrm>
          <a:prstGeom prst="rect">
            <a:avLst/>
          </a:prstGeom>
        </p:spPr>
        <p:txBody>
          <a:bodyPr wrap="none">
            <a:spAutoFit/>
          </a:bodyPr>
          <a:lstStyle/>
          <a:p>
            <a:r>
              <a:rPr lang="es-MX" sz="1000" dirty="0" smtClean="0"/>
              <a:t>Material de apoyo.- </a:t>
            </a:r>
            <a:r>
              <a:rPr lang="es-MX" sz="1000" dirty="0" smtClean="0"/>
              <a:t>INTELIGENCIA </a:t>
            </a:r>
            <a:r>
              <a:rPr lang="es-MX" sz="1000" dirty="0"/>
              <a:t>EMOCIONAL, Daniel Goleman</a:t>
            </a:r>
          </a:p>
        </p:txBody>
      </p:sp>
    </p:spTree>
    <p:extLst>
      <p:ext uri="{BB962C8B-B14F-4D97-AF65-F5344CB8AC3E}">
        <p14:creationId xmlns:p14="http://schemas.microsoft.com/office/powerpoint/2010/main" val="1094031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1779</TotalTime>
  <Words>9589</Words>
  <Application>Microsoft Office PowerPoint</Application>
  <PresentationFormat>Presentación en pantalla (4:3)</PresentationFormat>
  <Paragraphs>1485</Paragraphs>
  <Slides>75</Slides>
  <Notes>11</Notes>
  <HiddenSlides>0</HiddenSlides>
  <MMClips>0</MMClips>
  <ScaleCrop>false</ScaleCrop>
  <HeadingPairs>
    <vt:vector size="4" baseType="variant">
      <vt:variant>
        <vt:lpstr>Tema</vt:lpstr>
      </vt:variant>
      <vt:variant>
        <vt:i4>1</vt:i4>
      </vt:variant>
      <vt:variant>
        <vt:lpstr>Títulos de diapositiva</vt:lpstr>
      </vt:variant>
      <vt:variant>
        <vt:i4>75</vt:i4>
      </vt:variant>
    </vt:vector>
  </HeadingPairs>
  <TitlesOfParts>
    <vt:vector size="7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Conchi</dc:creator>
  <cp:lastModifiedBy>VACONSULTORES/PIMO</cp:lastModifiedBy>
  <cp:revision>109</cp:revision>
  <dcterms:created xsi:type="dcterms:W3CDTF">2013-07-08T19:05:06Z</dcterms:created>
  <dcterms:modified xsi:type="dcterms:W3CDTF">2013-08-02T20:32:27Z</dcterms:modified>
</cp:coreProperties>
</file>