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346" r:id="rId2"/>
    <p:sldId id="370" r:id="rId3"/>
    <p:sldId id="371" r:id="rId4"/>
    <p:sldId id="372" r:id="rId5"/>
    <p:sldId id="373" r:id="rId6"/>
    <p:sldId id="375" r:id="rId7"/>
    <p:sldId id="377" r:id="rId8"/>
    <p:sldId id="378" r:id="rId9"/>
    <p:sldId id="379" r:id="rId10"/>
    <p:sldId id="380" r:id="rId11"/>
    <p:sldId id="381" r:id="rId12"/>
    <p:sldId id="414" r:id="rId13"/>
    <p:sldId id="416" r:id="rId14"/>
    <p:sldId id="417" r:id="rId15"/>
    <p:sldId id="448" r:id="rId16"/>
    <p:sldId id="426" r:id="rId17"/>
    <p:sldId id="419" r:id="rId18"/>
    <p:sldId id="420" r:id="rId19"/>
    <p:sldId id="421" r:id="rId20"/>
    <p:sldId id="422" r:id="rId21"/>
    <p:sldId id="449" r:id="rId22"/>
    <p:sldId id="382" r:id="rId23"/>
    <p:sldId id="393" r:id="rId24"/>
    <p:sldId id="394" r:id="rId25"/>
    <p:sldId id="396" r:id="rId26"/>
    <p:sldId id="397" r:id="rId27"/>
    <p:sldId id="398" r:id="rId28"/>
    <p:sldId id="399" r:id="rId29"/>
    <p:sldId id="400" r:id="rId30"/>
    <p:sldId id="401" r:id="rId31"/>
    <p:sldId id="402" r:id="rId32"/>
    <p:sldId id="403" r:id="rId33"/>
    <p:sldId id="384" r:id="rId34"/>
    <p:sldId id="386" r:id="rId35"/>
    <p:sldId id="387" r:id="rId36"/>
    <p:sldId id="389" r:id="rId37"/>
    <p:sldId id="390" r:id="rId38"/>
    <p:sldId id="392" r:id="rId39"/>
    <p:sldId id="271" r:id="rId40"/>
    <p:sldId id="273" r:id="rId41"/>
    <p:sldId id="274" r:id="rId42"/>
    <p:sldId id="276" r:id="rId43"/>
    <p:sldId id="284" r:id="rId44"/>
    <p:sldId id="283" r:id="rId45"/>
    <p:sldId id="285" r:id="rId46"/>
    <p:sldId id="286" r:id="rId47"/>
    <p:sldId id="431" r:id="rId48"/>
    <p:sldId id="432" r:id="rId49"/>
    <p:sldId id="434" r:id="rId50"/>
    <p:sldId id="435" r:id="rId51"/>
    <p:sldId id="436" r:id="rId52"/>
    <p:sldId id="437" r:id="rId53"/>
    <p:sldId id="438" r:id="rId54"/>
    <p:sldId id="439" r:id="rId55"/>
    <p:sldId id="440" r:id="rId56"/>
    <p:sldId id="441" r:id="rId57"/>
    <p:sldId id="442" r:id="rId58"/>
    <p:sldId id="443" r:id="rId59"/>
    <p:sldId id="444" r:id="rId60"/>
    <p:sldId id="445" r:id="rId61"/>
    <p:sldId id="446" r:id="rId62"/>
    <p:sldId id="404" r:id="rId63"/>
    <p:sldId id="405" r:id="rId64"/>
    <p:sldId id="406" r:id="rId65"/>
    <p:sldId id="407" r:id="rId66"/>
    <p:sldId id="408" r:id="rId67"/>
    <p:sldId id="409" r:id="rId68"/>
    <p:sldId id="410" r:id="rId69"/>
    <p:sldId id="411" r:id="rId70"/>
    <p:sldId id="412" r:id="rId71"/>
    <p:sldId id="413" r:id="rId7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333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9771" autoAdjust="0"/>
  </p:normalViewPr>
  <p:slideViewPr>
    <p:cSldViewPr showGuides="1">
      <p:cViewPr>
        <p:scale>
          <a:sx n="100" d="100"/>
          <a:sy n="100" d="100"/>
        </p:scale>
        <p:origin x="-2022" y="-372"/>
      </p:cViewPr>
      <p:guideLst>
        <p:guide orient="horz" pos="210"/>
        <p:guide pos="2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27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_rels/data8.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59.xml"/><Relationship Id="rId1" Type="http://schemas.openxmlformats.org/officeDocument/2006/relationships/slide" Target="../slides/slide46.xml"/><Relationship Id="rId5" Type="http://schemas.openxmlformats.org/officeDocument/2006/relationships/slide" Target="../slides/slide61.xml"/><Relationship Id="rId4" Type="http://schemas.openxmlformats.org/officeDocument/2006/relationships/slide" Target="../slides/slide60.xml"/></Relationships>
</file>

<file path=ppt/diagrams/_rels/drawing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FE92A-011C-4934-A0AE-B845C9DA7CB7}" type="doc">
      <dgm:prSet loTypeId="urn:microsoft.com/office/officeart/2005/8/layout/vList6" loCatId="process" qsTypeId="urn:microsoft.com/office/officeart/2005/8/quickstyle/3d4" qsCatId="3D" csTypeId="urn:microsoft.com/office/officeart/2005/8/colors/colorful4" csCatId="colorful" phldr="1"/>
      <dgm:spPr/>
      <dgm:t>
        <a:bodyPr/>
        <a:lstStyle/>
        <a:p>
          <a:endParaRPr lang="es-MX"/>
        </a:p>
      </dgm:t>
    </dgm:pt>
    <dgm:pt modelId="{5A9FCD92-3AF4-4166-995D-8905EE562AA8}">
      <dgm:prSet phldrT="[Texto]" custT="1"/>
      <dgm:spPr/>
      <dgm:t>
        <a:bodyPr/>
        <a:lstStyle/>
        <a:p>
          <a:r>
            <a:rPr lang="es-MX" sz="1800" b="1" cap="all" dirty="0" smtClean="0">
              <a:ln w="9000" cmpd="sng">
                <a:prstDash val="solid"/>
              </a:ln>
              <a:effectLst>
                <a:reflection blurRad="12700" stA="28000" endPos="45000" dist="1000" dir="5400000" sy="-100000" algn="bl" rotWithShape="0"/>
              </a:effectLst>
            </a:rPr>
            <a:t>DESARROLLO</a:t>
          </a:r>
          <a:endParaRPr lang="es-MX" sz="1800" dirty="0"/>
        </a:p>
      </dgm:t>
    </dgm:pt>
    <dgm:pt modelId="{07EAA6B8-6466-4FB2-9C11-E30F70363101}" type="parTrans" cxnId="{E316CA2A-8E1B-4CBE-8640-457D99347A62}">
      <dgm:prSet/>
      <dgm:spPr/>
      <dgm:t>
        <a:bodyPr/>
        <a:lstStyle/>
        <a:p>
          <a:endParaRPr lang="es-MX"/>
        </a:p>
      </dgm:t>
    </dgm:pt>
    <dgm:pt modelId="{73CE0C3E-8F0C-4ECF-90A1-3F52DF4D8453}" type="sibTrans" cxnId="{E316CA2A-8E1B-4CBE-8640-457D99347A62}">
      <dgm:prSet/>
      <dgm:spPr/>
      <dgm:t>
        <a:bodyPr/>
        <a:lstStyle/>
        <a:p>
          <a:endParaRPr lang="es-MX"/>
        </a:p>
      </dgm:t>
    </dgm:pt>
    <dgm:pt modelId="{9B63A716-9AB3-4F59-815E-641532A15C02}">
      <dgm:prSet phldrT="[Texto]" custT="1"/>
      <dgm:spPr/>
      <dgm:t>
        <a:bodyPr/>
        <a:lstStyle/>
        <a:p>
          <a:r>
            <a:rPr lang="es-MX" sz="1600" dirty="0" smtClean="0"/>
            <a:t>Evolución</a:t>
          </a:r>
          <a:endParaRPr lang="es-MX" sz="1600" dirty="0"/>
        </a:p>
      </dgm:t>
    </dgm:pt>
    <dgm:pt modelId="{C85326AA-C6D4-4DDF-AD28-E68C6AEEB584}" type="parTrans" cxnId="{D7C1CE49-1663-408F-8CD4-1FE8A5E8FAB5}">
      <dgm:prSet/>
      <dgm:spPr/>
      <dgm:t>
        <a:bodyPr/>
        <a:lstStyle/>
        <a:p>
          <a:endParaRPr lang="es-MX"/>
        </a:p>
      </dgm:t>
    </dgm:pt>
    <dgm:pt modelId="{3B1CDC40-06D0-4BDE-93E4-540BA3B57E80}" type="sibTrans" cxnId="{D7C1CE49-1663-408F-8CD4-1FE8A5E8FAB5}">
      <dgm:prSet/>
      <dgm:spPr/>
      <dgm:t>
        <a:bodyPr/>
        <a:lstStyle/>
        <a:p>
          <a:endParaRPr lang="es-MX"/>
        </a:p>
      </dgm:t>
    </dgm:pt>
    <dgm:pt modelId="{E355BD87-96F3-48E4-9897-BB957FEA01D4}">
      <dgm:prSet phldrT="[Texto]" custT="1"/>
      <dgm:spPr/>
      <dgm:t>
        <a:bodyPr/>
        <a:lstStyle/>
        <a:p>
          <a:r>
            <a:rPr lang="es-MX" sz="1600" dirty="0" smtClean="0"/>
            <a:t>Crecimiento y mejora cualitativa</a:t>
          </a:r>
          <a:endParaRPr lang="es-MX" sz="1600" dirty="0"/>
        </a:p>
      </dgm:t>
    </dgm:pt>
    <dgm:pt modelId="{8F759841-9B66-48BB-B362-198F45DE63E8}" type="parTrans" cxnId="{E5AAE1EE-7E36-4FA6-A338-FCA9BA77C97E}">
      <dgm:prSet/>
      <dgm:spPr/>
      <dgm:t>
        <a:bodyPr/>
        <a:lstStyle/>
        <a:p>
          <a:endParaRPr lang="es-MX"/>
        </a:p>
      </dgm:t>
    </dgm:pt>
    <dgm:pt modelId="{836447B8-B2CE-4925-B92E-3AFCBD589218}" type="sibTrans" cxnId="{E5AAE1EE-7E36-4FA6-A338-FCA9BA77C97E}">
      <dgm:prSet/>
      <dgm:spPr/>
      <dgm:t>
        <a:bodyPr/>
        <a:lstStyle/>
        <a:p>
          <a:endParaRPr lang="es-MX"/>
        </a:p>
      </dgm:t>
    </dgm:pt>
    <dgm:pt modelId="{9F8AC4AC-624E-49EE-8F58-782CE610E401}">
      <dgm:prSet phldrT="[Texto]" custT="1"/>
      <dgm:spPr/>
      <dgm:t>
        <a:bodyPr/>
        <a:lstStyle/>
        <a:p>
          <a:r>
            <a:rPr lang="es-MX" sz="1800" b="1" cap="all" dirty="0" smtClean="0">
              <a:ln w="9000" cmpd="sng">
                <a:prstDash val="solid"/>
              </a:ln>
              <a:effectLst>
                <a:reflection blurRad="12700" stA="28000" endPos="45000" dist="1000" dir="5400000" sy="-100000" algn="bl" rotWithShape="0"/>
              </a:effectLst>
            </a:rPr>
            <a:t>PROFESIONAL</a:t>
          </a:r>
          <a:r>
            <a:rPr lang="es-MX" sz="2900" b="1" cap="all" dirty="0" smtClean="0">
              <a:ln w="9000" cmpd="sng">
                <a:prstDash val="solid"/>
              </a:ln>
              <a:effectLst>
                <a:reflection blurRad="12700" stA="28000" endPos="45000" dist="1000" dir="5400000" sy="-100000" algn="bl" rotWithShape="0"/>
              </a:effectLst>
            </a:rPr>
            <a:t> </a:t>
          </a:r>
          <a:endParaRPr lang="es-MX" sz="2900" dirty="0"/>
        </a:p>
      </dgm:t>
    </dgm:pt>
    <dgm:pt modelId="{5529F77E-A4AD-4A38-B035-BC64E61AFCE1}" type="parTrans" cxnId="{8BD2A977-87CD-40A4-942A-86DF2DD1D57E}">
      <dgm:prSet/>
      <dgm:spPr/>
      <dgm:t>
        <a:bodyPr/>
        <a:lstStyle/>
        <a:p>
          <a:endParaRPr lang="es-MX"/>
        </a:p>
      </dgm:t>
    </dgm:pt>
    <dgm:pt modelId="{E2AD2D9F-A2B6-4580-A913-626E812EBF11}" type="sibTrans" cxnId="{8BD2A977-87CD-40A4-942A-86DF2DD1D57E}">
      <dgm:prSet/>
      <dgm:spPr/>
      <dgm:t>
        <a:bodyPr/>
        <a:lstStyle/>
        <a:p>
          <a:endParaRPr lang="es-MX"/>
        </a:p>
      </dgm:t>
    </dgm:pt>
    <dgm:pt modelId="{E0AACB72-068E-4E30-9E7D-81F9D45EF902}">
      <dgm:prSet phldrT="[Texto]" custT="1"/>
      <dgm:spPr/>
      <dgm:t>
        <a:bodyPr/>
        <a:lstStyle/>
        <a:p>
          <a:r>
            <a:rPr lang="es-MX" sz="1600" dirty="0" smtClean="0"/>
            <a:t>Persona que ejerce una actividad de la cual vive</a:t>
          </a:r>
          <a:endParaRPr lang="es-MX" sz="1600" dirty="0"/>
        </a:p>
      </dgm:t>
    </dgm:pt>
    <dgm:pt modelId="{7205EDE7-2516-4981-9C52-A9FDB3099418}" type="parTrans" cxnId="{7294B6D9-9F13-4C1A-849B-57FF67781954}">
      <dgm:prSet/>
      <dgm:spPr/>
      <dgm:t>
        <a:bodyPr/>
        <a:lstStyle/>
        <a:p>
          <a:endParaRPr lang="es-MX"/>
        </a:p>
      </dgm:t>
    </dgm:pt>
    <dgm:pt modelId="{E04AAAC7-F168-4C31-9D64-E207E991E295}" type="sibTrans" cxnId="{7294B6D9-9F13-4C1A-849B-57FF67781954}">
      <dgm:prSet/>
      <dgm:spPr/>
      <dgm:t>
        <a:bodyPr/>
        <a:lstStyle/>
        <a:p>
          <a:endParaRPr lang="es-MX"/>
        </a:p>
      </dgm:t>
    </dgm:pt>
    <dgm:pt modelId="{BB51D30E-ACCE-43AA-834F-3263A919FD0E}" type="pres">
      <dgm:prSet presAssocID="{0D8FE92A-011C-4934-A0AE-B845C9DA7CB7}" presName="Name0" presStyleCnt="0">
        <dgm:presLayoutVars>
          <dgm:dir/>
          <dgm:animLvl val="lvl"/>
          <dgm:resizeHandles/>
        </dgm:presLayoutVars>
      </dgm:prSet>
      <dgm:spPr/>
      <dgm:t>
        <a:bodyPr/>
        <a:lstStyle/>
        <a:p>
          <a:endParaRPr lang="es-MX"/>
        </a:p>
      </dgm:t>
    </dgm:pt>
    <dgm:pt modelId="{1B5FAC0E-24D6-4B63-94BA-864033DB0CF6}" type="pres">
      <dgm:prSet presAssocID="{5A9FCD92-3AF4-4166-995D-8905EE562AA8}" presName="linNode" presStyleCnt="0"/>
      <dgm:spPr/>
    </dgm:pt>
    <dgm:pt modelId="{0F952619-CD1C-48FA-93C9-0788AA0F5C58}" type="pres">
      <dgm:prSet presAssocID="{5A9FCD92-3AF4-4166-995D-8905EE562AA8}" presName="parentShp" presStyleLbl="node1" presStyleIdx="0" presStyleCnt="2" custLinFactNeighborX="1315" custLinFactNeighborY="-8712">
        <dgm:presLayoutVars>
          <dgm:bulletEnabled val="1"/>
        </dgm:presLayoutVars>
      </dgm:prSet>
      <dgm:spPr/>
      <dgm:t>
        <a:bodyPr/>
        <a:lstStyle/>
        <a:p>
          <a:endParaRPr lang="es-MX"/>
        </a:p>
      </dgm:t>
    </dgm:pt>
    <dgm:pt modelId="{A60B2597-0B21-4DF3-ABC8-33F453AB7380}" type="pres">
      <dgm:prSet presAssocID="{5A9FCD92-3AF4-4166-995D-8905EE562AA8}" presName="childShp" presStyleLbl="bgAccFollowNode1" presStyleIdx="0" presStyleCnt="2" custLinFactNeighborX="5468" custLinFactNeighborY="-3306">
        <dgm:presLayoutVars>
          <dgm:bulletEnabled val="1"/>
        </dgm:presLayoutVars>
      </dgm:prSet>
      <dgm:spPr/>
      <dgm:t>
        <a:bodyPr/>
        <a:lstStyle/>
        <a:p>
          <a:endParaRPr lang="es-MX"/>
        </a:p>
      </dgm:t>
    </dgm:pt>
    <dgm:pt modelId="{8EC9B690-5A3F-475A-86F1-925C93ADE4C1}" type="pres">
      <dgm:prSet presAssocID="{73CE0C3E-8F0C-4ECF-90A1-3F52DF4D8453}" presName="spacing" presStyleCnt="0"/>
      <dgm:spPr/>
    </dgm:pt>
    <dgm:pt modelId="{DA4798D7-9173-4D51-B9CE-7DA0A3FFB2C4}" type="pres">
      <dgm:prSet presAssocID="{9F8AC4AC-624E-49EE-8F58-782CE610E401}" presName="linNode" presStyleCnt="0"/>
      <dgm:spPr/>
    </dgm:pt>
    <dgm:pt modelId="{72AC8838-80A3-4643-BC95-B75BCE85F82D}" type="pres">
      <dgm:prSet presAssocID="{9F8AC4AC-624E-49EE-8F58-782CE610E401}" presName="parentShp" presStyleLbl="node1" presStyleIdx="1" presStyleCnt="2">
        <dgm:presLayoutVars>
          <dgm:bulletEnabled val="1"/>
        </dgm:presLayoutVars>
      </dgm:prSet>
      <dgm:spPr/>
      <dgm:t>
        <a:bodyPr/>
        <a:lstStyle/>
        <a:p>
          <a:endParaRPr lang="es-MX"/>
        </a:p>
      </dgm:t>
    </dgm:pt>
    <dgm:pt modelId="{B3CA884D-7145-4AC2-BA3A-57434DA3043E}" type="pres">
      <dgm:prSet presAssocID="{9F8AC4AC-624E-49EE-8F58-782CE610E401}" presName="childShp" presStyleLbl="bgAccFollowNode1" presStyleIdx="1" presStyleCnt="2">
        <dgm:presLayoutVars>
          <dgm:bulletEnabled val="1"/>
        </dgm:presLayoutVars>
      </dgm:prSet>
      <dgm:spPr/>
      <dgm:t>
        <a:bodyPr/>
        <a:lstStyle/>
        <a:p>
          <a:endParaRPr lang="es-MX"/>
        </a:p>
      </dgm:t>
    </dgm:pt>
  </dgm:ptLst>
  <dgm:cxnLst>
    <dgm:cxn modelId="{C251AB53-D15D-4BFA-B6E3-A4E895EB982C}" type="presOf" srcId="{E0AACB72-068E-4E30-9E7D-81F9D45EF902}" destId="{B3CA884D-7145-4AC2-BA3A-57434DA3043E}" srcOrd="0" destOrd="0" presId="urn:microsoft.com/office/officeart/2005/8/layout/vList6"/>
    <dgm:cxn modelId="{E316CA2A-8E1B-4CBE-8640-457D99347A62}" srcId="{0D8FE92A-011C-4934-A0AE-B845C9DA7CB7}" destId="{5A9FCD92-3AF4-4166-995D-8905EE562AA8}" srcOrd="0" destOrd="0" parTransId="{07EAA6B8-6466-4FB2-9C11-E30F70363101}" sibTransId="{73CE0C3E-8F0C-4ECF-90A1-3F52DF4D8453}"/>
    <dgm:cxn modelId="{0BF0E79F-5C54-42D3-8B0F-9252BD24AAC2}" type="presOf" srcId="{5A9FCD92-3AF4-4166-995D-8905EE562AA8}" destId="{0F952619-CD1C-48FA-93C9-0788AA0F5C58}" srcOrd="0" destOrd="0" presId="urn:microsoft.com/office/officeart/2005/8/layout/vList6"/>
    <dgm:cxn modelId="{ED7E3D2E-240B-4CC7-8284-2EF5E4060261}" type="presOf" srcId="{9B63A716-9AB3-4F59-815E-641532A15C02}" destId="{A60B2597-0B21-4DF3-ABC8-33F453AB7380}" srcOrd="0" destOrd="0" presId="urn:microsoft.com/office/officeart/2005/8/layout/vList6"/>
    <dgm:cxn modelId="{7294B6D9-9F13-4C1A-849B-57FF67781954}" srcId="{9F8AC4AC-624E-49EE-8F58-782CE610E401}" destId="{E0AACB72-068E-4E30-9E7D-81F9D45EF902}" srcOrd="0" destOrd="0" parTransId="{7205EDE7-2516-4981-9C52-A9FDB3099418}" sibTransId="{E04AAAC7-F168-4C31-9D64-E207E991E295}"/>
    <dgm:cxn modelId="{C0A8A619-D796-48BD-9B97-B90C57CF9F10}" type="presOf" srcId="{0D8FE92A-011C-4934-A0AE-B845C9DA7CB7}" destId="{BB51D30E-ACCE-43AA-834F-3263A919FD0E}" srcOrd="0" destOrd="0" presId="urn:microsoft.com/office/officeart/2005/8/layout/vList6"/>
    <dgm:cxn modelId="{D7C1CE49-1663-408F-8CD4-1FE8A5E8FAB5}" srcId="{5A9FCD92-3AF4-4166-995D-8905EE562AA8}" destId="{9B63A716-9AB3-4F59-815E-641532A15C02}" srcOrd="0" destOrd="0" parTransId="{C85326AA-C6D4-4DDF-AD28-E68C6AEEB584}" sibTransId="{3B1CDC40-06D0-4BDE-93E4-540BA3B57E80}"/>
    <dgm:cxn modelId="{84062FDB-3478-4DC0-A70E-AFA6BABC7E9A}" type="presOf" srcId="{9F8AC4AC-624E-49EE-8F58-782CE610E401}" destId="{72AC8838-80A3-4643-BC95-B75BCE85F82D}" srcOrd="0" destOrd="0" presId="urn:microsoft.com/office/officeart/2005/8/layout/vList6"/>
    <dgm:cxn modelId="{8BD2A977-87CD-40A4-942A-86DF2DD1D57E}" srcId="{0D8FE92A-011C-4934-A0AE-B845C9DA7CB7}" destId="{9F8AC4AC-624E-49EE-8F58-782CE610E401}" srcOrd="1" destOrd="0" parTransId="{5529F77E-A4AD-4A38-B035-BC64E61AFCE1}" sibTransId="{E2AD2D9F-A2B6-4580-A913-626E812EBF11}"/>
    <dgm:cxn modelId="{C6C8F53F-AB2D-4FA7-B2D9-61D0524898E2}" type="presOf" srcId="{E355BD87-96F3-48E4-9897-BB957FEA01D4}" destId="{A60B2597-0B21-4DF3-ABC8-33F453AB7380}" srcOrd="0" destOrd="1" presId="urn:microsoft.com/office/officeart/2005/8/layout/vList6"/>
    <dgm:cxn modelId="{E5AAE1EE-7E36-4FA6-A338-FCA9BA77C97E}" srcId="{5A9FCD92-3AF4-4166-995D-8905EE562AA8}" destId="{E355BD87-96F3-48E4-9897-BB957FEA01D4}" srcOrd="1" destOrd="0" parTransId="{8F759841-9B66-48BB-B362-198F45DE63E8}" sibTransId="{836447B8-B2CE-4925-B92E-3AFCBD589218}"/>
    <dgm:cxn modelId="{B6CCE360-63E6-4541-A0EA-31CC76894800}" type="presParOf" srcId="{BB51D30E-ACCE-43AA-834F-3263A919FD0E}" destId="{1B5FAC0E-24D6-4B63-94BA-864033DB0CF6}" srcOrd="0" destOrd="0" presId="urn:microsoft.com/office/officeart/2005/8/layout/vList6"/>
    <dgm:cxn modelId="{DB1E0CE9-AFFE-4E3D-8793-576B17154EFF}" type="presParOf" srcId="{1B5FAC0E-24D6-4B63-94BA-864033DB0CF6}" destId="{0F952619-CD1C-48FA-93C9-0788AA0F5C58}" srcOrd="0" destOrd="0" presId="urn:microsoft.com/office/officeart/2005/8/layout/vList6"/>
    <dgm:cxn modelId="{4A590201-07D7-45FB-B877-B22A9BB93E04}" type="presParOf" srcId="{1B5FAC0E-24D6-4B63-94BA-864033DB0CF6}" destId="{A60B2597-0B21-4DF3-ABC8-33F453AB7380}" srcOrd="1" destOrd="0" presId="urn:microsoft.com/office/officeart/2005/8/layout/vList6"/>
    <dgm:cxn modelId="{E4D63633-C4FF-48D1-B61A-7F395E3ACEA3}" type="presParOf" srcId="{BB51D30E-ACCE-43AA-834F-3263A919FD0E}" destId="{8EC9B690-5A3F-475A-86F1-925C93ADE4C1}" srcOrd="1" destOrd="0" presId="urn:microsoft.com/office/officeart/2005/8/layout/vList6"/>
    <dgm:cxn modelId="{408B0472-88DA-4F5D-B28D-7C2E7F3C2FDC}" type="presParOf" srcId="{BB51D30E-ACCE-43AA-834F-3263A919FD0E}" destId="{DA4798D7-9173-4D51-B9CE-7DA0A3FFB2C4}" srcOrd="2" destOrd="0" presId="urn:microsoft.com/office/officeart/2005/8/layout/vList6"/>
    <dgm:cxn modelId="{22419C22-EC01-433D-9A3E-A37A8B90F268}" type="presParOf" srcId="{DA4798D7-9173-4D51-B9CE-7DA0A3FFB2C4}" destId="{72AC8838-80A3-4643-BC95-B75BCE85F82D}" srcOrd="0" destOrd="0" presId="urn:microsoft.com/office/officeart/2005/8/layout/vList6"/>
    <dgm:cxn modelId="{9EAF680A-F9FC-4C77-BB91-2FA3E9566095}" type="presParOf" srcId="{DA4798D7-9173-4D51-B9CE-7DA0A3FFB2C4}" destId="{B3CA884D-7145-4AC2-BA3A-57434DA3043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E8DE2-33A3-46BE-BE40-C4259403EB1B}"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s-MX"/>
        </a:p>
      </dgm:t>
    </dgm:pt>
    <dgm:pt modelId="{6EC329A0-EED7-4442-AA3A-A9ECC6BBC869}">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MX" sz="1600" dirty="0" smtClean="0"/>
            <a:t>  Obtienen información sobre </a:t>
          </a:r>
          <a:r>
            <a:rPr lang="es-MX" sz="1600" b="1" i="1" dirty="0" smtClean="0"/>
            <a:t>oportunidades </a:t>
          </a:r>
          <a:r>
            <a:rPr lang="es-MX" sz="1600" dirty="0" smtClean="0"/>
            <a:t>laborales dentro de la empresa</a:t>
          </a:r>
          <a:r>
            <a:rPr lang="es-MX" sz="1000" dirty="0" smtClean="0"/>
            <a:t>.</a:t>
          </a:r>
          <a:endParaRPr lang="es-MX" sz="1000" dirty="0"/>
        </a:p>
      </dgm:t>
    </dgm:pt>
    <dgm:pt modelId="{0EE82CC2-6B88-4C79-BCAA-8AA35C83B7AC}" type="parTrans" cxnId="{C50254E5-5FA5-4437-BFA5-FD0D04478E6A}">
      <dgm:prSet/>
      <dgm:spPr/>
      <dgm:t>
        <a:bodyPr/>
        <a:lstStyle/>
        <a:p>
          <a:endParaRPr lang="es-MX"/>
        </a:p>
      </dgm:t>
    </dgm:pt>
    <dgm:pt modelId="{73E94FBE-136E-4E27-81A6-BFF050A16359}" type="sibTrans" cxnId="{C50254E5-5FA5-4437-BFA5-FD0D04478E6A}">
      <dgm:prSet/>
      <dgm:spPr/>
      <dgm:t>
        <a:bodyPr/>
        <a:lstStyle/>
        <a:p>
          <a:endParaRPr lang="es-MX"/>
        </a:p>
      </dgm:t>
    </dgm:pt>
    <dgm:pt modelId="{DCB72B1D-A5C1-462B-82EA-32682FD9AD41}">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MX" sz="1400" dirty="0" smtClean="0"/>
            <a:t>Toman </a:t>
          </a:r>
          <a:r>
            <a:rPr lang="es-MX" sz="1400" b="1" i="1" dirty="0" smtClean="0"/>
            <a:t>conciencia de sus intereses, valores, fortalezas y debilidades.</a:t>
          </a:r>
          <a:endParaRPr lang="es-MX" sz="1400" b="1" i="1" dirty="0"/>
        </a:p>
      </dgm:t>
    </dgm:pt>
    <dgm:pt modelId="{2F0B6634-6F19-4565-848A-7912EFB759F3}" type="parTrans" cxnId="{CA322DC4-5EE1-482D-83F4-C1F26E6DCBE2}">
      <dgm:prSet/>
      <dgm:spPr/>
      <dgm:t>
        <a:bodyPr/>
        <a:lstStyle/>
        <a:p>
          <a:endParaRPr lang="es-MX"/>
        </a:p>
      </dgm:t>
    </dgm:pt>
    <dgm:pt modelId="{66645159-50EC-4D70-8200-32E72EDE7468}" type="sibTrans" cxnId="{CA322DC4-5EE1-482D-83F4-C1F26E6DCBE2}">
      <dgm:prSet/>
      <dgm:spPr/>
      <dgm:t>
        <a:bodyPr/>
        <a:lstStyle/>
        <a:p>
          <a:endParaRPr lang="es-MX"/>
        </a:p>
      </dgm:t>
    </dgm:pt>
    <dgm:pt modelId="{24EEB4FD-9EFD-46AD-86CE-1C275416A7B8}">
      <dgm:prSet/>
      <dgm:spPr/>
      <dgm:t>
        <a:bodyPr/>
        <a:lstStyle/>
        <a:p>
          <a:endParaRPr lang="es-MX"/>
        </a:p>
      </dgm:t>
    </dgm:pt>
    <dgm:pt modelId="{7004E7EC-2C20-41E0-A80A-72F12DA1C911}" type="parTrans" cxnId="{E6AA88F0-7392-4B7C-AF93-E4C80F31723D}">
      <dgm:prSet/>
      <dgm:spPr/>
      <dgm:t>
        <a:bodyPr/>
        <a:lstStyle/>
        <a:p>
          <a:endParaRPr lang="es-MX"/>
        </a:p>
      </dgm:t>
    </dgm:pt>
    <dgm:pt modelId="{C3F15938-BE6A-44AA-AF48-7429E12D0E1F}" type="sibTrans" cxnId="{E6AA88F0-7392-4B7C-AF93-E4C80F31723D}">
      <dgm:prSet/>
      <dgm:spPr/>
      <dgm:t>
        <a:bodyPr/>
        <a:lstStyle/>
        <a:p>
          <a:endParaRPr lang="es-MX"/>
        </a:p>
      </dgm:t>
    </dgm:pt>
    <dgm:pt modelId="{8BC5F7A3-512F-441A-9168-08F4CEDBBD8A}">
      <dgm:prSet custT="1">
        <dgm:style>
          <a:lnRef idx="1">
            <a:schemeClr val="accent5"/>
          </a:lnRef>
          <a:fillRef idx="2">
            <a:schemeClr val="accent5"/>
          </a:fillRef>
          <a:effectRef idx="1">
            <a:schemeClr val="accent5"/>
          </a:effectRef>
          <a:fontRef idx="minor">
            <a:schemeClr val="dk1"/>
          </a:fontRef>
        </dgm:style>
      </dgm:prSet>
      <dgm:spPr/>
      <dgm:t>
        <a:bodyPr/>
        <a:lstStyle/>
        <a:p>
          <a:r>
            <a:rPr lang="es-MX" sz="1400" b="1" i="1" dirty="0" smtClean="0"/>
            <a:t>Identifican objetivos </a:t>
          </a:r>
          <a:r>
            <a:rPr lang="es-MX" sz="1400" dirty="0" smtClean="0"/>
            <a:t>profesionales</a:t>
          </a:r>
          <a:r>
            <a:rPr lang="es-MX" sz="1200" dirty="0" smtClean="0"/>
            <a:t>.</a:t>
          </a:r>
          <a:endParaRPr lang="es-MX" sz="1200" dirty="0"/>
        </a:p>
      </dgm:t>
    </dgm:pt>
    <dgm:pt modelId="{DA815BDD-1AC8-479F-8003-6B2B18FDF5A9}" type="parTrans" cxnId="{8CE75ED9-8C7F-4D34-8063-A3DAAA3D4C5A}">
      <dgm:prSet/>
      <dgm:spPr/>
      <dgm:t>
        <a:bodyPr/>
        <a:lstStyle/>
        <a:p>
          <a:endParaRPr lang="es-MX"/>
        </a:p>
      </dgm:t>
    </dgm:pt>
    <dgm:pt modelId="{9009A6E5-491A-42A1-B100-72F0DD3421B9}" type="sibTrans" cxnId="{8CE75ED9-8C7F-4D34-8063-A3DAAA3D4C5A}">
      <dgm:prSet/>
      <dgm:spPr/>
      <dgm:t>
        <a:bodyPr/>
        <a:lstStyle/>
        <a:p>
          <a:endParaRPr lang="es-MX"/>
        </a:p>
      </dgm:t>
    </dgm:pt>
    <dgm:pt modelId="{2A59FF78-9385-434D-AAC7-F55A32E08E24}">
      <dgm:prSet>
        <dgm:style>
          <a:lnRef idx="1">
            <a:schemeClr val="accent5"/>
          </a:lnRef>
          <a:fillRef idx="2">
            <a:schemeClr val="accent5"/>
          </a:fillRef>
          <a:effectRef idx="1">
            <a:schemeClr val="accent5"/>
          </a:effectRef>
          <a:fontRef idx="minor">
            <a:schemeClr val="dk1"/>
          </a:fontRef>
        </dgm:style>
      </dgm:prSet>
      <dgm:spPr/>
      <dgm:t>
        <a:bodyPr/>
        <a:lstStyle/>
        <a:p>
          <a:r>
            <a:rPr lang="es-MX" dirty="0" smtClean="0"/>
            <a:t>Diseñan </a:t>
          </a:r>
          <a:r>
            <a:rPr lang="es-MX" b="1" i="1" dirty="0" smtClean="0"/>
            <a:t>planes de acción </a:t>
          </a:r>
          <a:r>
            <a:rPr lang="es-MX" dirty="0" smtClean="0"/>
            <a:t>para alcanzar dichos objetivos</a:t>
          </a:r>
          <a:endParaRPr lang="es-MX" dirty="0"/>
        </a:p>
      </dgm:t>
    </dgm:pt>
    <dgm:pt modelId="{CAA0B1C3-5D97-40EB-BCD2-6A612715990C}" type="parTrans" cxnId="{EC2D64CA-04B1-48E6-847B-FDFDB210367B}">
      <dgm:prSet/>
      <dgm:spPr/>
      <dgm:t>
        <a:bodyPr/>
        <a:lstStyle/>
        <a:p>
          <a:endParaRPr lang="es-MX"/>
        </a:p>
      </dgm:t>
    </dgm:pt>
    <dgm:pt modelId="{2EBAB0B7-AB37-43A1-951D-7ABD37CE250D}" type="sibTrans" cxnId="{EC2D64CA-04B1-48E6-847B-FDFDB210367B}">
      <dgm:prSet/>
      <dgm:spPr/>
      <dgm:t>
        <a:bodyPr/>
        <a:lstStyle/>
        <a:p>
          <a:endParaRPr lang="es-MX"/>
        </a:p>
      </dgm:t>
    </dgm:pt>
    <dgm:pt modelId="{8AD29C03-051F-4629-99E6-5031EEF88196}" type="pres">
      <dgm:prSet presAssocID="{EF3E8DE2-33A3-46BE-BE40-C4259403EB1B}" presName="Name0" presStyleCnt="0">
        <dgm:presLayoutVars>
          <dgm:chMax val="1"/>
          <dgm:chPref val="1"/>
        </dgm:presLayoutVars>
      </dgm:prSet>
      <dgm:spPr/>
      <dgm:t>
        <a:bodyPr/>
        <a:lstStyle/>
        <a:p>
          <a:endParaRPr lang="es-MX"/>
        </a:p>
      </dgm:t>
    </dgm:pt>
    <dgm:pt modelId="{217EF1F6-9347-4970-BF10-E9F7A551878F}" type="pres">
      <dgm:prSet presAssocID="{6EC329A0-EED7-4442-AA3A-A9ECC6BBC869}" presName="Parent" presStyleLbl="node0" presStyleIdx="0" presStyleCnt="1" custLinFactNeighborX="4339" custLinFactNeighborY="1286">
        <dgm:presLayoutVars>
          <dgm:chMax val="5"/>
          <dgm:chPref val="5"/>
        </dgm:presLayoutVars>
      </dgm:prSet>
      <dgm:spPr/>
      <dgm:t>
        <a:bodyPr/>
        <a:lstStyle/>
        <a:p>
          <a:endParaRPr lang="es-MX"/>
        </a:p>
      </dgm:t>
    </dgm:pt>
    <dgm:pt modelId="{A533F693-10CF-487F-B012-EDAA060044CD}" type="pres">
      <dgm:prSet presAssocID="{6EC329A0-EED7-4442-AA3A-A9ECC6BBC869}" presName="Accent1" presStyleLbl="node1" presStyleIdx="0"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6E58DDE1-5028-4D12-81A2-C3C481856BC1}" type="pres">
      <dgm:prSet presAssocID="{6EC329A0-EED7-4442-AA3A-A9ECC6BBC869}" presName="Accent2" presStyleLbl="node1" presStyleIdx="1"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1BB28EA7-284E-439F-B4CD-F612FD449A52}" type="pres">
      <dgm:prSet presAssocID="{6EC329A0-EED7-4442-AA3A-A9ECC6BBC869}" presName="Accent3" presStyleLbl="node1" presStyleIdx="2"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AA79FFAF-6A1B-4B7F-B56D-1E67273E0AB3}" type="pres">
      <dgm:prSet presAssocID="{6EC329A0-EED7-4442-AA3A-A9ECC6BBC869}" presName="Accent4" presStyleLbl="node1" presStyleIdx="3"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E569B9EB-ED83-45B6-8B0C-116A12FB25FA}" type="pres">
      <dgm:prSet presAssocID="{6EC329A0-EED7-4442-AA3A-A9ECC6BBC869}" presName="Accent5" presStyleLbl="node1" presStyleIdx="4"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F7DD4230-7452-4F2F-AB55-602ACB9544BC}" type="pres">
      <dgm:prSet presAssocID="{6EC329A0-EED7-4442-AA3A-A9ECC6BBC869}" presName="Accent6" presStyleLbl="node1" presStyleIdx="5"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5E7A3B9F-E6AB-4033-8707-26200DC6BFF6}" type="pres">
      <dgm:prSet presAssocID="{DCB72B1D-A5C1-462B-82EA-32682FD9AD41}" presName="Child1" presStyleLbl="node1" presStyleIdx="6" presStyleCnt="15" custScaleX="144079" custScaleY="130254">
        <dgm:presLayoutVars>
          <dgm:chMax val="0"/>
          <dgm:chPref val="0"/>
        </dgm:presLayoutVars>
      </dgm:prSet>
      <dgm:spPr/>
      <dgm:t>
        <a:bodyPr/>
        <a:lstStyle/>
        <a:p>
          <a:endParaRPr lang="es-MX"/>
        </a:p>
      </dgm:t>
    </dgm:pt>
    <dgm:pt modelId="{81C2700A-7889-40EB-9791-928CD4CCE9C7}" type="pres">
      <dgm:prSet presAssocID="{DCB72B1D-A5C1-462B-82EA-32682FD9AD41}" presName="Accent7" presStyleCnt="0"/>
      <dgm:spPr/>
      <dgm:t>
        <a:bodyPr/>
        <a:lstStyle/>
        <a:p>
          <a:endParaRPr lang="es-MX"/>
        </a:p>
      </dgm:t>
    </dgm:pt>
    <dgm:pt modelId="{F9EBB735-B264-4D8C-9232-FF6BC01B3487}" type="pres">
      <dgm:prSet presAssocID="{DCB72B1D-A5C1-462B-82EA-32682FD9AD41}" presName="AccentHold1" presStyleLbl="node1" presStyleIdx="7"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90C832AA-55EA-49FC-B1CC-55AE1778CA2B}" type="pres">
      <dgm:prSet presAssocID="{DCB72B1D-A5C1-462B-82EA-32682FD9AD41}" presName="Accent8" presStyleCnt="0"/>
      <dgm:spPr/>
      <dgm:t>
        <a:bodyPr/>
        <a:lstStyle/>
        <a:p>
          <a:endParaRPr lang="es-MX"/>
        </a:p>
      </dgm:t>
    </dgm:pt>
    <dgm:pt modelId="{AA5F1D1F-E98F-4B4C-8F9C-194F1AD9B75F}" type="pres">
      <dgm:prSet presAssocID="{DCB72B1D-A5C1-462B-82EA-32682FD9AD41}" presName="AccentHold2" presStyleLbl="node1" presStyleIdx="8"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E8A35BF6-2114-4CC6-945D-E6CDF5BA2B09}" type="pres">
      <dgm:prSet presAssocID="{2A59FF78-9385-434D-AAC7-F55A32E08E24}" presName="Child2" presStyleLbl="node1" presStyleIdx="9" presStyleCnt="15" custScaleX="141716" custScaleY="142417">
        <dgm:presLayoutVars>
          <dgm:chMax val="0"/>
          <dgm:chPref val="0"/>
        </dgm:presLayoutVars>
      </dgm:prSet>
      <dgm:spPr/>
      <dgm:t>
        <a:bodyPr/>
        <a:lstStyle/>
        <a:p>
          <a:endParaRPr lang="es-MX"/>
        </a:p>
      </dgm:t>
    </dgm:pt>
    <dgm:pt modelId="{555F617F-BA5F-4F24-B43D-AAB473944DE9}" type="pres">
      <dgm:prSet presAssocID="{2A59FF78-9385-434D-AAC7-F55A32E08E24}" presName="Accent9" presStyleCnt="0"/>
      <dgm:spPr/>
      <dgm:t>
        <a:bodyPr/>
        <a:lstStyle/>
        <a:p>
          <a:endParaRPr lang="es-MX"/>
        </a:p>
      </dgm:t>
    </dgm:pt>
    <dgm:pt modelId="{615791EC-F1C2-459A-AE12-71FC5C40D011}" type="pres">
      <dgm:prSet presAssocID="{2A59FF78-9385-434D-AAC7-F55A32E08E24}" presName="AccentHold1" presStyleLbl="node1" presStyleIdx="10"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075BB783-2CBD-4A4C-95F5-B1DAB384FD64}" type="pres">
      <dgm:prSet presAssocID="{2A59FF78-9385-434D-AAC7-F55A32E08E24}" presName="Accent10" presStyleCnt="0"/>
      <dgm:spPr/>
      <dgm:t>
        <a:bodyPr/>
        <a:lstStyle/>
        <a:p>
          <a:endParaRPr lang="es-MX"/>
        </a:p>
      </dgm:t>
    </dgm:pt>
    <dgm:pt modelId="{14D7C37B-66E9-427F-B919-19A25D0562D6}" type="pres">
      <dgm:prSet presAssocID="{2A59FF78-9385-434D-AAC7-F55A32E08E24}" presName="AccentHold2" presStyleLbl="node1" presStyleIdx="11"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43369B05-8A80-469B-9333-827859A3A74A}" type="pres">
      <dgm:prSet presAssocID="{2A59FF78-9385-434D-AAC7-F55A32E08E24}" presName="Accent11" presStyleCnt="0"/>
      <dgm:spPr/>
      <dgm:t>
        <a:bodyPr/>
        <a:lstStyle/>
        <a:p>
          <a:endParaRPr lang="es-MX"/>
        </a:p>
      </dgm:t>
    </dgm:pt>
    <dgm:pt modelId="{7D473F72-5F3F-4349-8F36-8DB5B008E27B}" type="pres">
      <dgm:prSet presAssocID="{2A59FF78-9385-434D-AAC7-F55A32E08E24}" presName="AccentHold3" presStyleLbl="node1" presStyleIdx="12"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 modelId="{626A5896-CB38-47F9-8C8E-95457486628C}" type="pres">
      <dgm:prSet presAssocID="{8BC5F7A3-512F-441A-9168-08F4CEDBBD8A}" presName="Child3" presStyleLbl="node1" presStyleIdx="13" presStyleCnt="15" custScaleX="126607" custScaleY="117775" custLinFactX="-34759" custLinFactNeighborX="-100000" custLinFactNeighborY="-7131">
        <dgm:presLayoutVars>
          <dgm:chMax val="0"/>
          <dgm:chPref val="0"/>
        </dgm:presLayoutVars>
      </dgm:prSet>
      <dgm:spPr/>
      <dgm:t>
        <a:bodyPr/>
        <a:lstStyle/>
        <a:p>
          <a:endParaRPr lang="es-MX"/>
        </a:p>
      </dgm:t>
    </dgm:pt>
    <dgm:pt modelId="{FA272DD3-9743-4B87-A752-A3E5FFA3E6E2}" type="pres">
      <dgm:prSet presAssocID="{8BC5F7A3-512F-441A-9168-08F4CEDBBD8A}" presName="Accent12" presStyleCnt="0"/>
      <dgm:spPr/>
      <dgm:t>
        <a:bodyPr/>
        <a:lstStyle/>
        <a:p>
          <a:endParaRPr lang="es-MX"/>
        </a:p>
      </dgm:t>
    </dgm:pt>
    <dgm:pt modelId="{BF308372-490F-4090-B55B-837FCD11D3AC}" type="pres">
      <dgm:prSet presAssocID="{8BC5F7A3-512F-441A-9168-08F4CEDBBD8A}" presName="AccentHold1" presStyleLbl="node1" presStyleIdx="14" presStyleCnt="15">
        <dgm:style>
          <a:lnRef idx="1">
            <a:schemeClr val="accent5"/>
          </a:lnRef>
          <a:fillRef idx="2">
            <a:schemeClr val="accent5"/>
          </a:fillRef>
          <a:effectRef idx="1">
            <a:schemeClr val="accent5"/>
          </a:effectRef>
          <a:fontRef idx="minor">
            <a:schemeClr val="dk1"/>
          </a:fontRef>
        </dgm:style>
      </dgm:prSet>
      <dgm:spPr/>
      <dgm:t>
        <a:bodyPr/>
        <a:lstStyle/>
        <a:p>
          <a:endParaRPr lang="es-MX"/>
        </a:p>
      </dgm:t>
    </dgm:pt>
  </dgm:ptLst>
  <dgm:cxnLst>
    <dgm:cxn modelId="{6B19790E-8628-402C-BCF8-0035F89B7CC4}" type="presOf" srcId="{EF3E8DE2-33A3-46BE-BE40-C4259403EB1B}" destId="{8AD29C03-051F-4629-99E6-5031EEF88196}" srcOrd="0" destOrd="0" presId="urn:microsoft.com/office/officeart/2009/3/layout/CircleRelationship"/>
    <dgm:cxn modelId="{8CE75ED9-8C7F-4D34-8063-A3DAAA3D4C5A}" srcId="{6EC329A0-EED7-4442-AA3A-A9ECC6BBC869}" destId="{8BC5F7A3-512F-441A-9168-08F4CEDBBD8A}" srcOrd="2" destOrd="0" parTransId="{DA815BDD-1AC8-479F-8003-6B2B18FDF5A9}" sibTransId="{9009A6E5-491A-42A1-B100-72F0DD3421B9}"/>
    <dgm:cxn modelId="{74078D1D-E85F-40F5-8809-251902649470}" type="presOf" srcId="{6EC329A0-EED7-4442-AA3A-A9ECC6BBC869}" destId="{217EF1F6-9347-4970-BF10-E9F7A551878F}" srcOrd="0" destOrd="0" presId="urn:microsoft.com/office/officeart/2009/3/layout/CircleRelationship"/>
    <dgm:cxn modelId="{E6AA88F0-7392-4B7C-AF93-E4C80F31723D}" srcId="{EF3E8DE2-33A3-46BE-BE40-C4259403EB1B}" destId="{24EEB4FD-9EFD-46AD-86CE-1C275416A7B8}" srcOrd="1" destOrd="0" parTransId="{7004E7EC-2C20-41E0-A80A-72F12DA1C911}" sibTransId="{C3F15938-BE6A-44AA-AF48-7429E12D0E1F}"/>
    <dgm:cxn modelId="{EC2D64CA-04B1-48E6-847B-FDFDB210367B}" srcId="{6EC329A0-EED7-4442-AA3A-A9ECC6BBC869}" destId="{2A59FF78-9385-434D-AAC7-F55A32E08E24}" srcOrd="1" destOrd="0" parTransId="{CAA0B1C3-5D97-40EB-BCD2-6A612715990C}" sibTransId="{2EBAB0B7-AB37-43A1-951D-7ABD37CE250D}"/>
    <dgm:cxn modelId="{ECDC7FA3-FC2E-4C83-8E00-90186EE58218}" type="presOf" srcId="{8BC5F7A3-512F-441A-9168-08F4CEDBBD8A}" destId="{626A5896-CB38-47F9-8C8E-95457486628C}" srcOrd="0" destOrd="0" presId="urn:microsoft.com/office/officeart/2009/3/layout/CircleRelationship"/>
    <dgm:cxn modelId="{CA322DC4-5EE1-482D-83F4-C1F26E6DCBE2}" srcId="{6EC329A0-EED7-4442-AA3A-A9ECC6BBC869}" destId="{DCB72B1D-A5C1-462B-82EA-32682FD9AD41}" srcOrd="0" destOrd="0" parTransId="{2F0B6634-6F19-4565-848A-7912EFB759F3}" sibTransId="{66645159-50EC-4D70-8200-32E72EDE7468}"/>
    <dgm:cxn modelId="{F84A1DE2-0514-4E5B-B0FA-E92B361EC3F7}" type="presOf" srcId="{DCB72B1D-A5C1-462B-82EA-32682FD9AD41}" destId="{5E7A3B9F-E6AB-4033-8707-26200DC6BFF6}" srcOrd="0" destOrd="0" presId="urn:microsoft.com/office/officeart/2009/3/layout/CircleRelationship"/>
    <dgm:cxn modelId="{9DFF2AB8-A793-4623-BE25-9BA19CAC4663}" type="presOf" srcId="{2A59FF78-9385-434D-AAC7-F55A32E08E24}" destId="{E8A35BF6-2114-4CC6-945D-E6CDF5BA2B09}" srcOrd="0" destOrd="0" presId="urn:microsoft.com/office/officeart/2009/3/layout/CircleRelationship"/>
    <dgm:cxn modelId="{C50254E5-5FA5-4437-BFA5-FD0D04478E6A}" srcId="{EF3E8DE2-33A3-46BE-BE40-C4259403EB1B}" destId="{6EC329A0-EED7-4442-AA3A-A9ECC6BBC869}" srcOrd="0" destOrd="0" parTransId="{0EE82CC2-6B88-4C79-BCAA-8AA35C83B7AC}" sibTransId="{73E94FBE-136E-4E27-81A6-BFF050A16359}"/>
    <dgm:cxn modelId="{0CA54B45-1D1C-4555-AD25-43E5858E6546}" type="presParOf" srcId="{8AD29C03-051F-4629-99E6-5031EEF88196}" destId="{217EF1F6-9347-4970-BF10-E9F7A551878F}" srcOrd="0" destOrd="0" presId="urn:microsoft.com/office/officeart/2009/3/layout/CircleRelationship"/>
    <dgm:cxn modelId="{04300120-A673-4693-93B3-D803D3E3423C}" type="presParOf" srcId="{8AD29C03-051F-4629-99E6-5031EEF88196}" destId="{A533F693-10CF-487F-B012-EDAA060044CD}" srcOrd="1" destOrd="0" presId="urn:microsoft.com/office/officeart/2009/3/layout/CircleRelationship"/>
    <dgm:cxn modelId="{C038C372-8ADB-4370-AE22-42ED62ABC87E}" type="presParOf" srcId="{8AD29C03-051F-4629-99E6-5031EEF88196}" destId="{6E58DDE1-5028-4D12-81A2-C3C481856BC1}" srcOrd="2" destOrd="0" presId="urn:microsoft.com/office/officeart/2009/3/layout/CircleRelationship"/>
    <dgm:cxn modelId="{E87F21A5-7A4D-4DE3-93BA-B2CFB43F5FA3}" type="presParOf" srcId="{8AD29C03-051F-4629-99E6-5031EEF88196}" destId="{1BB28EA7-284E-439F-B4CD-F612FD449A52}" srcOrd="3" destOrd="0" presId="urn:microsoft.com/office/officeart/2009/3/layout/CircleRelationship"/>
    <dgm:cxn modelId="{223935DB-5990-44BC-898C-A3D4733749F8}" type="presParOf" srcId="{8AD29C03-051F-4629-99E6-5031EEF88196}" destId="{AA79FFAF-6A1B-4B7F-B56D-1E67273E0AB3}" srcOrd="4" destOrd="0" presId="urn:microsoft.com/office/officeart/2009/3/layout/CircleRelationship"/>
    <dgm:cxn modelId="{567B61DC-F2BA-4BBE-831E-18761817C9DD}" type="presParOf" srcId="{8AD29C03-051F-4629-99E6-5031EEF88196}" destId="{E569B9EB-ED83-45B6-8B0C-116A12FB25FA}" srcOrd="5" destOrd="0" presId="urn:microsoft.com/office/officeart/2009/3/layout/CircleRelationship"/>
    <dgm:cxn modelId="{1799FB74-67CC-44C7-87E8-A4D954F04C80}" type="presParOf" srcId="{8AD29C03-051F-4629-99E6-5031EEF88196}" destId="{F7DD4230-7452-4F2F-AB55-602ACB9544BC}" srcOrd="6" destOrd="0" presId="urn:microsoft.com/office/officeart/2009/3/layout/CircleRelationship"/>
    <dgm:cxn modelId="{B11FE776-A722-481B-B57D-68AA5F3FE1E7}" type="presParOf" srcId="{8AD29C03-051F-4629-99E6-5031EEF88196}" destId="{5E7A3B9F-E6AB-4033-8707-26200DC6BFF6}" srcOrd="7" destOrd="0" presId="urn:microsoft.com/office/officeart/2009/3/layout/CircleRelationship"/>
    <dgm:cxn modelId="{15D04B19-83CE-427C-A773-E66AD6251A08}" type="presParOf" srcId="{8AD29C03-051F-4629-99E6-5031EEF88196}" destId="{81C2700A-7889-40EB-9791-928CD4CCE9C7}" srcOrd="8" destOrd="0" presId="urn:microsoft.com/office/officeart/2009/3/layout/CircleRelationship"/>
    <dgm:cxn modelId="{4E3869B8-291F-45E4-A94D-009D2F21DC67}" type="presParOf" srcId="{81C2700A-7889-40EB-9791-928CD4CCE9C7}" destId="{F9EBB735-B264-4D8C-9232-FF6BC01B3487}" srcOrd="0" destOrd="0" presId="urn:microsoft.com/office/officeart/2009/3/layout/CircleRelationship"/>
    <dgm:cxn modelId="{78307121-28A8-4AE8-806D-367988B8A090}" type="presParOf" srcId="{8AD29C03-051F-4629-99E6-5031EEF88196}" destId="{90C832AA-55EA-49FC-B1CC-55AE1778CA2B}" srcOrd="9" destOrd="0" presId="urn:microsoft.com/office/officeart/2009/3/layout/CircleRelationship"/>
    <dgm:cxn modelId="{7E1D08D1-9A88-41BE-8661-CC81B6D21F07}" type="presParOf" srcId="{90C832AA-55EA-49FC-B1CC-55AE1778CA2B}" destId="{AA5F1D1F-E98F-4B4C-8F9C-194F1AD9B75F}" srcOrd="0" destOrd="0" presId="urn:microsoft.com/office/officeart/2009/3/layout/CircleRelationship"/>
    <dgm:cxn modelId="{99A4F0B9-5DED-43DA-8A6D-147588709AEC}" type="presParOf" srcId="{8AD29C03-051F-4629-99E6-5031EEF88196}" destId="{E8A35BF6-2114-4CC6-945D-E6CDF5BA2B09}" srcOrd="10" destOrd="0" presId="urn:microsoft.com/office/officeart/2009/3/layout/CircleRelationship"/>
    <dgm:cxn modelId="{A7F9C15A-3601-49A0-929F-698F1A22F15C}" type="presParOf" srcId="{8AD29C03-051F-4629-99E6-5031EEF88196}" destId="{555F617F-BA5F-4F24-B43D-AAB473944DE9}" srcOrd="11" destOrd="0" presId="urn:microsoft.com/office/officeart/2009/3/layout/CircleRelationship"/>
    <dgm:cxn modelId="{F98EF6C2-CC5E-48D0-B0E8-8F86FB5A6425}" type="presParOf" srcId="{555F617F-BA5F-4F24-B43D-AAB473944DE9}" destId="{615791EC-F1C2-459A-AE12-71FC5C40D011}" srcOrd="0" destOrd="0" presId="urn:microsoft.com/office/officeart/2009/3/layout/CircleRelationship"/>
    <dgm:cxn modelId="{5406D313-E92B-4772-A818-9C63B2FE5650}" type="presParOf" srcId="{8AD29C03-051F-4629-99E6-5031EEF88196}" destId="{075BB783-2CBD-4A4C-95F5-B1DAB384FD64}" srcOrd="12" destOrd="0" presId="urn:microsoft.com/office/officeart/2009/3/layout/CircleRelationship"/>
    <dgm:cxn modelId="{E2B45E26-7C9A-497D-BCD7-6328302C3BD2}" type="presParOf" srcId="{075BB783-2CBD-4A4C-95F5-B1DAB384FD64}" destId="{14D7C37B-66E9-427F-B919-19A25D0562D6}" srcOrd="0" destOrd="0" presId="urn:microsoft.com/office/officeart/2009/3/layout/CircleRelationship"/>
    <dgm:cxn modelId="{0D130BF0-4727-4E7C-99BC-CD822D0683F0}" type="presParOf" srcId="{8AD29C03-051F-4629-99E6-5031EEF88196}" destId="{43369B05-8A80-469B-9333-827859A3A74A}" srcOrd="13" destOrd="0" presId="urn:microsoft.com/office/officeart/2009/3/layout/CircleRelationship"/>
    <dgm:cxn modelId="{33A769FF-2E86-4507-8098-B502EEBA4ADA}" type="presParOf" srcId="{43369B05-8A80-469B-9333-827859A3A74A}" destId="{7D473F72-5F3F-4349-8F36-8DB5B008E27B}" srcOrd="0" destOrd="0" presId="urn:microsoft.com/office/officeart/2009/3/layout/CircleRelationship"/>
    <dgm:cxn modelId="{876F38FE-32D7-4E3D-81CA-E5EEA3CF1545}" type="presParOf" srcId="{8AD29C03-051F-4629-99E6-5031EEF88196}" destId="{626A5896-CB38-47F9-8C8E-95457486628C}" srcOrd="14" destOrd="0" presId="urn:microsoft.com/office/officeart/2009/3/layout/CircleRelationship"/>
    <dgm:cxn modelId="{EAF8DAD6-D96B-4B27-8A52-D0C58A0EE12A}" type="presParOf" srcId="{8AD29C03-051F-4629-99E6-5031EEF88196}" destId="{FA272DD3-9743-4B87-A752-A3E5FFA3E6E2}" srcOrd="15" destOrd="0" presId="urn:microsoft.com/office/officeart/2009/3/layout/CircleRelationship"/>
    <dgm:cxn modelId="{CA614414-D243-47AB-B38B-F24EB6B8875B}" type="presParOf" srcId="{FA272DD3-9743-4B87-A752-A3E5FFA3E6E2}" destId="{BF308372-490F-4090-B55B-837FCD11D3AC}"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B8718-B4B9-4A85-953B-38E244928FD5}"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MX"/>
        </a:p>
      </dgm:t>
    </dgm:pt>
    <dgm:pt modelId="{7D04AEC6-DE90-496D-B415-63054D864D23}">
      <dgm:prSet phldrT="[Texto]" custT="1"/>
      <dgm:spPr/>
      <dgm:t>
        <a:bodyPr/>
        <a:lstStyle/>
        <a:p>
          <a:r>
            <a:rPr lang="es-MX" sz="1800" b="1" dirty="0" smtClean="0"/>
            <a:t>Pasos para la búsqueda de Ideas de Negocio</a:t>
          </a:r>
          <a:endParaRPr lang="es-MX" sz="1800" dirty="0"/>
        </a:p>
      </dgm:t>
    </dgm:pt>
    <dgm:pt modelId="{F4119E2B-DD86-43B1-85D9-F09678ED0EAB}" type="parTrans" cxnId="{52204D14-7225-45CD-8666-8E0724288718}">
      <dgm:prSet/>
      <dgm:spPr/>
      <dgm:t>
        <a:bodyPr/>
        <a:lstStyle/>
        <a:p>
          <a:endParaRPr lang="es-MX"/>
        </a:p>
      </dgm:t>
    </dgm:pt>
    <dgm:pt modelId="{C91E67F5-34CB-4296-87C5-86DFA2FEB0B4}" type="sibTrans" cxnId="{52204D14-7225-45CD-8666-8E0724288718}">
      <dgm:prSet/>
      <dgm:spPr/>
      <dgm:t>
        <a:bodyPr/>
        <a:lstStyle/>
        <a:p>
          <a:endParaRPr lang="es-MX"/>
        </a:p>
      </dgm:t>
    </dgm:pt>
    <dgm:pt modelId="{61575D85-A25F-4EEC-A493-718053B39CB8}">
      <dgm:prSet phldrT="[Texto]" custT="1"/>
      <dgm:spPr/>
      <dgm:t>
        <a:bodyPr/>
        <a:lstStyle/>
        <a:p>
          <a:r>
            <a:rPr lang="es-MX" sz="1800" b="1" smtClean="0"/>
            <a:t>Paso 1:</a:t>
          </a:r>
        </a:p>
        <a:p>
          <a:r>
            <a:rPr lang="es-MX" sz="1600" b="1" smtClean="0"/>
            <a:t> Vislumbrar oportunidades</a:t>
          </a:r>
          <a:endParaRPr lang="es-MX" sz="1600" b="1" i="1" smtClean="0"/>
        </a:p>
        <a:p>
          <a:r>
            <a:rPr lang="es-MX" sz="800" smtClean="0"/>
            <a:t>.</a:t>
          </a:r>
          <a:endParaRPr lang="es-MX" sz="800" dirty="0"/>
        </a:p>
      </dgm:t>
    </dgm:pt>
    <dgm:pt modelId="{2259D2C4-3EAD-4DAA-AEB3-247508A4ABF6}" type="parTrans" cxnId="{95659CFC-F8DD-4935-9140-DDCE1E178554}">
      <dgm:prSet/>
      <dgm:spPr/>
      <dgm:t>
        <a:bodyPr/>
        <a:lstStyle/>
        <a:p>
          <a:endParaRPr lang="es-MX"/>
        </a:p>
      </dgm:t>
    </dgm:pt>
    <dgm:pt modelId="{CFB0434C-9798-4C32-AC3A-50EDC4B0B948}" type="sibTrans" cxnId="{95659CFC-F8DD-4935-9140-DDCE1E178554}">
      <dgm:prSet/>
      <dgm:spPr/>
      <dgm:t>
        <a:bodyPr/>
        <a:lstStyle/>
        <a:p>
          <a:endParaRPr lang="es-MX"/>
        </a:p>
      </dgm:t>
    </dgm:pt>
    <dgm:pt modelId="{762CFA4D-16D2-493E-9C70-7E4A317EAFC0}">
      <dgm:prSet phldrT="[Texto]" custT="1"/>
      <dgm:spPr/>
      <dgm:t>
        <a:bodyPr/>
        <a:lstStyle/>
        <a:p>
          <a:pPr algn="just"/>
          <a:r>
            <a:rPr lang="es-MX" sz="800" b="1" i="1" dirty="0" smtClean="0"/>
            <a:t>Observe</a:t>
          </a:r>
          <a:r>
            <a:rPr lang="es-MX" sz="800" dirty="0" smtClean="0"/>
            <a:t> el entorno.</a:t>
          </a:r>
        </a:p>
        <a:p>
          <a:pPr algn="just"/>
          <a:r>
            <a:rPr lang="es-MX" sz="800" dirty="0" smtClean="0"/>
            <a:t>Conozca las </a:t>
          </a:r>
          <a:r>
            <a:rPr lang="es-MX" sz="800" b="1" i="1" dirty="0" smtClean="0"/>
            <a:t>necesidades</a:t>
          </a:r>
          <a:r>
            <a:rPr lang="es-MX" sz="800" dirty="0" smtClean="0"/>
            <a:t> de la población.</a:t>
          </a:r>
        </a:p>
        <a:p>
          <a:pPr algn="just"/>
          <a:r>
            <a:rPr lang="es-MX" sz="800" dirty="0" smtClean="0"/>
            <a:t>Conozca las </a:t>
          </a:r>
          <a:r>
            <a:rPr lang="es-MX" sz="800" b="1" i="1" dirty="0" smtClean="0"/>
            <a:t>tendencias</a:t>
          </a:r>
          <a:r>
            <a:rPr lang="es-MX" sz="800" dirty="0" smtClean="0"/>
            <a:t> nacionales y mundiales</a:t>
          </a:r>
        </a:p>
        <a:p>
          <a:pPr algn="just"/>
          <a:r>
            <a:rPr lang="es-MX" sz="800" dirty="0" smtClean="0"/>
            <a:t>Pida </a:t>
          </a:r>
          <a:r>
            <a:rPr lang="es-MX" sz="800" b="1" i="1" dirty="0" smtClean="0"/>
            <a:t>opiniones</a:t>
          </a:r>
          <a:r>
            <a:rPr lang="es-MX" sz="800" dirty="0" smtClean="0"/>
            <a:t> a personas informadas.</a:t>
          </a:r>
        </a:p>
        <a:p>
          <a:pPr algn="just"/>
          <a:r>
            <a:rPr lang="es-MX" sz="800" dirty="0" smtClean="0"/>
            <a:t>Identifique </a:t>
          </a:r>
          <a:r>
            <a:rPr lang="es-MX" sz="800" b="1" i="1" dirty="0" smtClean="0"/>
            <a:t>ideas foráneas </a:t>
          </a:r>
          <a:r>
            <a:rPr lang="es-MX" sz="800" dirty="0" smtClean="0"/>
            <a:t>exitosas.</a:t>
          </a:r>
        </a:p>
        <a:p>
          <a:pPr algn="just"/>
          <a:r>
            <a:rPr lang="es-MX" sz="800" dirty="0" smtClean="0"/>
            <a:t>Visite </a:t>
          </a:r>
          <a:r>
            <a:rPr lang="es-MX" sz="800" b="1" i="1" dirty="0" smtClean="0"/>
            <a:t>organismos</a:t>
          </a:r>
          <a:r>
            <a:rPr lang="es-MX" sz="800" dirty="0" smtClean="0"/>
            <a:t> de promoción empresarial.</a:t>
          </a:r>
        </a:p>
        <a:p>
          <a:pPr algn="just"/>
          <a:r>
            <a:rPr lang="es-MX" sz="800" dirty="0" smtClean="0"/>
            <a:t>Visite oficinas de registro </a:t>
          </a:r>
          <a:r>
            <a:rPr lang="es-MX" sz="800" b="1" i="1" dirty="0" smtClean="0"/>
            <a:t>mercantil y de patentes</a:t>
          </a:r>
          <a:r>
            <a:rPr lang="es-MX" sz="800" i="1" dirty="0" smtClean="0"/>
            <a:t>.</a:t>
          </a:r>
        </a:p>
        <a:p>
          <a:pPr algn="just"/>
          <a:r>
            <a:rPr lang="es-MX" sz="800" dirty="0" smtClean="0"/>
            <a:t>Observe las </a:t>
          </a:r>
          <a:r>
            <a:rPr lang="es-MX" sz="800" b="1" i="1" dirty="0" smtClean="0"/>
            <a:t>normas legales </a:t>
          </a:r>
          <a:r>
            <a:rPr lang="es-MX" sz="800" dirty="0" smtClean="0"/>
            <a:t>existentes.</a:t>
          </a:r>
        </a:p>
        <a:p>
          <a:pPr algn="just"/>
          <a:r>
            <a:rPr lang="es-MX" sz="800" dirty="0" smtClean="0"/>
            <a:t>Elabore una lista de </a:t>
          </a:r>
          <a:r>
            <a:rPr lang="es-MX" sz="800" b="1" i="1" dirty="0" smtClean="0"/>
            <a:t>posibles</a:t>
          </a:r>
          <a:r>
            <a:rPr lang="es-MX" sz="800" i="1" dirty="0" smtClean="0"/>
            <a:t> </a:t>
          </a:r>
          <a:r>
            <a:rPr lang="es-MX" sz="800" b="1" i="1" dirty="0" smtClean="0"/>
            <a:t>problemas o necesidades.</a:t>
          </a:r>
          <a:endParaRPr lang="es-MX" sz="800" dirty="0"/>
        </a:p>
      </dgm:t>
    </dgm:pt>
    <dgm:pt modelId="{148D1813-9FF2-41B9-AEC7-31E9029D41DA}" type="parTrans" cxnId="{D90ECF37-384A-455B-A0A8-E28E3060AAEA}">
      <dgm:prSet/>
      <dgm:spPr/>
      <dgm:t>
        <a:bodyPr/>
        <a:lstStyle/>
        <a:p>
          <a:endParaRPr lang="es-MX"/>
        </a:p>
      </dgm:t>
    </dgm:pt>
    <dgm:pt modelId="{82A5F749-B318-4155-BCC5-630A3E8A0E26}" type="sibTrans" cxnId="{D90ECF37-384A-455B-A0A8-E28E3060AAEA}">
      <dgm:prSet/>
      <dgm:spPr/>
      <dgm:t>
        <a:bodyPr/>
        <a:lstStyle/>
        <a:p>
          <a:endParaRPr lang="es-MX"/>
        </a:p>
      </dgm:t>
    </dgm:pt>
    <dgm:pt modelId="{295B7DF0-74E3-4DFF-A6B2-7D7AD014CA85}">
      <dgm:prSet phldrT="[Texto]" custT="1"/>
      <dgm:spPr/>
      <dgm:t>
        <a:bodyPr/>
        <a:lstStyle/>
        <a:p>
          <a:r>
            <a:rPr lang="es-MX" sz="1800" b="1" i="0" dirty="0" smtClean="0"/>
            <a:t>Paso 2: </a:t>
          </a:r>
        </a:p>
        <a:p>
          <a:r>
            <a:rPr lang="es-MX" sz="1400" b="1" i="0" dirty="0" smtClean="0"/>
            <a:t>Conozca sus fortalezas y debilidades personales</a:t>
          </a:r>
          <a:endParaRPr lang="es-MX" sz="1400" i="0" dirty="0"/>
        </a:p>
      </dgm:t>
    </dgm:pt>
    <dgm:pt modelId="{99FFD5D1-7B7D-4B57-A275-FBFC80E7D39C}" type="parTrans" cxnId="{025978A6-9534-4D4F-9B53-2CC73C341E3E}">
      <dgm:prSet/>
      <dgm:spPr/>
      <dgm:t>
        <a:bodyPr/>
        <a:lstStyle/>
        <a:p>
          <a:endParaRPr lang="es-MX"/>
        </a:p>
      </dgm:t>
    </dgm:pt>
    <dgm:pt modelId="{D52ECF25-89CE-4D53-9B58-3DE1110A070D}" type="sibTrans" cxnId="{025978A6-9534-4D4F-9B53-2CC73C341E3E}">
      <dgm:prSet/>
      <dgm:spPr/>
      <dgm:t>
        <a:bodyPr/>
        <a:lstStyle/>
        <a:p>
          <a:endParaRPr lang="es-MX"/>
        </a:p>
      </dgm:t>
    </dgm:pt>
    <dgm:pt modelId="{06ABF236-5F93-4637-8F1A-85E458658081}">
      <dgm:prSet phldrT="[Texto]"/>
      <dgm:spPr/>
      <dgm:t>
        <a:bodyPr/>
        <a:lstStyle/>
        <a:p>
          <a:pPr algn="just"/>
          <a:r>
            <a:rPr lang="es-MX" dirty="0" smtClean="0"/>
            <a:t>Evalúe su </a:t>
          </a:r>
          <a:r>
            <a:rPr lang="es-MX" b="1" i="1" dirty="0" smtClean="0"/>
            <a:t>capacitación y experiencia</a:t>
          </a:r>
          <a:r>
            <a:rPr lang="es-MX" dirty="0" smtClean="0"/>
            <a:t>, identifique sus puntos fuertes.</a:t>
          </a:r>
        </a:p>
        <a:p>
          <a:pPr algn="just"/>
          <a:r>
            <a:rPr lang="es-MX" dirty="0" smtClean="0"/>
            <a:t>Defina que </a:t>
          </a:r>
          <a:r>
            <a:rPr lang="es-MX" b="1" i="1" dirty="0" smtClean="0"/>
            <a:t>tipo de trabajo </a:t>
          </a:r>
          <a:r>
            <a:rPr lang="es-MX" dirty="0" smtClean="0"/>
            <a:t>quiere.</a:t>
          </a:r>
        </a:p>
        <a:p>
          <a:pPr algn="just"/>
          <a:r>
            <a:rPr lang="es-MX" dirty="0" smtClean="0"/>
            <a:t>¿Cuánto necesita o quiere </a:t>
          </a:r>
          <a:r>
            <a:rPr lang="es-MX" b="1" i="1" dirty="0" smtClean="0"/>
            <a:t>ganar</a:t>
          </a:r>
          <a:r>
            <a:rPr lang="es-MX" dirty="0" smtClean="0"/>
            <a:t>?</a:t>
          </a:r>
        </a:p>
        <a:p>
          <a:pPr algn="just"/>
          <a:r>
            <a:rPr lang="es-MX" dirty="0" smtClean="0"/>
            <a:t>Mantenga su enfoque, no olvide que la </a:t>
          </a:r>
          <a:r>
            <a:rPr lang="es-MX" b="1" i="1" dirty="0" smtClean="0"/>
            <a:t>experiencia</a:t>
          </a:r>
          <a:r>
            <a:rPr lang="es-MX" dirty="0" smtClean="0"/>
            <a:t> significa una ventaja comparativa.</a:t>
          </a:r>
        </a:p>
        <a:p>
          <a:pPr algn="just"/>
          <a:r>
            <a:rPr lang="es-MX" dirty="0" smtClean="0"/>
            <a:t>¿Carece de habilidades?...</a:t>
          </a:r>
          <a:r>
            <a:rPr lang="es-MX" b="1" i="1" dirty="0" smtClean="0"/>
            <a:t>piense en dónde y cómo conseguirlas.</a:t>
          </a:r>
          <a:endParaRPr lang="es-MX" dirty="0"/>
        </a:p>
      </dgm:t>
    </dgm:pt>
    <dgm:pt modelId="{DEC84052-972D-4201-967D-D3EAA4E6BB1F}" type="parTrans" cxnId="{82349EEE-0901-440C-8C6C-672F3A0715D0}">
      <dgm:prSet/>
      <dgm:spPr/>
      <dgm:t>
        <a:bodyPr/>
        <a:lstStyle/>
        <a:p>
          <a:endParaRPr lang="es-MX"/>
        </a:p>
      </dgm:t>
    </dgm:pt>
    <dgm:pt modelId="{AA89F930-7385-432C-9D05-1EFC057497D5}" type="sibTrans" cxnId="{82349EEE-0901-440C-8C6C-672F3A0715D0}">
      <dgm:prSet/>
      <dgm:spPr/>
      <dgm:t>
        <a:bodyPr/>
        <a:lstStyle/>
        <a:p>
          <a:endParaRPr lang="es-MX"/>
        </a:p>
      </dgm:t>
    </dgm:pt>
    <dgm:pt modelId="{E3E352BA-39FB-40EB-B814-1FA3430A2F4C}">
      <dgm:prSet custT="1"/>
      <dgm:spPr/>
      <dgm:t>
        <a:bodyPr/>
        <a:lstStyle/>
        <a:p>
          <a:r>
            <a:rPr lang="es-MX" sz="1600" b="1" i="0" smtClean="0"/>
            <a:t>Paso 3: </a:t>
          </a:r>
        </a:p>
        <a:p>
          <a:r>
            <a:rPr lang="es-MX" sz="1600" b="1" i="0" smtClean="0"/>
            <a:t>Inicie el desarrollo de su idea de negocio</a:t>
          </a:r>
          <a:endParaRPr lang="es-MX" sz="1600" b="1" i="0" dirty="0"/>
        </a:p>
      </dgm:t>
    </dgm:pt>
    <dgm:pt modelId="{A8BC8506-021A-4540-A311-09C6EFD1C80B}" type="parTrans" cxnId="{FEDF9CD0-FBCA-4F1A-89BA-BDF39A9E76EE}">
      <dgm:prSet/>
      <dgm:spPr/>
      <dgm:t>
        <a:bodyPr/>
        <a:lstStyle/>
        <a:p>
          <a:endParaRPr lang="es-MX"/>
        </a:p>
      </dgm:t>
    </dgm:pt>
    <dgm:pt modelId="{7427EFE6-522D-492C-9D36-E45119C0C1EA}" type="sibTrans" cxnId="{FEDF9CD0-FBCA-4F1A-89BA-BDF39A9E76EE}">
      <dgm:prSet/>
      <dgm:spPr/>
      <dgm:t>
        <a:bodyPr/>
        <a:lstStyle/>
        <a:p>
          <a:endParaRPr lang="es-MX"/>
        </a:p>
      </dgm:t>
    </dgm:pt>
    <dgm:pt modelId="{DF28CD96-A842-4B06-9A37-C9A6F3686565}">
      <dgm:prSet/>
      <dgm:spPr/>
      <dgm:t>
        <a:bodyPr/>
        <a:lstStyle/>
        <a:p>
          <a:pPr algn="just"/>
          <a:r>
            <a:rPr lang="es-MX" dirty="0" smtClean="0"/>
            <a:t>Seleccione, de  la lista, las </a:t>
          </a:r>
          <a:r>
            <a:rPr lang="es-MX" b="1" i="1" dirty="0" smtClean="0"/>
            <a:t>necesidades o carencias</a:t>
          </a:r>
          <a:r>
            <a:rPr lang="es-MX" i="1" dirty="0" smtClean="0"/>
            <a:t> </a:t>
          </a:r>
          <a:r>
            <a:rPr lang="es-MX" dirty="0" smtClean="0"/>
            <a:t>más urgentes de resolver.</a:t>
          </a:r>
        </a:p>
        <a:p>
          <a:pPr algn="just"/>
          <a:r>
            <a:rPr lang="es-MX" b="1" i="1" dirty="0" smtClean="0"/>
            <a:t>Califique las ideas seleccionadas</a:t>
          </a:r>
          <a:r>
            <a:rPr lang="es-MX" dirty="0" smtClean="0"/>
            <a:t>, a la luz del análisis personal, ¿cuáles podría  asumir con más facilidad? Tenga en cuenta </a:t>
          </a:r>
          <a:r>
            <a:rPr lang="es-MX" b="1" i="1" dirty="0" smtClean="0"/>
            <a:t>criterios de impacto </a:t>
          </a:r>
          <a:r>
            <a:rPr lang="es-MX" i="1" dirty="0" smtClean="0"/>
            <a:t>y la </a:t>
          </a:r>
          <a:r>
            <a:rPr lang="es-MX" b="1" i="1" dirty="0" smtClean="0"/>
            <a:t>facilidad de su implementación</a:t>
          </a:r>
          <a:r>
            <a:rPr lang="es-MX" i="1" dirty="0" smtClean="0"/>
            <a:t>.</a:t>
          </a:r>
          <a:endParaRPr lang="es-MX" dirty="0" smtClean="0"/>
        </a:p>
        <a:p>
          <a:pPr algn="just"/>
          <a:r>
            <a:rPr lang="es-MX" dirty="0" smtClean="0"/>
            <a:t>Identifique los productos o servicios que llevarían </a:t>
          </a:r>
          <a:r>
            <a:rPr lang="es-MX" b="1" i="1" dirty="0" smtClean="0"/>
            <a:t>solución a los problemas </a:t>
          </a:r>
          <a:r>
            <a:rPr lang="es-MX" i="1" dirty="0" smtClean="0"/>
            <a:t>o </a:t>
          </a:r>
          <a:r>
            <a:rPr lang="es-MX" b="1" i="1" dirty="0" smtClean="0"/>
            <a:t>necesidades calificadas.</a:t>
          </a:r>
          <a:endParaRPr lang="es-MX" dirty="0" smtClean="0"/>
        </a:p>
        <a:p>
          <a:pPr algn="just"/>
          <a:r>
            <a:rPr lang="es-MX" dirty="0" smtClean="0"/>
            <a:t>Seleccione la opción que crea </a:t>
          </a:r>
          <a:r>
            <a:rPr lang="es-MX" b="1" i="1" dirty="0" smtClean="0"/>
            <a:t>más conveniente</a:t>
          </a:r>
          <a:r>
            <a:rPr lang="es-MX" i="1" dirty="0" smtClean="0"/>
            <a:t>.</a:t>
          </a:r>
          <a:endParaRPr lang="es-MX" b="1" i="1" dirty="0" smtClean="0"/>
        </a:p>
        <a:p>
          <a:pPr algn="just"/>
          <a:r>
            <a:rPr lang="es-MX" b="1" i="1" dirty="0" smtClean="0"/>
            <a:t>Lea y conozca</a:t>
          </a:r>
          <a:r>
            <a:rPr lang="es-MX" b="1" dirty="0" smtClean="0"/>
            <a:t> </a:t>
          </a:r>
          <a:r>
            <a:rPr lang="es-MX" dirty="0" smtClean="0"/>
            <a:t>todo lo que pueda del negocio.</a:t>
          </a:r>
        </a:p>
      </dgm:t>
    </dgm:pt>
    <dgm:pt modelId="{0815DA62-795B-4FF1-9F0F-44D97BE4DD26}" type="parTrans" cxnId="{43F1EBB3-C20E-4467-AC32-1F5617878B02}">
      <dgm:prSet/>
      <dgm:spPr/>
      <dgm:t>
        <a:bodyPr/>
        <a:lstStyle/>
        <a:p>
          <a:endParaRPr lang="es-MX"/>
        </a:p>
      </dgm:t>
    </dgm:pt>
    <dgm:pt modelId="{EFF0C08A-FD42-461B-9490-4F850FC9A449}" type="sibTrans" cxnId="{43F1EBB3-C20E-4467-AC32-1F5617878B02}">
      <dgm:prSet/>
      <dgm:spPr/>
      <dgm:t>
        <a:bodyPr/>
        <a:lstStyle/>
        <a:p>
          <a:endParaRPr lang="es-MX"/>
        </a:p>
      </dgm:t>
    </dgm:pt>
    <dgm:pt modelId="{BBE7037C-FEA0-41A6-840A-A5951EB49374}" type="pres">
      <dgm:prSet presAssocID="{007B8718-B4B9-4A85-953B-38E244928FD5}" presName="hierChild1" presStyleCnt="0">
        <dgm:presLayoutVars>
          <dgm:chPref val="1"/>
          <dgm:dir/>
          <dgm:animOne val="branch"/>
          <dgm:animLvl val="lvl"/>
          <dgm:resizeHandles/>
        </dgm:presLayoutVars>
      </dgm:prSet>
      <dgm:spPr/>
      <dgm:t>
        <a:bodyPr/>
        <a:lstStyle/>
        <a:p>
          <a:endParaRPr lang="es-MX"/>
        </a:p>
      </dgm:t>
    </dgm:pt>
    <dgm:pt modelId="{D2C457F2-B236-4925-97EE-52134863CF3B}" type="pres">
      <dgm:prSet presAssocID="{7D04AEC6-DE90-496D-B415-63054D864D23}" presName="hierRoot1" presStyleCnt="0"/>
      <dgm:spPr/>
    </dgm:pt>
    <dgm:pt modelId="{0F3B668D-0053-4351-B715-AC8895D4B2E8}" type="pres">
      <dgm:prSet presAssocID="{7D04AEC6-DE90-496D-B415-63054D864D23}" presName="composite" presStyleCnt="0"/>
      <dgm:spPr/>
    </dgm:pt>
    <dgm:pt modelId="{1FB801E7-A0FC-4CF0-A438-FC2357516FD7}" type="pres">
      <dgm:prSet presAssocID="{7D04AEC6-DE90-496D-B415-63054D864D23}" presName="background" presStyleLbl="node0" presStyleIdx="0" presStyleCnt="1"/>
      <dgm:spPr/>
    </dgm:pt>
    <dgm:pt modelId="{00F54F3C-81DE-49BB-A6F1-F987D3AD67E8}" type="pres">
      <dgm:prSet presAssocID="{7D04AEC6-DE90-496D-B415-63054D864D23}" presName="text" presStyleLbl="fgAcc0" presStyleIdx="0" presStyleCnt="1">
        <dgm:presLayoutVars>
          <dgm:chPref val="3"/>
        </dgm:presLayoutVars>
      </dgm:prSet>
      <dgm:spPr/>
      <dgm:t>
        <a:bodyPr/>
        <a:lstStyle/>
        <a:p>
          <a:endParaRPr lang="es-MX"/>
        </a:p>
      </dgm:t>
    </dgm:pt>
    <dgm:pt modelId="{DC96635B-E75A-42AC-A150-26BAE0B15B50}" type="pres">
      <dgm:prSet presAssocID="{7D04AEC6-DE90-496D-B415-63054D864D23}" presName="hierChild2" presStyleCnt="0"/>
      <dgm:spPr/>
    </dgm:pt>
    <dgm:pt modelId="{845872E7-BDA1-4830-937C-95567A2BCB5C}" type="pres">
      <dgm:prSet presAssocID="{2259D2C4-3EAD-4DAA-AEB3-247508A4ABF6}" presName="Name10" presStyleLbl="parChTrans1D2" presStyleIdx="0" presStyleCnt="3"/>
      <dgm:spPr/>
      <dgm:t>
        <a:bodyPr/>
        <a:lstStyle/>
        <a:p>
          <a:endParaRPr lang="es-MX"/>
        </a:p>
      </dgm:t>
    </dgm:pt>
    <dgm:pt modelId="{C5D32F1C-BF81-4C3C-ABDD-7853D134CD8E}" type="pres">
      <dgm:prSet presAssocID="{61575D85-A25F-4EEC-A493-718053B39CB8}" presName="hierRoot2" presStyleCnt="0"/>
      <dgm:spPr/>
    </dgm:pt>
    <dgm:pt modelId="{583CE051-655F-4AC4-8CF3-6032343564EA}" type="pres">
      <dgm:prSet presAssocID="{61575D85-A25F-4EEC-A493-718053B39CB8}" presName="composite2" presStyleCnt="0"/>
      <dgm:spPr/>
    </dgm:pt>
    <dgm:pt modelId="{B1071976-5ABB-4AF0-8670-375DD3971C3F}" type="pres">
      <dgm:prSet presAssocID="{61575D85-A25F-4EEC-A493-718053B39CB8}" presName="background2" presStyleLbl="node2" presStyleIdx="0" presStyleCnt="3"/>
      <dgm:spPr/>
    </dgm:pt>
    <dgm:pt modelId="{34050BC0-EB7B-4025-AE55-1536EF8772AC}" type="pres">
      <dgm:prSet presAssocID="{61575D85-A25F-4EEC-A493-718053B39CB8}" presName="text2" presStyleLbl="fgAcc2" presStyleIdx="0" presStyleCnt="3">
        <dgm:presLayoutVars>
          <dgm:chPref val="3"/>
        </dgm:presLayoutVars>
      </dgm:prSet>
      <dgm:spPr/>
      <dgm:t>
        <a:bodyPr/>
        <a:lstStyle/>
        <a:p>
          <a:endParaRPr lang="es-MX"/>
        </a:p>
      </dgm:t>
    </dgm:pt>
    <dgm:pt modelId="{66253AC8-5BB8-4E8A-9ECB-8DE9E997EE65}" type="pres">
      <dgm:prSet presAssocID="{61575D85-A25F-4EEC-A493-718053B39CB8}" presName="hierChild3" presStyleCnt="0"/>
      <dgm:spPr/>
    </dgm:pt>
    <dgm:pt modelId="{B189706C-BB22-47B1-86E7-6E4031A0FAE9}" type="pres">
      <dgm:prSet presAssocID="{148D1813-9FF2-41B9-AEC7-31E9029D41DA}" presName="Name17" presStyleLbl="parChTrans1D3" presStyleIdx="0" presStyleCnt="3"/>
      <dgm:spPr/>
      <dgm:t>
        <a:bodyPr/>
        <a:lstStyle/>
        <a:p>
          <a:endParaRPr lang="es-MX"/>
        </a:p>
      </dgm:t>
    </dgm:pt>
    <dgm:pt modelId="{3A557F48-0F3D-402E-89DD-CF6CCA63E09F}" type="pres">
      <dgm:prSet presAssocID="{762CFA4D-16D2-493E-9C70-7E4A317EAFC0}" presName="hierRoot3" presStyleCnt="0"/>
      <dgm:spPr/>
    </dgm:pt>
    <dgm:pt modelId="{DB540800-AA25-4D65-A23D-99A055FE6838}" type="pres">
      <dgm:prSet presAssocID="{762CFA4D-16D2-493E-9C70-7E4A317EAFC0}" presName="composite3" presStyleCnt="0"/>
      <dgm:spPr/>
    </dgm:pt>
    <dgm:pt modelId="{2EEC46DA-480C-4D82-900F-3733BC445506}" type="pres">
      <dgm:prSet presAssocID="{762CFA4D-16D2-493E-9C70-7E4A317EAFC0}" presName="background3" presStyleLbl="node3" presStyleIdx="0" presStyleCnt="3"/>
      <dgm:spPr/>
    </dgm:pt>
    <dgm:pt modelId="{5F1C8F4F-1369-4D8A-AAD4-3035AB7B2130}" type="pres">
      <dgm:prSet presAssocID="{762CFA4D-16D2-493E-9C70-7E4A317EAFC0}" presName="text3" presStyleLbl="fgAcc3" presStyleIdx="0" presStyleCnt="3">
        <dgm:presLayoutVars>
          <dgm:chPref val="3"/>
        </dgm:presLayoutVars>
      </dgm:prSet>
      <dgm:spPr/>
      <dgm:t>
        <a:bodyPr/>
        <a:lstStyle/>
        <a:p>
          <a:endParaRPr lang="es-MX"/>
        </a:p>
      </dgm:t>
    </dgm:pt>
    <dgm:pt modelId="{BF651E76-55DB-4316-BD5D-FDFAFB488616}" type="pres">
      <dgm:prSet presAssocID="{762CFA4D-16D2-493E-9C70-7E4A317EAFC0}" presName="hierChild4" presStyleCnt="0"/>
      <dgm:spPr/>
    </dgm:pt>
    <dgm:pt modelId="{EB753382-5C79-4B41-B192-6A75162B6D75}" type="pres">
      <dgm:prSet presAssocID="{99FFD5D1-7B7D-4B57-A275-FBFC80E7D39C}" presName="Name10" presStyleLbl="parChTrans1D2" presStyleIdx="1" presStyleCnt="3"/>
      <dgm:spPr/>
      <dgm:t>
        <a:bodyPr/>
        <a:lstStyle/>
        <a:p>
          <a:endParaRPr lang="es-MX"/>
        </a:p>
      </dgm:t>
    </dgm:pt>
    <dgm:pt modelId="{1D0BC4C2-E251-4150-AFFC-9D6F5A7915EB}" type="pres">
      <dgm:prSet presAssocID="{295B7DF0-74E3-4DFF-A6B2-7D7AD014CA85}" presName="hierRoot2" presStyleCnt="0"/>
      <dgm:spPr/>
    </dgm:pt>
    <dgm:pt modelId="{6F3CFCBC-8681-4625-9891-E75A7247AFC9}" type="pres">
      <dgm:prSet presAssocID="{295B7DF0-74E3-4DFF-A6B2-7D7AD014CA85}" presName="composite2" presStyleCnt="0"/>
      <dgm:spPr/>
    </dgm:pt>
    <dgm:pt modelId="{8EAA643D-D7E6-4FC9-9E78-A6C2A719ACCE}" type="pres">
      <dgm:prSet presAssocID="{295B7DF0-74E3-4DFF-A6B2-7D7AD014CA85}" presName="background2" presStyleLbl="node2" presStyleIdx="1" presStyleCnt="3"/>
      <dgm:spPr/>
    </dgm:pt>
    <dgm:pt modelId="{299DF460-BB0C-43C2-A254-6710428DEF26}" type="pres">
      <dgm:prSet presAssocID="{295B7DF0-74E3-4DFF-A6B2-7D7AD014CA85}" presName="text2" presStyleLbl="fgAcc2" presStyleIdx="1" presStyleCnt="3">
        <dgm:presLayoutVars>
          <dgm:chPref val="3"/>
        </dgm:presLayoutVars>
      </dgm:prSet>
      <dgm:spPr/>
      <dgm:t>
        <a:bodyPr/>
        <a:lstStyle/>
        <a:p>
          <a:endParaRPr lang="es-MX"/>
        </a:p>
      </dgm:t>
    </dgm:pt>
    <dgm:pt modelId="{54128587-AEB8-4B19-940B-628AFD591E23}" type="pres">
      <dgm:prSet presAssocID="{295B7DF0-74E3-4DFF-A6B2-7D7AD014CA85}" presName="hierChild3" presStyleCnt="0"/>
      <dgm:spPr/>
    </dgm:pt>
    <dgm:pt modelId="{D1016DB6-9F12-43B6-8777-9FEC6B654E16}" type="pres">
      <dgm:prSet presAssocID="{DEC84052-972D-4201-967D-D3EAA4E6BB1F}" presName="Name17" presStyleLbl="parChTrans1D3" presStyleIdx="1" presStyleCnt="3"/>
      <dgm:spPr/>
      <dgm:t>
        <a:bodyPr/>
        <a:lstStyle/>
        <a:p>
          <a:endParaRPr lang="es-MX"/>
        </a:p>
      </dgm:t>
    </dgm:pt>
    <dgm:pt modelId="{C509E816-7E74-4782-A25D-8289EDE0E805}" type="pres">
      <dgm:prSet presAssocID="{06ABF236-5F93-4637-8F1A-85E458658081}" presName="hierRoot3" presStyleCnt="0"/>
      <dgm:spPr/>
    </dgm:pt>
    <dgm:pt modelId="{C438BF4C-70DA-42EA-9D7A-9C3C21861324}" type="pres">
      <dgm:prSet presAssocID="{06ABF236-5F93-4637-8F1A-85E458658081}" presName="composite3" presStyleCnt="0"/>
      <dgm:spPr/>
    </dgm:pt>
    <dgm:pt modelId="{E5839783-DE30-4778-B9D8-1694CE60F37C}" type="pres">
      <dgm:prSet presAssocID="{06ABF236-5F93-4637-8F1A-85E458658081}" presName="background3" presStyleLbl="node3" presStyleIdx="1" presStyleCnt="3"/>
      <dgm:spPr/>
    </dgm:pt>
    <dgm:pt modelId="{0EF65C45-D797-4916-8759-43ADC85B6500}" type="pres">
      <dgm:prSet presAssocID="{06ABF236-5F93-4637-8F1A-85E458658081}" presName="text3" presStyleLbl="fgAcc3" presStyleIdx="1" presStyleCnt="3">
        <dgm:presLayoutVars>
          <dgm:chPref val="3"/>
        </dgm:presLayoutVars>
      </dgm:prSet>
      <dgm:spPr/>
      <dgm:t>
        <a:bodyPr/>
        <a:lstStyle/>
        <a:p>
          <a:endParaRPr lang="es-MX"/>
        </a:p>
      </dgm:t>
    </dgm:pt>
    <dgm:pt modelId="{B71AA51D-FA5A-4EA6-BAD1-261B4333A70E}" type="pres">
      <dgm:prSet presAssocID="{06ABF236-5F93-4637-8F1A-85E458658081}" presName="hierChild4" presStyleCnt="0"/>
      <dgm:spPr/>
    </dgm:pt>
    <dgm:pt modelId="{1B25B709-ABA9-487E-93A8-55077942439D}" type="pres">
      <dgm:prSet presAssocID="{A8BC8506-021A-4540-A311-09C6EFD1C80B}" presName="Name10" presStyleLbl="parChTrans1D2" presStyleIdx="2" presStyleCnt="3"/>
      <dgm:spPr/>
      <dgm:t>
        <a:bodyPr/>
        <a:lstStyle/>
        <a:p>
          <a:endParaRPr lang="es-MX"/>
        </a:p>
      </dgm:t>
    </dgm:pt>
    <dgm:pt modelId="{C5053629-84C2-4625-BE9F-8695027D9141}" type="pres">
      <dgm:prSet presAssocID="{E3E352BA-39FB-40EB-B814-1FA3430A2F4C}" presName="hierRoot2" presStyleCnt="0"/>
      <dgm:spPr/>
    </dgm:pt>
    <dgm:pt modelId="{1F7074AD-C474-426D-8F7B-1C3BFB67DBD8}" type="pres">
      <dgm:prSet presAssocID="{E3E352BA-39FB-40EB-B814-1FA3430A2F4C}" presName="composite2" presStyleCnt="0"/>
      <dgm:spPr/>
    </dgm:pt>
    <dgm:pt modelId="{A3D1B939-75DF-4676-9F55-E72D217EE7D9}" type="pres">
      <dgm:prSet presAssocID="{E3E352BA-39FB-40EB-B814-1FA3430A2F4C}" presName="background2" presStyleLbl="node2" presStyleIdx="2" presStyleCnt="3"/>
      <dgm:spPr/>
    </dgm:pt>
    <dgm:pt modelId="{05EF6F91-FE28-4C38-8527-6C459D3BF383}" type="pres">
      <dgm:prSet presAssocID="{E3E352BA-39FB-40EB-B814-1FA3430A2F4C}" presName="text2" presStyleLbl="fgAcc2" presStyleIdx="2" presStyleCnt="3">
        <dgm:presLayoutVars>
          <dgm:chPref val="3"/>
        </dgm:presLayoutVars>
      </dgm:prSet>
      <dgm:spPr/>
      <dgm:t>
        <a:bodyPr/>
        <a:lstStyle/>
        <a:p>
          <a:endParaRPr lang="es-MX"/>
        </a:p>
      </dgm:t>
    </dgm:pt>
    <dgm:pt modelId="{5627564A-2102-466E-88A4-3A671B654D92}" type="pres">
      <dgm:prSet presAssocID="{E3E352BA-39FB-40EB-B814-1FA3430A2F4C}" presName="hierChild3" presStyleCnt="0"/>
      <dgm:spPr/>
    </dgm:pt>
    <dgm:pt modelId="{A511BA86-2D7D-491F-851B-615E17C6A4BB}" type="pres">
      <dgm:prSet presAssocID="{0815DA62-795B-4FF1-9F0F-44D97BE4DD26}" presName="Name17" presStyleLbl="parChTrans1D3" presStyleIdx="2" presStyleCnt="3"/>
      <dgm:spPr/>
      <dgm:t>
        <a:bodyPr/>
        <a:lstStyle/>
        <a:p>
          <a:endParaRPr lang="es-MX"/>
        </a:p>
      </dgm:t>
    </dgm:pt>
    <dgm:pt modelId="{C25F7BFA-F0DD-4019-B3ED-AEBFFCD36EE8}" type="pres">
      <dgm:prSet presAssocID="{DF28CD96-A842-4B06-9A37-C9A6F3686565}" presName="hierRoot3" presStyleCnt="0"/>
      <dgm:spPr/>
    </dgm:pt>
    <dgm:pt modelId="{3F257528-E002-424B-AE31-5EAFCD272652}" type="pres">
      <dgm:prSet presAssocID="{DF28CD96-A842-4B06-9A37-C9A6F3686565}" presName="composite3" presStyleCnt="0"/>
      <dgm:spPr/>
    </dgm:pt>
    <dgm:pt modelId="{48C7B12F-F50E-425E-9C4E-B35CE7079A5C}" type="pres">
      <dgm:prSet presAssocID="{DF28CD96-A842-4B06-9A37-C9A6F3686565}" presName="background3" presStyleLbl="node3" presStyleIdx="2" presStyleCnt="3"/>
      <dgm:spPr/>
    </dgm:pt>
    <dgm:pt modelId="{9E3FE27C-B699-47DD-A8A9-5D00CFB20DC2}" type="pres">
      <dgm:prSet presAssocID="{DF28CD96-A842-4B06-9A37-C9A6F3686565}" presName="text3" presStyleLbl="fgAcc3" presStyleIdx="2" presStyleCnt="3">
        <dgm:presLayoutVars>
          <dgm:chPref val="3"/>
        </dgm:presLayoutVars>
      </dgm:prSet>
      <dgm:spPr/>
      <dgm:t>
        <a:bodyPr/>
        <a:lstStyle/>
        <a:p>
          <a:endParaRPr lang="es-MX"/>
        </a:p>
      </dgm:t>
    </dgm:pt>
    <dgm:pt modelId="{00E170EF-DC3E-4A18-B84E-91629812E0F9}" type="pres">
      <dgm:prSet presAssocID="{DF28CD96-A842-4B06-9A37-C9A6F3686565}" presName="hierChild4" presStyleCnt="0"/>
      <dgm:spPr/>
    </dgm:pt>
  </dgm:ptLst>
  <dgm:cxnLst>
    <dgm:cxn modelId="{66232538-60F1-4B79-9E20-58E1DAADAE49}" type="presOf" srcId="{148D1813-9FF2-41B9-AEC7-31E9029D41DA}" destId="{B189706C-BB22-47B1-86E7-6E4031A0FAE9}" srcOrd="0" destOrd="0" presId="urn:microsoft.com/office/officeart/2005/8/layout/hierarchy1"/>
    <dgm:cxn modelId="{FEDF9CD0-FBCA-4F1A-89BA-BDF39A9E76EE}" srcId="{7D04AEC6-DE90-496D-B415-63054D864D23}" destId="{E3E352BA-39FB-40EB-B814-1FA3430A2F4C}" srcOrd="2" destOrd="0" parTransId="{A8BC8506-021A-4540-A311-09C6EFD1C80B}" sibTransId="{7427EFE6-522D-492C-9D36-E45119C0C1EA}"/>
    <dgm:cxn modelId="{5B386277-7964-4C18-AB39-643CA2015C0B}" type="presOf" srcId="{06ABF236-5F93-4637-8F1A-85E458658081}" destId="{0EF65C45-D797-4916-8759-43ADC85B6500}" srcOrd="0" destOrd="0" presId="urn:microsoft.com/office/officeart/2005/8/layout/hierarchy1"/>
    <dgm:cxn modelId="{615C5B65-908E-4F9D-868D-9C309AE8D459}" type="presOf" srcId="{A8BC8506-021A-4540-A311-09C6EFD1C80B}" destId="{1B25B709-ABA9-487E-93A8-55077942439D}" srcOrd="0" destOrd="0" presId="urn:microsoft.com/office/officeart/2005/8/layout/hierarchy1"/>
    <dgm:cxn modelId="{8BD2176E-182D-4804-B92D-53EDAA535642}" type="presOf" srcId="{0815DA62-795B-4FF1-9F0F-44D97BE4DD26}" destId="{A511BA86-2D7D-491F-851B-615E17C6A4BB}" srcOrd="0" destOrd="0" presId="urn:microsoft.com/office/officeart/2005/8/layout/hierarchy1"/>
    <dgm:cxn modelId="{199CB792-9424-4A3C-BB7C-7201375BA743}" type="presOf" srcId="{7D04AEC6-DE90-496D-B415-63054D864D23}" destId="{00F54F3C-81DE-49BB-A6F1-F987D3AD67E8}" srcOrd="0" destOrd="0" presId="urn:microsoft.com/office/officeart/2005/8/layout/hierarchy1"/>
    <dgm:cxn modelId="{5A2103E1-FB6A-42DD-B73D-8FC61B6DFD09}" type="presOf" srcId="{E3E352BA-39FB-40EB-B814-1FA3430A2F4C}" destId="{05EF6F91-FE28-4C38-8527-6C459D3BF383}" srcOrd="0" destOrd="0" presId="urn:microsoft.com/office/officeart/2005/8/layout/hierarchy1"/>
    <dgm:cxn modelId="{B6525E62-DF6C-4752-84EE-9019D00D9C8C}" type="presOf" srcId="{DEC84052-972D-4201-967D-D3EAA4E6BB1F}" destId="{D1016DB6-9F12-43B6-8777-9FEC6B654E16}" srcOrd="0" destOrd="0" presId="urn:microsoft.com/office/officeart/2005/8/layout/hierarchy1"/>
    <dgm:cxn modelId="{9143781C-B87E-4C39-95D9-A2085569D0EA}" type="presOf" srcId="{2259D2C4-3EAD-4DAA-AEB3-247508A4ABF6}" destId="{845872E7-BDA1-4830-937C-95567A2BCB5C}" srcOrd="0" destOrd="0" presId="urn:microsoft.com/office/officeart/2005/8/layout/hierarchy1"/>
    <dgm:cxn modelId="{43F1EBB3-C20E-4467-AC32-1F5617878B02}" srcId="{E3E352BA-39FB-40EB-B814-1FA3430A2F4C}" destId="{DF28CD96-A842-4B06-9A37-C9A6F3686565}" srcOrd="0" destOrd="0" parTransId="{0815DA62-795B-4FF1-9F0F-44D97BE4DD26}" sibTransId="{EFF0C08A-FD42-461B-9490-4F850FC9A449}"/>
    <dgm:cxn modelId="{A95AB6D0-B093-4895-9730-43432FE601A9}" type="presOf" srcId="{99FFD5D1-7B7D-4B57-A275-FBFC80E7D39C}" destId="{EB753382-5C79-4B41-B192-6A75162B6D75}" srcOrd="0" destOrd="0" presId="urn:microsoft.com/office/officeart/2005/8/layout/hierarchy1"/>
    <dgm:cxn modelId="{1693E0ED-68BD-412A-9FE8-CBD6195845BE}" type="presOf" srcId="{61575D85-A25F-4EEC-A493-718053B39CB8}" destId="{34050BC0-EB7B-4025-AE55-1536EF8772AC}" srcOrd="0" destOrd="0" presId="urn:microsoft.com/office/officeart/2005/8/layout/hierarchy1"/>
    <dgm:cxn modelId="{38E418FE-6B72-46B3-B6E5-E2E9843CB2DF}" type="presOf" srcId="{DF28CD96-A842-4B06-9A37-C9A6F3686565}" destId="{9E3FE27C-B699-47DD-A8A9-5D00CFB20DC2}" srcOrd="0" destOrd="0" presId="urn:microsoft.com/office/officeart/2005/8/layout/hierarchy1"/>
    <dgm:cxn modelId="{DE7C08CF-C2E2-4D93-BB6F-73DF6D6DB9B2}" type="presOf" srcId="{762CFA4D-16D2-493E-9C70-7E4A317EAFC0}" destId="{5F1C8F4F-1369-4D8A-AAD4-3035AB7B2130}" srcOrd="0" destOrd="0" presId="urn:microsoft.com/office/officeart/2005/8/layout/hierarchy1"/>
    <dgm:cxn modelId="{52204D14-7225-45CD-8666-8E0724288718}" srcId="{007B8718-B4B9-4A85-953B-38E244928FD5}" destId="{7D04AEC6-DE90-496D-B415-63054D864D23}" srcOrd="0" destOrd="0" parTransId="{F4119E2B-DD86-43B1-85D9-F09678ED0EAB}" sibTransId="{C91E67F5-34CB-4296-87C5-86DFA2FEB0B4}"/>
    <dgm:cxn modelId="{8F2750A5-0AF6-4632-89C0-9EF9003291D4}" type="presOf" srcId="{295B7DF0-74E3-4DFF-A6B2-7D7AD014CA85}" destId="{299DF460-BB0C-43C2-A254-6710428DEF26}" srcOrd="0" destOrd="0" presId="urn:microsoft.com/office/officeart/2005/8/layout/hierarchy1"/>
    <dgm:cxn modelId="{025978A6-9534-4D4F-9B53-2CC73C341E3E}" srcId="{7D04AEC6-DE90-496D-B415-63054D864D23}" destId="{295B7DF0-74E3-4DFF-A6B2-7D7AD014CA85}" srcOrd="1" destOrd="0" parTransId="{99FFD5D1-7B7D-4B57-A275-FBFC80E7D39C}" sibTransId="{D52ECF25-89CE-4D53-9B58-3DE1110A070D}"/>
    <dgm:cxn modelId="{D90ECF37-384A-455B-A0A8-E28E3060AAEA}" srcId="{61575D85-A25F-4EEC-A493-718053B39CB8}" destId="{762CFA4D-16D2-493E-9C70-7E4A317EAFC0}" srcOrd="0" destOrd="0" parTransId="{148D1813-9FF2-41B9-AEC7-31E9029D41DA}" sibTransId="{82A5F749-B318-4155-BCC5-630A3E8A0E26}"/>
    <dgm:cxn modelId="{B3B6222D-DAEB-4CE0-B12F-FC5744C954B9}" type="presOf" srcId="{007B8718-B4B9-4A85-953B-38E244928FD5}" destId="{BBE7037C-FEA0-41A6-840A-A5951EB49374}" srcOrd="0" destOrd="0" presId="urn:microsoft.com/office/officeart/2005/8/layout/hierarchy1"/>
    <dgm:cxn modelId="{95659CFC-F8DD-4935-9140-DDCE1E178554}" srcId="{7D04AEC6-DE90-496D-B415-63054D864D23}" destId="{61575D85-A25F-4EEC-A493-718053B39CB8}" srcOrd="0" destOrd="0" parTransId="{2259D2C4-3EAD-4DAA-AEB3-247508A4ABF6}" sibTransId="{CFB0434C-9798-4C32-AC3A-50EDC4B0B948}"/>
    <dgm:cxn modelId="{82349EEE-0901-440C-8C6C-672F3A0715D0}" srcId="{295B7DF0-74E3-4DFF-A6B2-7D7AD014CA85}" destId="{06ABF236-5F93-4637-8F1A-85E458658081}" srcOrd="0" destOrd="0" parTransId="{DEC84052-972D-4201-967D-D3EAA4E6BB1F}" sibTransId="{AA89F930-7385-432C-9D05-1EFC057497D5}"/>
    <dgm:cxn modelId="{ACFCE860-7650-4D7D-AF01-54C31F5E5696}" type="presParOf" srcId="{BBE7037C-FEA0-41A6-840A-A5951EB49374}" destId="{D2C457F2-B236-4925-97EE-52134863CF3B}" srcOrd="0" destOrd="0" presId="urn:microsoft.com/office/officeart/2005/8/layout/hierarchy1"/>
    <dgm:cxn modelId="{E955174C-9CDB-429B-B444-527661F231B7}" type="presParOf" srcId="{D2C457F2-B236-4925-97EE-52134863CF3B}" destId="{0F3B668D-0053-4351-B715-AC8895D4B2E8}" srcOrd="0" destOrd="0" presId="urn:microsoft.com/office/officeart/2005/8/layout/hierarchy1"/>
    <dgm:cxn modelId="{74F3E9AA-128D-4356-B474-BC0729666A60}" type="presParOf" srcId="{0F3B668D-0053-4351-B715-AC8895D4B2E8}" destId="{1FB801E7-A0FC-4CF0-A438-FC2357516FD7}" srcOrd="0" destOrd="0" presId="urn:microsoft.com/office/officeart/2005/8/layout/hierarchy1"/>
    <dgm:cxn modelId="{739C16CF-2DF5-4E93-9CA1-D61F339BDBB2}" type="presParOf" srcId="{0F3B668D-0053-4351-B715-AC8895D4B2E8}" destId="{00F54F3C-81DE-49BB-A6F1-F987D3AD67E8}" srcOrd="1" destOrd="0" presId="urn:microsoft.com/office/officeart/2005/8/layout/hierarchy1"/>
    <dgm:cxn modelId="{9024EF1A-0FDE-431E-9D62-94380BCE836F}" type="presParOf" srcId="{D2C457F2-B236-4925-97EE-52134863CF3B}" destId="{DC96635B-E75A-42AC-A150-26BAE0B15B50}" srcOrd="1" destOrd="0" presId="urn:microsoft.com/office/officeart/2005/8/layout/hierarchy1"/>
    <dgm:cxn modelId="{AD28F8F8-AECF-4181-A890-CB780F43A12F}" type="presParOf" srcId="{DC96635B-E75A-42AC-A150-26BAE0B15B50}" destId="{845872E7-BDA1-4830-937C-95567A2BCB5C}" srcOrd="0" destOrd="0" presId="urn:microsoft.com/office/officeart/2005/8/layout/hierarchy1"/>
    <dgm:cxn modelId="{71CFE323-C81F-4247-9F6D-E355EA195E59}" type="presParOf" srcId="{DC96635B-E75A-42AC-A150-26BAE0B15B50}" destId="{C5D32F1C-BF81-4C3C-ABDD-7853D134CD8E}" srcOrd="1" destOrd="0" presId="urn:microsoft.com/office/officeart/2005/8/layout/hierarchy1"/>
    <dgm:cxn modelId="{853DE389-2752-442C-9B40-0D22481EA458}" type="presParOf" srcId="{C5D32F1C-BF81-4C3C-ABDD-7853D134CD8E}" destId="{583CE051-655F-4AC4-8CF3-6032343564EA}" srcOrd="0" destOrd="0" presId="urn:microsoft.com/office/officeart/2005/8/layout/hierarchy1"/>
    <dgm:cxn modelId="{88ABA895-BE98-40C2-A6F0-BE506D0D535D}" type="presParOf" srcId="{583CE051-655F-4AC4-8CF3-6032343564EA}" destId="{B1071976-5ABB-4AF0-8670-375DD3971C3F}" srcOrd="0" destOrd="0" presId="urn:microsoft.com/office/officeart/2005/8/layout/hierarchy1"/>
    <dgm:cxn modelId="{5ABB581B-D363-491D-8940-BDF67DF51050}" type="presParOf" srcId="{583CE051-655F-4AC4-8CF3-6032343564EA}" destId="{34050BC0-EB7B-4025-AE55-1536EF8772AC}" srcOrd="1" destOrd="0" presId="urn:microsoft.com/office/officeart/2005/8/layout/hierarchy1"/>
    <dgm:cxn modelId="{83BE9BA5-7308-4E39-A001-8AD48FBF5FA7}" type="presParOf" srcId="{C5D32F1C-BF81-4C3C-ABDD-7853D134CD8E}" destId="{66253AC8-5BB8-4E8A-9ECB-8DE9E997EE65}" srcOrd="1" destOrd="0" presId="urn:microsoft.com/office/officeart/2005/8/layout/hierarchy1"/>
    <dgm:cxn modelId="{88A761D6-539A-421D-BC9B-98A785097AFF}" type="presParOf" srcId="{66253AC8-5BB8-4E8A-9ECB-8DE9E997EE65}" destId="{B189706C-BB22-47B1-86E7-6E4031A0FAE9}" srcOrd="0" destOrd="0" presId="urn:microsoft.com/office/officeart/2005/8/layout/hierarchy1"/>
    <dgm:cxn modelId="{DF82C30D-499A-43B6-B847-F6F338F69557}" type="presParOf" srcId="{66253AC8-5BB8-4E8A-9ECB-8DE9E997EE65}" destId="{3A557F48-0F3D-402E-89DD-CF6CCA63E09F}" srcOrd="1" destOrd="0" presId="urn:microsoft.com/office/officeart/2005/8/layout/hierarchy1"/>
    <dgm:cxn modelId="{BCA142F0-5A1C-46D2-868C-CCFF1F85E9EA}" type="presParOf" srcId="{3A557F48-0F3D-402E-89DD-CF6CCA63E09F}" destId="{DB540800-AA25-4D65-A23D-99A055FE6838}" srcOrd="0" destOrd="0" presId="urn:microsoft.com/office/officeart/2005/8/layout/hierarchy1"/>
    <dgm:cxn modelId="{99C172EC-2519-4DE3-B2F2-53C8D702DC57}" type="presParOf" srcId="{DB540800-AA25-4D65-A23D-99A055FE6838}" destId="{2EEC46DA-480C-4D82-900F-3733BC445506}" srcOrd="0" destOrd="0" presId="urn:microsoft.com/office/officeart/2005/8/layout/hierarchy1"/>
    <dgm:cxn modelId="{5C53988D-BC9B-4999-A092-E8BE152668EC}" type="presParOf" srcId="{DB540800-AA25-4D65-A23D-99A055FE6838}" destId="{5F1C8F4F-1369-4D8A-AAD4-3035AB7B2130}" srcOrd="1" destOrd="0" presId="urn:microsoft.com/office/officeart/2005/8/layout/hierarchy1"/>
    <dgm:cxn modelId="{6583F988-6AE7-412C-99E4-843D5B52176F}" type="presParOf" srcId="{3A557F48-0F3D-402E-89DD-CF6CCA63E09F}" destId="{BF651E76-55DB-4316-BD5D-FDFAFB488616}" srcOrd="1" destOrd="0" presId="urn:microsoft.com/office/officeart/2005/8/layout/hierarchy1"/>
    <dgm:cxn modelId="{94F282FF-B185-48B0-BE6B-CDB00508EEB6}" type="presParOf" srcId="{DC96635B-E75A-42AC-A150-26BAE0B15B50}" destId="{EB753382-5C79-4B41-B192-6A75162B6D75}" srcOrd="2" destOrd="0" presId="urn:microsoft.com/office/officeart/2005/8/layout/hierarchy1"/>
    <dgm:cxn modelId="{5FD9D413-EDC7-49C7-A4B4-A93A2F4D7095}" type="presParOf" srcId="{DC96635B-E75A-42AC-A150-26BAE0B15B50}" destId="{1D0BC4C2-E251-4150-AFFC-9D6F5A7915EB}" srcOrd="3" destOrd="0" presId="urn:microsoft.com/office/officeart/2005/8/layout/hierarchy1"/>
    <dgm:cxn modelId="{81CA3067-B1F5-41DF-9E05-280B93B9B41B}" type="presParOf" srcId="{1D0BC4C2-E251-4150-AFFC-9D6F5A7915EB}" destId="{6F3CFCBC-8681-4625-9891-E75A7247AFC9}" srcOrd="0" destOrd="0" presId="urn:microsoft.com/office/officeart/2005/8/layout/hierarchy1"/>
    <dgm:cxn modelId="{E652049F-FCA4-455E-9E2A-F0D5862192D3}" type="presParOf" srcId="{6F3CFCBC-8681-4625-9891-E75A7247AFC9}" destId="{8EAA643D-D7E6-4FC9-9E78-A6C2A719ACCE}" srcOrd="0" destOrd="0" presId="urn:microsoft.com/office/officeart/2005/8/layout/hierarchy1"/>
    <dgm:cxn modelId="{859726CB-4166-4AD7-A713-0AD60D71052C}" type="presParOf" srcId="{6F3CFCBC-8681-4625-9891-E75A7247AFC9}" destId="{299DF460-BB0C-43C2-A254-6710428DEF26}" srcOrd="1" destOrd="0" presId="urn:microsoft.com/office/officeart/2005/8/layout/hierarchy1"/>
    <dgm:cxn modelId="{57BF2E1D-A1CA-4EEA-836C-067533F215D6}" type="presParOf" srcId="{1D0BC4C2-E251-4150-AFFC-9D6F5A7915EB}" destId="{54128587-AEB8-4B19-940B-628AFD591E23}" srcOrd="1" destOrd="0" presId="urn:microsoft.com/office/officeart/2005/8/layout/hierarchy1"/>
    <dgm:cxn modelId="{30925E3F-216E-4454-93E9-A6AB2FB6827A}" type="presParOf" srcId="{54128587-AEB8-4B19-940B-628AFD591E23}" destId="{D1016DB6-9F12-43B6-8777-9FEC6B654E16}" srcOrd="0" destOrd="0" presId="urn:microsoft.com/office/officeart/2005/8/layout/hierarchy1"/>
    <dgm:cxn modelId="{D18649AE-69C9-4305-B7A5-372277C60797}" type="presParOf" srcId="{54128587-AEB8-4B19-940B-628AFD591E23}" destId="{C509E816-7E74-4782-A25D-8289EDE0E805}" srcOrd="1" destOrd="0" presId="urn:microsoft.com/office/officeart/2005/8/layout/hierarchy1"/>
    <dgm:cxn modelId="{2FBCBBB0-A13B-43CC-804B-3369C0729FC5}" type="presParOf" srcId="{C509E816-7E74-4782-A25D-8289EDE0E805}" destId="{C438BF4C-70DA-42EA-9D7A-9C3C21861324}" srcOrd="0" destOrd="0" presId="urn:microsoft.com/office/officeart/2005/8/layout/hierarchy1"/>
    <dgm:cxn modelId="{068A7019-482E-4239-B482-0E38010125D4}" type="presParOf" srcId="{C438BF4C-70DA-42EA-9D7A-9C3C21861324}" destId="{E5839783-DE30-4778-B9D8-1694CE60F37C}" srcOrd="0" destOrd="0" presId="urn:microsoft.com/office/officeart/2005/8/layout/hierarchy1"/>
    <dgm:cxn modelId="{069A67D3-EB9B-43D9-BB05-21F3958BE69A}" type="presParOf" srcId="{C438BF4C-70DA-42EA-9D7A-9C3C21861324}" destId="{0EF65C45-D797-4916-8759-43ADC85B6500}" srcOrd="1" destOrd="0" presId="urn:microsoft.com/office/officeart/2005/8/layout/hierarchy1"/>
    <dgm:cxn modelId="{69BD07E5-3008-4E80-8794-A2FD17E422E3}" type="presParOf" srcId="{C509E816-7E74-4782-A25D-8289EDE0E805}" destId="{B71AA51D-FA5A-4EA6-BAD1-261B4333A70E}" srcOrd="1" destOrd="0" presId="urn:microsoft.com/office/officeart/2005/8/layout/hierarchy1"/>
    <dgm:cxn modelId="{FD6C444B-6B1F-42ED-8B16-558B2F6AF216}" type="presParOf" srcId="{DC96635B-E75A-42AC-A150-26BAE0B15B50}" destId="{1B25B709-ABA9-487E-93A8-55077942439D}" srcOrd="4" destOrd="0" presId="urn:microsoft.com/office/officeart/2005/8/layout/hierarchy1"/>
    <dgm:cxn modelId="{850257DA-D136-48CD-9FF4-B67800769DE2}" type="presParOf" srcId="{DC96635B-E75A-42AC-A150-26BAE0B15B50}" destId="{C5053629-84C2-4625-BE9F-8695027D9141}" srcOrd="5" destOrd="0" presId="urn:microsoft.com/office/officeart/2005/8/layout/hierarchy1"/>
    <dgm:cxn modelId="{D3B5B9D1-64C2-4E2C-9D00-864299C4E9D7}" type="presParOf" srcId="{C5053629-84C2-4625-BE9F-8695027D9141}" destId="{1F7074AD-C474-426D-8F7B-1C3BFB67DBD8}" srcOrd="0" destOrd="0" presId="urn:microsoft.com/office/officeart/2005/8/layout/hierarchy1"/>
    <dgm:cxn modelId="{021732D8-0A08-4707-AE3E-530DE6C133C5}" type="presParOf" srcId="{1F7074AD-C474-426D-8F7B-1C3BFB67DBD8}" destId="{A3D1B939-75DF-4676-9F55-E72D217EE7D9}" srcOrd="0" destOrd="0" presId="urn:microsoft.com/office/officeart/2005/8/layout/hierarchy1"/>
    <dgm:cxn modelId="{27EA8A62-D883-4F40-9C40-7809EF61B3C2}" type="presParOf" srcId="{1F7074AD-C474-426D-8F7B-1C3BFB67DBD8}" destId="{05EF6F91-FE28-4C38-8527-6C459D3BF383}" srcOrd="1" destOrd="0" presId="urn:microsoft.com/office/officeart/2005/8/layout/hierarchy1"/>
    <dgm:cxn modelId="{F9A05106-ACA2-4E6C-B920-2F42048E5EC0}" type="presParOf" srcId="{C5053629-84C2-4625-BE9F-8695027D9141}" destId="{5627564A-2102-466E-88A4-3A671B654D92}" srcOrd="1" destOrd="0" presId="urn:microsoft.com/office/officeart/2005/8/layout/hierarchy1"/>
    <dgm:cxn modelId="{E9E0D815-B7C5-493F-894E-E2EF8937838D}" type="presParOf" srcId="{5627564A-2102-466E-88A4-3A671B654D92}" destId="{A511BA86-2D7D-491F-851B-615E17C6A4BB}" srcOrd="0" destOrd="0" presId="urn:microsoft.com/office/officeart/2005/8/layout/hierarchy1"/>
    <dgm:cxn modelId="{BC8C8B40-C9C9-4347-8455-F25D30449509}" type="presParOf" srcId="{5627564A-2102-466E-88A4-3A671B654D92}" destId="{C25F7BFA-F0DD-4019-B3ED-AEBFFCD36EE8}" srcOrd="1" destOrd="0" presId="urn:microsoft.com/office/officeart/2005/8/layout/hierarchy1"/>
    <dgm:cxn modelId="{7AD1A9CC-48C4-4928-B0F7-DEC1E904B3A7}" type="presParOf" srcId="{C25F7BFA-F0DD-4019-B3ED-AEBFFCD36EE8}" destId="{3F257528-E002-424B-AE31-5EAFCD272652}" srcOrd="0" destOrd="0" presId="urn:microsoft.com/office/officeart/2005/8/layout/hierarchy1"/>
    <dgm:cxn modelId="{0509FAA0-8139-4774-A699-2BF49397B186}" type="presParOf" srcId="{3F257528-E002-424B-AE31-5EAFCD272652}" destId="{48C7B12F-F50E-425E-9C4E-B35CE7079A5C}" srcOrd="0" destOrd="0" presId="urn:microsoft.com/office/officeart/2005/8/layout/hierarchy1"/>
    <dgm:cxn modelId="{24E72F5F-FE67-4355-BFE3-263CCFB81DDC}" type="presParOf" srcId="{3F257528-E002-424B-AE31-5EAFCD272652}" destId="{9E3FE27C-B699-47DD-A8A9-5D00CFB20DC2}" srcOrd="1" destOrd="0" presId="urn:microsoft.com/office/officeart/2005/8/layout/hierarchy1"/>
    <dgm:cxn modelId="{27542844-BBC7-4670-90CE-E735C0BAEA5F}" type="presParOf" srcId="{C25F7BFA-F0DD-4019-B3ED-AEBFFCD36EE8}" destId="{00E170EF-DC3E-4A18-B84E-91629812E0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D08C92-7F2D-4724-ADC1-B21D62363753}" type="doc">
      <dgm:prSet loTypeId="urn:microsoft.com/office/officeart/2005/8/layout/bProcess4" loCatId="process" qsTypeId="urn:microsoft.com/office/officeart/2005/8/quickstyle/3d4" qsCatId="3D" csTypeId="urn:microsoft.com/office/officeart/2005/8/colors/colorful1" csCatId="colorful" phldr="1"/>
      <dgm:spPr/>
      <dgm:t>
        <a:bodyPr/>
        <a:lstStyle/>
        <a:p>
          <a:endParaRPr lang="es-MX"/>
        </a:p>
      </dgm:t>
    </dgm:pt>
    <dgm:pt modelId="{39D7C4D7-FA21-495E-AB76-0022E0DB813E}">
      <dgm:prSet phldrT="[Texto]"/>
      <dgm:spPr/>
      <dgm:t>
        <a:bodyPr/>
        <a:lstStyle/>
        <a:p>
          <a:r>
            <a:rPr lang="es-MX" dirty="0" smtClean="0">
              <a:effectLst>
                <a:outerShdw blurRad="38100" dist="38100" dir="2700000" algn="tl">
                  <a:srgbClr val="000000">
                    <a:alpha val="43137"/>
                  </a:srgbClr>
                </a:outerShdw>
              </a:effectLst>
            </a:rPr>
            <a:t>Paso 2 : </a:t>
          </a:r>
        </a:p>
        <a:p>
          <a:r>
            <a:rPr lang="es-MX" dirty="0" smtClean="0">
              <a:effectLst>
                <a:outerShdw blurRad="38100" dist="38100" dir="2700000" algn="tl">
                  <a:srgbClr val="000000">
                    <a:alpha val="43137"/>
                  </a:srgbClr>
                </a:outerShdw>
              </a:effectLst>
            </a:rPr>
            <a:t>Mirar hacia AFUERA </a:t>
          </a:r>
          <a:endParaRPr lang="es-MX" dirty="0">
            <a:effectLst>
              <a:outerShdw blurRad="38100" dist="38100" dir="2700000" algn="tl">
                <a:srgbClr val="000000">
                  <a:alpha val="43137"/>
                </a:srgbClr>
              </a:outerShdw>
            </a:effectLst>
          </a:endParaRPr>
        </a:p>
      </dgm:t>
    </dgm:pt>
    <dgm:pt modelId="{E9D92B79-473C-4705-A13F-38217E7AE3ED}" type="parTrans" cxnId="{23ED5652-E5B4-473F-96DA-D257636FFB78}">
      <dgm:prSet/>
      <dgm:spPr/>
      <dgm:t>
        <a:bodyPr/>
        <a:lstStyle/>
        <a:p>
          <a:endParaRPr lang="es-MX">
            <a:effectLst>
              <a:outerShdw blurRad="38100" dist="38100" dir="2700000" algn="tl">
                <a:srgbClr val="000000">
                  <a:alpha val="43137"/>
                </a:srgbClr>
              </a:outerShdw>
            </a:effectLst>
          </a:endParaRPr>
        </a:p>
      </dgm:t>
    </dgm:pt>
    <dgm:pt modelId="{4A29310C-387A-4267-8CC7-23BCC4885630}" type="sibTrans" cxnId="{23ED5652-E5B4-473F-96DA-D257636FFB78}">
      <dgm:prSet/>
      <dgm:spPr/>
      <dgm:t>
        <a:bodyPr/>
        <a:lstStyle/>
        <a:p>
          <a:endParaRPr lang="es-MX">
            <a:effectLst>
              <a:outerShdw blurRad="38100" dist="38100" dir="2700000" algn="tl">
                <a:srgbClr val="000000">
                  <a:alpha val="43137"/>
                </a:srgbClr>
              </a:outerShdw>
            </a:effectLst>
          </a:endParaRPr>
        </a:p>
      </dgm:t>
    </dgm:pt>
    <dgm:pt modelId="{7ED06F2E-D056-4565-9041-B89A1917E049}">
      <dgm:prSet phldrT="[Texto]"/>
      <dgm:spPr/>
      <dgm:t>
        <a:bodyPr/>
        <a:lstStyle/>
        <a:p>
          <a:r>
            <a:rPr lang="es-MX" dirty="0" smtClean="0">
              <a:effectLst>
                <a:outerShdw blurRad="38100" dist="38100" dir="2700000" algn="tl">
                  <a:srgbClr val="000000">
                    <a:alpha val="43137"/>
                  </a:srgbClr>
                </a:outerShdw>
              </a:effectLst>
            </a:rPr>
            <a:t>Paso 3 : </a:t>
          </a:r>
        </a:p>
        <a:p>
          <a:r>
            <a:rPr lang="es-MX" dirty="0" smtClean="0">
              <a:effectLst>
                <a:outerShdw blurRad="38100" dist="38100" dir="2700000" algn="tl">
                  <a:srgbClr val="000000">
                    <a:alpha val="43137"/>
                  </a:srgbClr>
                </a:outerShdw>
              </a:effectLst>
            </a:rPr>
            <a:t>Mirar hacia los COSTADOS </a:t>
          </a:r>
          <a:endParaRPr lang="es-MX" dirty="0">
            <a:effectLst>
              <a:outerShdw blurRad="38100" dist="38100" dir="2700000" algn="tl">
                <a:srgbClr val="000000">
                  <a:alpha val="43137"/>
                </a:srgbClr>
              </a:outerShdw>
            </a:effectLst>
          </a:endParaRPr>
        </a:p>
      </dgm:t>
    </dgm:pt>
    <dgm:pt modelId="{4778AFF2-D08B-426F-99FD-06988B5DCA9A}" type="parTrans" cxnId="{66BB467D-608C-40A4-A2DF-1AEC3DF3B95F}">
      <dgm:prSet/>
      <dgm:spPr/>
      <dgm:t>
        <a:bodyPr/>
        <a:lstStyle/>
        <a:p>
          <a:endParaRPr lang="es-MX">
            <a:effectLst>
              <a:outerShdw blurRad="38100" dist="38100" dir="2700000" algn="tl">
                <a:srgbClr val="000000">
                  <a:alpha val="43137"/>
                </a:srgbClr>
              </a:outerShdw>
            </a:effectLst>
          </a:endParaRPr>
        </a:p>
      </dgm:t>
    </dgm:pt>
    <dgm:pt modelId="{A511B767-38B9-4786-B9D1-C0C5C7E65A84}" type="sibTrans" cxnId="{66BB467D-608C-40A4-A2DF-1AEC3DF3B95F}">
      <dgm:prSet/>
      <dgm:spPr/>
      <dgm:t>
        <a:bodyPr/>
        <a:lstStyle/>
        <a:p>
          <a:endParaRPr lang="es-MX">
            <a:effectLst>
              <a:outerShdw blurRad="38100" dist="38100" dir="2700000" algn="tl">
                <a:srgbClr val="000000">
                  <a:alpha val="43137"/>
                </a:srgbClr>
              </a:outerShdw>
            </a:effectLst>
          </a:endParaRPr>
        </a:p>
      </dgm:t>
    </dgm:pt>
    <dgm:pt modelId="{01491362-89B5-4566-88B8-2B82BFC3A70A}">
      <dgm:prSet phldrT="[Texto]"/>
      <dgm:spPr/>
      <dgm:t>
        <a:bodyPr/>
        <a:lstStyle/>
        <a:p>
          <a:r>
            <a:rPr lang="es-MX" dirty="0" smtClean="0">
              <a:effectLst>
                <a:outerShdw blurRad="38100" dist="38100" dir="2700000" algn="tl">
                  <a:srgbClr val="000000">
                    <a:alpha val="43137"/>
                  </a:srgbClr>
                </a:outerShdw>
              </a:effectLst>
            </a:rPr>
            <a:t>Paso 4 : </a:t>
          </a:r>
        </a:p>
        <a:p>
          <a:r>
            <a:rPr lang="es-MX" dirty="0" smtClean="0">
              <a:effectLst>
                <a:outerShdw blurRad="38100" dist="38100" dir="2700000" algn="tl">
                  <a:srgbClr val="000000">
                    <a:alpha val="43137"/>
                  </a:srgbClr>
                </a:outerShdw>
              </a:effectLst>
            </a:rPr>
            <a:t>Mirar hacia ARRIBA </a:t>
          </a:r>
          <a:endParaRPr lang="es-MX" dirty="0">
            <a:effectLst>
              <a:outerShdw blurRad="38100" dist="38100" dir="2700000" algn="tl">
                <a:srgbClr val="000000">
                  <a:alpha val="43137"/>
                </a:srgbClr>
              </a:outerShdw>
            </a:effectLst>
          </a:endParaRPr>
        </a:p>
      </dgm:t>
    </dgm:pt>
    <dgm:pt modelId="{10DFFF39-2D1D-494B-A7A5-B397254CD2FE}" type="parTrans" cxnId="{ABB07404-9985-4E46-AA81-BFEE4FC9CAFD}">
      <dgm:prSet/>
      <dgm:spPr/>
      <dgm:t>
        <a:bodyPr/>
        <a:lstStyle/>
        <a:p>
          <a:endParaRPr lang="es-MX">
            <a:effectLst>
              <a:outerShdw blurRad="38100" dist="38100" dir="2700000" algn="tl">
                <a:srgbClr val="000000">
                  <a:alpha val="43137"/>
                </a:srgbClr>
              </a:outerShdw>
            </a:effectLst>
          </a:endParaRPr>
        </a:p>
      </dgm:t>
    </dgm:pt>
    <dgm:pt modelId="{2B75FAA8-6B28-4453-893B-8D621163A099}" type="sibTrans" cxnId="{ABB07404-9985-4E46-AA81-BFEE4FC9CAFD}">
      <dgm:prSet/>
      <dgm:spPr/>
      <dgm:t>
        <a:bodyPr/>
        <a:lstStyle/>
        <a:p>
          <a:endParaRPr lang="es-MX">
            <a:effectLst>
              <a:outerShdw blurRad="38100" dist="38100" dir="2700000" algn="tl">
                <a:srgbClr val="000000">
                  <a:alpha val="43137"/>
                </a:srgbClr>
              </a:outerShdw>
            </a:effectLst>
          </a:endParaRPr>
        </a:p>
      </dgm:t>
    </dgm:pt>
    <dgm:pt modelId="{C2C7D8AE-972C-4E1A-8715-F4D34163233C}">
      <dgm:prSet phldrT="[Texto]"/>
      <dgm:spPr/>
      <dgm:t>
        <a:bodyPr/>
        <a:lstStyle/>
        <a:p>
          <a:r>
            <a:rPr lang="es-MX" dirty="0" smtClean="0">
              <a:effectLst>
                <a:outerShdw blurRad="38100" dist="38100" dir="2700000" algn="tl">
                  <a:srgbClr val="000000">
                    <a:alpha val="43137"/>
                  </a:srgbClr>
                </a:outerShdw>
              </a:effectLst>
            </a:rPr>
            <a:t>Paso 5 : </a:t>
          </a:r>
        </a:p>
        <a:p>
          <a:r>
            <a:rPr lang="es-MX" dirty="0" smtClean="0">
              <a:effectLst>
                <a:outerShdw blurRad="38100" dist="38100" dir="2700000" algn="tl">
                  <a:srgbClr val="000000">
                    <a:alpha val="43137"/>
                  </a:srgbClr>
                </a:outerShdw>
              </a:effectLst>
            </a:rPr>
            <a:t>Mirar hacia ADELANTE </a:t>
          </a:r>
          <a:endParaRPr lang="es-MX" dirty="0">
            <a:effectLst>
              <a:outerShdw blurRad="38100" dist="38100" dir="2700000" algn="tl">
                <a:srgbClr val="000000">
                  <a:alpha val="43137"/>
                </a:srgbClr>
              </a:outerShdw>
            </a:effectLst>
          </a:endParaRPr>
        </a:p>
      </dgm:t>
    </dgm:pt>
    <dgm:pt modelId="{6A36807F-F211-4580-A710-55480EA46EF9}" type="parTrans" cxnId="{234297F6-FA5E-4339-ADDF-391BCF952F81}">
      <dgm:prSet/>
      <dgm:spPr/>
      <dgm:t>
        <a:bodyPr/>
        <a:lstStyle/>
        <a:p>
          <a:endParaRPr lang="es-MX">
            <a:effectLst>
              <a:outerShdw blurRad="38100" dist="38100" dir="2700000" algn="tl">
                <a:srgbClr val="000000">
                  <a:alpha val="43137"/>
                </a:srgbClr>
              </a:outerShdw>
            </a:effectLst>
          </a:endParaRPr>
        </a:p>
      </dgm:t>
    </dgm:pt>
    <dgm:pt modelId="{8A393682-D290-46C0-800E-8A028960F65D}" type="sibTrans" cxnId="{234297F6-FA5E-4339-ADDF-391BCF952F81}">
      <dgm:prSet/>
      <dgm:spPr/>
      <dgm:t>
        <a:bodyPr/>
        <a:lstStyle/>
        <a:p>
          <a:endParaRPr lang="es-MX">
            <a:effectLst>
              <a:outerShdw blurRad="38100" dist="38100" dir="2700000" algn="tl">
                <a:srgbClr val="000000">
                  <a:alpha val="43137"/>
                </a:srgbClr>
              </a:outerShdw>
            </a:effectLst>
          </a:endParaRPr>
        </a:p>
      </dgm:t>
    </dgm:pt>
    <dgm:pt modelId="{922FD7AC-456B-4AE0-AEE6-2BFEEE58C171}">
      <dgm:prSet/>
      <dgm:spPr/>
      <dgm:t>
        <a:bodyPr/>
        <a:lstStyle/>
        <a:p>
          <a:r>
            <a:rPr lang="es-MX" dirty="0" smtClean="0">
              <a:effectLst>
                <a:outerShdw blurRad="38100" dist="38100" dir="2700000" algn="tl">
                  <a:srgbClr val="000000">
                    <a:alpha val="43137"/>
                  </a:srgbClr>
                </a:outerShdw>
              </a:effectLst>
            </a:rPr>
            <a:t>Paso 1:</a:t>
          </a:r>
        </a:p>
        <a:p>
          <a:r>
            <a:rPr lang="es-MX" dirty="0" smtClean="0">
              <a:effectLst>
                <a:outerShdw blurRad="38100" dist="38100" dir="2700000" algn="tl">
                  <a:srgbClr val="000000">
                    <a:alpha val="43137"/>
                  </a:srgbClr>
                </a:outerShdw>
              </a:effectLst>
            </a:rPr>
            <a:t> Mirar hacia ADENTRO </a:t>
          </a:r>
          <a:endParaRPr lang="es-MX" dirty="0">
            <a:effectLst>
              <a:outerShdw blurRad="38100" dist="38100" dir="2700000" algn="tl">
                <a:srgbClr val="000000">
                  <a:alpha val="43137"/>
                </a:srgbClr>
              </a:outerShdw>
            </a:effectLst>
          </a:endParaRPr>
        </a:p>
      </dgm:t>
    </dgm:pt>
    <dgm:pt modelId="{CEC7FD17-4526-4F47-A32D-876D1D2335B1}" type="parTrans" cxnId="{9ADAD8F6-136F-494D-B978-FF6613570CF5}">
      <dgm:prSet/>
      <dgm:spPr/>
      <dgm:t>
        <a:bodyPr/>
        <a:lstStyle/>
        <a:p>
          <a:endParaRPr lang="es-MX">
            <a:effectLst>
              <a:outerShdw blurRad="38100" dist="38100" dir="2700000" algn="tl">
                <a:srgbClr val="000000">
                  <a:alpha val="43137"/>
                </a:srgbClr>
              </a:outerShdw>
            </a:effectLst>
          </a:endParaRPr>
        </a:p>
      </dgm:t>
    </dgm:pt>
    <dgm:pt modelId="{8975E7AA-C651-46D0-B992-81F6F5CD9FA0}" type="sibTrans" cxnId="{9ADAD8F6-136F-494D-B978-FF6613570CF5}">
      <dgm:prSet/>
      <dgm:spPr/>
      <dgm:t>
        <a:bodyPr/>
        <a:lstStyle/>
        <a:p>
          <a:endParaRPr lang="es-MX">
            <a:effectLst>
              <a:outerShdw blurRad="38100" dist="38100" dir="2700000" algn="tl">
                <a:srgbClr val="000000">
                  <a:alpha val="43137"/>
                </a:srgbClr>
              </a:outerShdw>
            </a:effectLst>
          </a:endParaRPr>
        </a:p>
      </dgm:t>
    </dgm:pt>
    <dgm:pt modelId="{BE8254D9-E306-4373-820F-146C999F1706}" type="pres">
      <dgm:prSet presAssocID="{EBD08C92-7F2D-4724-ADC1-B21D62363753}" presName="Name0" presStyleCnt="0">
        <dgm:presLayoutVars>
          <dgm:dir/>
          <dgm:resizeHandles/>
        </dgm:presLayoutVars>
      </dgm:prSet>
      <dgm:spPr/>
      <dgm:t>
        <a:bodyPr/>
        <a:lstStyle/>
        <a:p>
          <a:endParaRPr lang="es-MX"/>
        </a:p>
      </dgm:t>
    </dgm:pt>
    <dgm:pt modelId="{EB5B2B3E-4537-416F-9E93-36F516A2580C}" type="pres">
      <dgm:prSet presAssocID="{922FD7AC-456B-4AE0-AEE6-2BFEEE58C171}" presName="compNode" presStyleCnt="0"/>
      <dgm:spPr/>
    </dgm:pt>
    <dgm:pt modelId="{55092E29-41A0-46C2-A9F0-1AC70AC56B39}" type="pres">
      <dgm:prSet presAssocID="{922FD7AC-456B-4AE0-AEE6-2BFEEE58C171}" presName="dummyConnPt" presStyleCnt="0"/>
      <dgm:spPr/>
    </dgm:pt>
    <dgm:pt modelId="{B54DFD1C-7C12-4DCA-A515-0EEA070D96F5}" type="pres">
      <dgm:prSet presAssocID="{922FD7AC-456B-4AE0-AEE6-2BFEEE58C171}" presName="node" presStyleLbl="node1" presStyleIdx="0" presStyleCnt="5">
        <dgm:presLayoutVars>
          <dgm:bulletEnabled val="1"/>
        </dgm:presLayoutVars>
      </dgm:prSet>
      <dgm:spPr/>
      <dgm:t>
        <a:bodyPr/>
        <a:lstStyle/>
        <a:p>
          <a:endParaRPr lang="es-MX"/>
        </a:p>
      </dgm:t>
    </dgm:pt>
    <dgm:pt modelId="{D62354D4-8E89-48E8-842F-1986DC606A5A}" type="pres">
      <dgm:prSet presAssocID="{8975E7AA-C651-46D0-B992-81F6F5CD9FA0}" presName="sibTrans" presStyleLbl="bgSibTrans2D1" presStyleIdx="0" presStyleCnt="4"/>
      <dgm:spPr/>
      <dgm:t>
        <a:bodyPr/>
        <a:lstStyle/>
        <a:p>
          <a:endParaRPr lang="es-MX"/>
        </a:p>
      </dgm:t>
    </dgm:pt>
    <dgm:pt modelId="{A9691F22-5AD8-4775-BA68-C12649E1DABA}" type="pres">
      <dgm:prSet presAssocID="{39D7C4D7-FA21-495E-AB76-0022E0DB813E}" presName="compNode" presStyleCnt="0"/>
      <dgm:spPr/>
    </dgm:pt>
    <dgm:pt modelId="{263F0B7D-AB83-47F1-AED6-95505BF806F2}" type="pres">
      <dgm:prSet presAssocID="{39D7C4D7-FA21-495E-AB76-0022E0DB813E}" presName="dummyConnPt" presStyleCnt="0"/>
      <dgm:spPr/>
    </dgm:pt>
    <dgm:pt modelId="{5F45BC56-7677-4E1C-854C-63FC89A98113}" type="pres">
      <dgm:prSet presAssocID="{39D7C4D7-FA21-495E-AB76-0022E0DB813E}" presName="node" presStyleLbl="node1" presStyleIdx="1" presStyleCnt="5">
        <dgm:presLayoutVars>
          <dgm:bulletEnabled val="1"/>
        </dgm:presLayoutVars>
      </dgm:prSet>
      <dgm:spPr/>
      <dgm:t>
        <a:bodyPr/>
        <a:lstStyle/>
        <a:p>
          <a:endParaRPr lang="es-MX"/>
        </a:p>
      </dgm:t>
    </dgm:pt>
    <dgm:pt modelId="{6B3EF205-8B45-4570-B531-D07E415B0820}" type="pres">
      <dgm:prSet presAssocID="{4A29310C-387A-4267-8CC7-23BCC4885630}" presName="sibTrans" presStyleLbl="bgSibTrans2D1" presStyleIdx="1" presStyleCnt="4"/>
      <dgm:spPr/>
      <dgm:t>
        <a:bodyPr/>
        <a:lstStyle/>
        <a:p>
          <a:endParaRPr lang="es-MX"/>
        </a:p>
      </dgm:t>
    </dgm:pt>
    <dgm:pt modelId="{EF831DE2-1063-4B2A-AD70-65ADB645678B}" type="pres">
      <dgm:prSet presAssocID="{7ED06F2E-D056-4565-9041-B89A1917E049}" presName="compNode" presStyleCnt="0"/>
      <dgm:spPr/>
    </dgm:pt>
    <dgm:pt modelId="{2D3E8165-C56A-424C-A7FF-474DA9BDDB2C}" type="pres">
      <dgm:prSet presAssocID="{7ED06F2E-D056-4565-9041-B89A1917E049}" presName="dummyConnPt" presStyleCnt="0"/>
      <dgm:spPr/>
    </dgm:pt>
    <dgm:pt modelId="{D612499F-D4CF-4AEC-917D-39ABBDF049DA}" type="pres">
      <dgm:prSet presAssocID="{7ED06F2E-D056-4565-9041-B89A1917E049}" presName="node" presStyleLbl="node1" presStyleIdx="2" presStyleCnt="5">
        <dgm:presLayoutVars>
          <dgm:bulletEnabled val="1"/>
        </dgm:presLayoutVars>
      </dgm:prSet>
      <dgm:spPr/>
      <dgm:t>
        <a:bodyPr/>
        <a:lstStyle/>
        <a:p>
          <a:endParaRPr lang="es-MX"/>
        </a:p>
      </dgm:t>
    </dgm:pt>
    <dgm:pt modelId="{6D83155C-1A31-4B40-9665-C8F1DA980FA7}" type="pres">
      <dgm:prSet presAssocID="{A511B767-38B9-4786-B9D1-C0C5C7E65A84}" presName="sibTrans" presStyleLbl="bgSibTrans2D1" presStyleIdx="2" presStyleCnt="4"/>
      <dgm:spPr/>
      <dgm:t>
        <a:bodyPr/>
        <a:lstStyle/>
        <a:p>
          <a:endParaRPr lang="es-MX"/>
        </a:p>
      </dgm:t>
    </dgm:pt>
    <dgm:pt modelId="{E0C5D799-58B7-42A5-B90E-9723554DBEE9}" type="pres">
      <dgm:prSet presAssocID="{01491362-89B5-4566-88B8-2B82BFC3A70A}" presName="compNode" presStyleCnt="0"/>
      <dgm:spPr/>
    </dgm:pt>
    <dgm:pt modelId="{48E5604C-053C-426E-9C88-458A817C1FAE}" type="pres">
      <dgm:prSet presAssocID="{01491362-89B5-4566-88B8-2B82BFC3A70A}" presName="dummyConnPt" presStyleCnt="0"/>
      <dgm:spPr/>
    </dgm:pt>
    <dgm:pt modelId="{BDC5B0CC-64B4-44EC-B741-98D004D97E74}" type="pres">
      <dgm:prSet presAssocID="{01491362-89B5-4566-88B8-2B82BFC3A70A}" presName="node" presStyleLbl="node1" presStyleIdx="3" presStyleCnt="5">
        <dgm:presLayoutVars>
          <dgm:bulletEnabled val="1"/>
        </dgm:presLayoutVars>
      </dgm:prSet>
      <dgm:spPr/>
      <dgm:t>
        <a:bodyPr/>
        <a:lstStyle/>
        <a:p>
          <a:endParaRPr lang="es-MX"/>
        </a:p>
      </dgm:t>
    </dgm:pt>
    <dgm:pt modelId="{80F78CB0-C484-49B5-84FE-1E381310B707}" type="pres">
      <dgm:prSet presAssocID="{2B75FAA8-6B28-4453-893B-8D621163A099}" presName="sibTrans" presStyleLbl="bgSibTrans2D1" presStyleIdx="3" presStyleCnt="4"/>
      <dgm:spPr/>
      <dgm:t>
        <a:bodyPr/>
        <a:lstStyle/>
        <a:p>
          <a:endParaRPr lang="es-MX"/>
        </a:p>
      </dgm:t>
    </dgm:pt>
    <dgm:pt modelId="{035C10BC-3C7E-4DA3-86E0-6F9A0974A51F}" type="pres">
      <dgm:prSet presAssocID="{C2C7D8AE-972C-4E1A-8715-F4D34163233C}" presName="compNode" presStyleCnt="0"/>
      <dgm:spPr/>
    </dgm:pt>
    <dgm:pt modelId="{A067A6CE-1A35-4C24-AA8E-625E5189891F}" type="pres">
      <dgm:prSet presAssocID="{C2C7D8AE-972C-4E1A-8715-F4D34163233C}" presName="dummyConnPt" presStyleCnt="0"/>
      <dgm:spPr/>
    </dgm:pt>
    <dgm:pt modelId="{8E7F3C09-B541-44C1-970B-9A8882C5F509}" type="pres">
      <dgm:prSet presAssocID="{C2C7D8AE-972C-4E1A-8715-F4D34163233C}" presName="node" presStyleLbl="node1" presStyleIdx="4" presStyleCnt="5">
        <dgm:presLayoutVars>
          <dgm:bulletEnabled val="1"/>
        </dgm:presLayoutVars>
      </dgm:prSet>
      <dgm:spPr/>
      <dgm:t>
        <a:bodyPr/>
        <a:lstStyle/>
        <a:p>
          <a:endParaRPr lang="es-MX"/>
        </a:p>
      </dgm:t>
    </dgm:pt>
  </dgm:ptLst>
  <dgm:cxnLst>
    <dgm:cxn modelId="{AEA87C22-4AB5-42D4-B1FD-B61B9C73FD1A}" type="presOf" srcId="{2B75FAA8-6B28-4453-893B-8D621163A099}" destId="{80F78CB0-C484-49B5-84FE-1E381310B707}" srcOrd="0" destOrd="0" presId="urn:microsoft.com/office/officeart/2005/8/layout/bProcess4"/>
    <dgm:cxn modelId="{37665996-C75C-4823-B0BD-1C3800B92900}" type="presOf" srcId="{01491362-89B5-4566-88B8-2B82BFC3A70A}" destId="{BDC5B0CC-64B4-44EC-B741-98D004D97E74}" srcOrd="0" destOrd="0" presId="urn:microsoft.com/office/officeart/2005/8/layout/bProcess4"/>
    <dgm:cxn modelId="{9FF0C52B-9EF9-40AE-9A5C-9DD0D305B127}" type="presOf" srcId="{C2C7D8AE-972C-4E1A-8715-F4D34163233C}" destId="{8E7F3C09-B541-44C1-970B-9A8882C5F509}" srcOrd="0" destOrd="0" presId="urn:microsoft.com/office/officeart/2005/8/layout/bProcess4"/>
    <dgm:cxn modelId="{3830664B-467E-4EAD-9CA3-ABC51AA329B5}" type="presOf" srcId="{EBD08C92-7F2D-4724-ADC1-B21D62363753}" destId="{BE8254D9-E306-4373-820F-146C999F1706}" srcOrd="0" destOrd="0" presId="urn:microsoft.com/office/officeart/2005/8/layout/bProcess4"/>
    <dgm:cxn modelId="{92A1569D-C597-4220-A61C-9470AA8722E4}" type="presOf" srcId="{39D7C4D7-FA21-495E-AB76-0022E0DB813E}" destId="{5F45BC56-7677-4E1C-854C-63FC89A98113}" srcOrd="0" destOrd="0" presId="urn:microsoft.com/office/officeart/2005/8/layout/bProcess4"/>
    <dgm:cxn modelId="{E32E1DDF-08CB-4982-AA0C-557385B22AED}" type="presOf" srcId="{4A29310C-387A-4267-8CC7-23BCC4885630}" destId="{6B3EF205-8B45-4570-B531-D07E415B0820}" srcOrd="0" destOrd="0" presId="urn:microsoft.com/office/officeart/2005/8/layout/bProcess4"/>
    <dgm:cxn modelId="{66BB467D-608C-40A4-A2DF-1AEC3DF3B95F}" srcId="{EBD08C92-7F2D-4724-ADC1-B21D62363753}" destId="{7ED06F2E-D056-4565-9041-B89A1917E049}" srcOrd="2" destOrd="0" parTransId="{4778AFF2-D08B-426F-99FD-06988B5DCA9A}" sibTransId="{A511B767-38B9-4786-B9D1-C0C5C7E65A84}"/>
    <dgm:cxn modelId="{ABB07404-9985-4E46-AA81-BFEE4FC9CAFD}" srcId="{EBD08C92-7F2D-4724-ADC1-B21D62363753}" destId="{01491362-89B5-4566-88B8-2B82BFC3A70A}" srcOrd="3" destOrd="0" parTransId="{10DFFF39-2D1D-494B-A7A5-B397254CD2FE}" sibTransId="{2B75FAA8-6B28-4453-893B-8D621163A099}"/>
    <dgm:cxn modelId="{0DF11477-A90B-4C13-BD0B-DC9197903987}" type="presOf" srcId="{A511B767-38B9-4786-B9D1-C0C5C7E65A84}" destId="{6D83155C-1A31-4B40-9665-C8F1DA980FA7}" srcOrd="0" destOrd="0" presId="urn:microsoft.com/office/officeart/2005/8/layout/bProcess4"/>
    <dgm:cxn modelId="{234297F6-FA5E-4339-ADDF-391BCF952F81}" srcId="{EBD08C92-7F2D-4724-ADC1-B21D62363753}" destId="{C2C7D8AE-972C-4E1A-8715-F4D34163233C}" srcOrd="4" destOrd="0" parTransId="{6A36807F-F211-4580-A710-55480EA46EF9}" sibTransId="{8A393682-D290-46C0-800E-8A028960F65D}"/>
    <dgm:cxn modelId="{656058A9-8E7C-42DD-AE89-4602288DEAF8}" type="presOf" srcId="{8975E7AA-C651-46D0-B992-81F6F5CD9FA0}" destId="{D62354D4-8E89-48E8-842F-1986DC606A5A}" srcOrd="0" destOrd="0" presId="urn:microsoft.com/office/officeart/2005/8/layout/bProcess4"/>
    <dgm:cxn modelId="{23ED5652-E5B4-473F-96DA-D257636FFB78}" srcId="{EBD08C92-7F2D-4724-ADC1-B21D62363753}" destId="{39D7C4D7-FA21-495E-AB76-0022E0DB813E}" srcOrd="1" destOrd="0" parTransId="{E9D92B79-473C-4705-A13F-38217E7AE3ED}" sibTransId="{4A29310C-387A-4267-8CC7-23BCC4885630}"/>
    <dgm:cxn modelId="{E495A1F0-3EA1-41AD-819F-C272C72FD29B}" type="presOf" srcId="{7ED06F2E-D056-4565-9041-B89A1917E049}" destId="{D612499F-D4CF-4AEC-917D-39ABBDF049DA}" srcOrd="0" destOrd="0" presId="urn:microsoft.com/office/officeart/2005/8/layout/bProcess4"/>
    <dgm:cxn modelId="{348AE503-F9AD-416B-9DA3-95BDEE7727A4}" type="presOf" srcId="{922FD7AC-456B-4AE0-AEE6-2BFEEE58C171}" destId="{B54DFD1C-7C12-4DCA-A515-0EEA070D96F5}" srcOrd="0" destOrd="0" presId="urn:microsoft.com/office/officeart/2005/8/layout/bProcess4"/>
    <dgm:cxn modelId="{9ADAD8F6-136F-494D-B978-FF6613570CF5}" srcId="{EBD08C92-7F2D-4724-ADC1-B21D62363753}" destId="{922FD7AC-456B-4AE0-AEE6-2BFEEE58C171}" srcOrd="0" destOrd="0" parTransId="{CEC7FD17-4526-4F47-A32D-876D1D2335B1}" sibTransId="{8975E7AA-C651-46D0-B992-81F6F5CD9FA0}"/>
    <dgm:cxn modelId="{F3F8904A-2973-407C-AE01-2B36F3EC416C}" type="presParOf" srcId="{BE8254D9-E306-4373-820F-146C999F1706}" destId="{EB5B2B3E-4537-416F-9E93-36F516A2580C}" srcOrd="0" destOrd="0" presId="urn:microsoft.com/office/officeart/2005/8/layout/bProcess4"/>
    <dgm:cxn modelId="{0D7A2183-64A8-44E7-9BA0-73A149A52234}" type="presParOf" srcId="{EB5B2B3E-4537-416F-9E93-36F516A2580C}" destId="{55092E29-41A0-46C2-A9F0-1AC70AC56B39}" srcOrd="0" destOrd="0" presId="urn:microsoft.com/office/officeart/2005/8/layout/bProcess4"/>
    <dgm:cxn modelId="{47C44B0C-FE42-49E1-993C-DB4F1D6E3E4A}" type="presParOf" srcId="{EB5B2B3E-4537-416F-9E93-36F516A2580C}" destId="{B54DFD1C-7C12-4DCA-A515-0EEA070D96F5}" srcOrd="1" destOrd="0" presId="urn:microsoft.com/office/officeart/2005/8/layout/bProcess4"/>
    <dgm:cxn modelId="{605EEF8A-0CFA-446D-A734-2D995EB39AAD}" type="presParOf" srcId="{BE8254D9-E306-4373-820F-146C999F1706}" destId="{D62354D4-8E89-48E8-842F-1986DC606A5A}" srcOrd="1" destOrd="0" presId="urn:microsoft.com/office/officeart/2005/8/layout/bProcess4"/>
    <dgm:cxn modelId="{088B01DC-110B-4C33-AADF-1ED06180AAF8}" type="presParOf" srcId="{BE8254D9-E306-4373-820F-146C999F1706}" destId="{A9691F22-5AD8-4775-BA68-C12649E1DABA}" srcOrd="2" destOrd="0" presId="urn:microsoft.com/office/officeart/2005/8/layout/bProcess4"/>
    <dgm:cxn modelId="{DC6D8827-4FD4-4101-BD3F-8F34B6F2A221}" type="presParOf" srcId="{A9691F22-5AD8-4775-BA68-C12649E1DABA}" destId="{263F0B7D-AB83-47F1-AED6-95505BF806F2}" srcOrd="0" destOrd="0" presId="urn:microsoft.com/office/officeart/2005/8/layout/bProcess4"/>
    <dgm:cxn modelId="{00E385B3-9BE2-453D-AF4B-20E3CCBD5458}" type="presParOf" srcId="{A9691F22-5AD8-4775-BA68-C12649E1DABA}" destId="{5F45BC56-7677-4E1C-854C-63FC89A98113}" srcOrd="1" destOrd="0" presId="urn:microsoft.com/office/officeart/2005/8/layout/bProcess4"/>
    <dgm:cxn modelId="{1F50AA3F-9F95-4442-9149-FA80BA321A03}" type="presParOf" srcId="{BE8254D9-E306-4373-820F-146C999F1706}" destId="{6B3EF205-8B45-4570-B531-D07E415B0820}" srcOrd="3" destOrd="0" presId="urn:microsoft.com/office/officeart/2005/8/layout/bProcess4"/>
    <dgm:cxn modelId="{F634BA4A-6865-4B34-AA0F-5E7BE96C066E}" type="presParOf" srcId="{BE8254D9-E306-4373-820F-146C999F1706}" destId="{EF831DE2-1063-4B2A-AD70-65ADB645678B}" srcOrd="4" destOrd="0" presId="urn:microsoft.com/office/officeart/2005/8/layout/bProcess4"/>
    <dgm:cxn modelId="{F6BCC164-7209-4B51-8CD2-8BC0CD71C106}" type="presParOf" srcId="{EF831DE2-1063-4B2A-AD70-65ADB645678B}" destId="{2D3E8165-C56A-424C-A7FF-474DA9BDDB2C}" srcOrd="0" destOrd="0" presId="urn:microsoft.com/office/officeart/2005/8/layout/bProcess4"/>
    <dgm:cxn modelId="{789915BF-A1C6-4C0A-8138-EBCCA6B0E833}" type="presParOf" srcId="{EF831DE2-1063-4B2A-AD70-65ADB645678B}" destId="{D612499F-D4CF-4AEC-917D-39ABBDF049DA}" srcOrd="1" destOrd="0" presId="urn:microsoft.com/office/officeart/2005/8/layout/bProcess4"/>
    <dgm:cxn modelId="{993BDF3A-E438-4594-910D-4397BC55F790}" type="presParOf" srcId="{BE8254D9-E306-4373-820F-146C999F1706}" destId="{6D83155C-1A31-4B40-9665-C8F1DA980FA7}" srcOrd="5" destOrd="0" presId="urn:microsoft.com/office/officeart/2005/8/layout/bProcess4"/>
    <dgm:cxn modelId="{7B1B7CA2-0966-4069-AC80-17B72BDAEA96}" type="presParOf" srcId="{BE8254D9-E306-4373-820F-146C999F1706}" destId="{E0C5D799-58B7-42A5-B90E-9723554DBEE9}" srcOrd="6" destOrd="0" presId="urn:microsoft.com/office/officeart/2005/8/layout/bProcess4"/>
    <dgm:cxn modelId="{AA82DAD9-BD11-4D1A-9860-9BB2AA185B29}" type="presParOf" srcId="{E0C5D799-58B7-42A5-B90E-9723554DBEE9}" destId="{48E5604C-053C-426E-9C88-458A817C1FAE}" srcOrd="0" destOrd="0" presId="urn:microsoft.com/office/officeart/2005/8/layout/bProcess4"/>
    <dgm:cxn modelId="{BE9D8967-3B13-40C5-9553-6CA8D6B5FE15}" type="presParOf" srcId="{E0C5D799-58B7-42A5-B90E-9723554DBEE9}" destId="{BDC5B0CC-64B4-44EC-B741-98D004D97E74}" srcOrd="1" destOrd="0" presId="urn:microsoft.com/office/officeart/2005/8/layout/bProcess4"/>
    <dgm:cxn modelId="{89A1CD02-6E45-43F9-8717-485B3AF64BAD}" type="presParOf" srcId="{BE8254D9-E306-4373-820F-146C999F1706}" destId="{80F78CB0-C484-49B5-84FE-1E381310B707}" srcOrd="7" destOrd="0" presId="urn:microsoft.com/office/officeart/2005/8/layout/bProcess4"/>
    <dgm:cxn modelId="{08A3C07A-85FC-4041-87D8-545AD4CB7F3F}" type="presParOf" srcId="{BE8254D9-E306-4373-820F-146C999F1706}" destId="{035C10BC-3C7E-4DA3-86E0-6F9A0974A51F}" srcOrd="8" destOrd="0" presId="urn:microsoft.com/office/officeart/2005/8/layout/bProcess4"/>
    <dgm:cxn modelId="{D6350FCC-2B05-437B-BB03-FD451044170A}" type="presParOf" srcId="{035C10BC-3C7E-4DA3-86E0-6F9A0974A51F}" destId="{A067A6CE-1A35-4C24-AA8E-625E5189891F}" srcOrd="0" destOrd="0" presId="urn:microsoft.com/office/officeart/2005/8/layout/bProcess4"/>
    <dgm:cxn modelId="{4D7DE75D-3C56-4B80-A7FE-5D7265B44C9C}" type="presParOf" srcId="{035C10BC-3C7E-4DA3-86E0-6F9A0974A51F}" destId="{8E7F3C09-B541-44C1-970B-9A8882C5F50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D595F9-20C7-4957-93EF-DF9765CA1F90}"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MX"/>
        </a:p>
      </dgm:t>
    </dgm:pt>
    <dgm:pt modelId="{144DA17E-D7F1-432E-BBBC-3985E07AC187}">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MX" sz="2400" b="1" dirty="0" smtClean="0"/>
            <a:t>LEALTAD</a:t>
          </a:r>
          <a:endParaRPr lang="es-MX" sz="2400" b="1" dirty="0"/>
        </a:p>
      </dgm:t>
    </dgm:pt>
    <dgm:pt modelId="{7F0DD409-A759-468A-BB90-72D65911E6B5}" type="parTrans" cxnId="{4914F6D9-6E61-403F-8476-E969208B17CB}">
      <dgm:prSet/>
      <dgm:spPr/>
      <dgm:t>
        <a:bodyPr/>
        <a:lstStyle/>
        <a:p>
          <a:endParaRPr lang="es-MX"/>
        </a:p>
      </dgm:t>
    </dgm:pt>
    <dgm:pt modelId="{ED82D5DE-D222-414B-B473-3CE2897D108E}" type="sibTrans" cxnId="{4914F6D9-6E61-403F-8476-E969208B17CB}">
      <dgm:prSet/>
      <dgm:spPr/>
      <dgm:t>
        <a:bodyPr/>
        <a:lstStyle/>
        <a:p>
          <a:endParaRPr lang="es-MX"/>
        </a:p>
      </dgm:t>
    </dgm:pt>
    <dgm:pt modelId="{389B3891-B40C-48E9-AAFD-A6099AA5D844}">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MX" sz="2400" b="1" dirty="0" smtClean="0"/>
            <a:t>DEBER</a:t>
          </a:r>
          <a:endParaRPr lang="es-MX" sz="2400" b="1" dirty="0"/>
        </a:p>
      </dgm:t>
    </dgm:pt>
    <dgm:pt modelId="{993CF40C-525B-4423-B958-DEEC059A7426}" type="parTrans" cxnId="{6B2A5D4E-8F42-408C-A918-8E128B8855E7}">
      <dgm:prSet/>
      <dgm:spPr/>
      <dgm:t>
        <a:bodyPr/>
        <a:lstStyle/>
        <a:p>
          <a:endParaRPr lang="es-MX"/>
        </a:p>
      </dgm:t>
    </dgm:pt>
    <dgm:pt modelId="{758FB7AE-8331-4199-BE2F-C1B3457EE4CA}" type="sibTrans" cxnId="{6B2A5D4E-8F42-408C-A918-8E128B8855E7}">
      <dgm:prSet/>
      <dgm:spPr/>
      <dgm:t>
        <a:bodyPr/>
        <a:lstStyle/>
        <a:p>
          <a:endParaRPr lang="es-MX"/>
        </a:p>
      </dgm:t>
    </dgm:pt>
    <dgm:pt modelId="{C9AF904C-7498-4BB6-A25E-82D11181B82B}">
      <dgm:prSet phldrT="[Texto]">
        <dgm:style>
          <a:lnRef idx="0">
            <a:schemeClr val="accent5"/>
          </a:lnRef>
          <a:fillRef idx="3">
            <a:schemeClr val="accent5"/>
          </a:fillRef>
          <a:effectRef idx="3">
            <a:schemeClr val="accent5"/>
          </a:effectRef>
          <a:fontRef idx="minor">
            <a:schemeClr val="lt1"/>
          </a:fontRef>
        </dgm:style>
      </dgm:prSet>
      <dgm:spPr/>
      <dgm:t>
        <a:bodyPr/>
        <a:lstStyle/>
        <a:p>
          <a:r>
            <a:rPr lang="es-MX" dirty="0" smtClean="0"/>
            <a:t>RESPONSABILIDAD</a:t>
          </a:r>
          <a:endParaRPr lang="es-MX" dirty="0"/>
        </a:p>
      </dgm:t>
    </dgm:pt>
    <dgm:pt modelId="{73349EAE-D9A3-407E-A3E7-62A405A1A5BE}" type="parTrans" cxnId="{1BA12007-4F98-4548-B6BB-2684A239198F}">
      <dgm:prSet/>
      <dgm:spPr/>
      <dgm:t>
        <a:bodyPr/>
        <a:lstStyle/>
        <a:p>
          <a:endParaRPr lang="es-MX"/>
        </a:p>
      </dgm:t>
    </dgm:pt>
    <dgm:pt modelId="{82656F11-4EED-4C6C-A8D7-A89096A37A32}" type="sibTrans" cxnId="{1BA12007-4F98-4548-B6BB-2684A239198F}">
      <dgm:prSet/>
      <dgm:spPr/>
      <dgm:t>
        <a:bodyPr/>
        <a:lstStyle/>
        <a:p>
          <a:endParaRPr lang="es-MX"/>
        </a:p>
      </dgm:t>
    </dgm:pt>
    <dgm:pt modelId="{9DD10775-3E66-4F7D-9BD4-98950F829063}">
      <dgm:prSet phldrT="[Texto]">
        <dgm:style>
          <a:lnRef idx="1">
            <a:schemeClr val="accent5"/>
          </a:lnRef>
          <a:fillRef idx="2">
            <a:schemeClr val="accent5"/>
          </a:fillRef>
          <a:effectRef idx="1">
            <a:schemeClr val="accent5"/>
          </a:effectRef>
          <a:fontRef idx="minor">
            <a:schemeClr val="dk1"/>
          </a:fontRef>
        </dgm:style>
      </dgm:prSet>
      <dgm:spPr/>
      <dgm:t>
        <a:bodyPr/>
        <a:lstStyle/>
        <a:p>
          <a:r>
            <a:rPr lang="es-MX" b="1" i="0" dirty="0" smtClean="0"/>
            <a:t>PAZ</a:t>
          </a:r>
          <a:endParaRPr lang="es-MX" b="1" i="0" dirty="0"/>
        </a:p>
      </dgm:t>
    </dgm:pt>
    <dgm:pt modelId="{8B38FF74-2908-4CDC-9765-45F4F06C2864}" type="parTrans" cxnId="{EB6A4237-C770-4C69-9060-2CA9A144D58E}">
      <dgm:prSet/>
      <dgm:spPr/>
      <dgm:t>
        <a:bodyPr/>
        <a:lstStyle/>
        <a:p>
          <a:endParaRPr lang="es-MX"/>
        </a:p>
      </dgm:t>
    </dgm:pt>
    <dgm:pt modelId="{FEB8F82C-4991-4D1C-8150-2C9820C8375C}" type="sibTrans" cxnId="{EB6A4237-C770-4C69-9060-2CA9A144D58E}">
      <dgm:prSet/>
      <dgm:spPr/>
      <dgm:t>
        <a:bodyPr/>
        <a:lstStyle/>
        <a:p>
          <a:endParaRPr lang="es-MX"/>
        </a:p>
      </dgm:t>
    </dgm:pt>
    <dgm:pt modelId="{D6A92426-C439-4117-929B-009D3D0F2783}">
      <dgm:prSet phldrT="[Texto]">
        <dgm:style>
          <a:lnRef idx="1">
            <a:schemeClr val="accent5"/>
          </a:lnRef>
          <a:fillRef idx="2">
            <a:schemeClr val="accent5"/>
          </a:fillRef>
          <a:effectRef idx="1">
            <a:schemeClr val="accent5"/>
          </a:effectRef>
          <a:fontRef idx="minor">
            <a:schemeClr val="dk1"/>
          </a:fontRef>
        </dgm:style>
      </dgm:prSet>
      <dgm:spPr/>
      <dgm:t>
        <a:bodyPr/>
        <a:lstStyle/>
        <a:p>
          <a:r>
            <a:rPr lang="es-MX" b="1" dirty="0" smtClean="0"/>
            <a:t>PULCRITUD</a:t>
          </a:r>
          <a:endParaRPr lang="es-MX" b="1" dirty="0"/>
        </a:p>
      </dgm:t>
    </dgm:pt>
    <dgm:pt modelId="{DED9B47A-FB9C-40F5-AA84-381BDF529D59}" type="parTrans" cxnId="{2FD5A2D6-79D5-4ECB-BE33-A85080F14291}">
      <dgm:prSet/>
      <dgm:spPr/>
      <dgm:t>
        <a:bodyPr/>
        <a:lstStyle/>
        <a:p>
          <a:endParaRPr lang="es-MX"/>
        </a:p>
      </dgm:t>
    </dgm:pt>
    <dgm:pt modelId="{66C979AD-B58F-423B-8ACC-EC22DCA0C3E7}" type="sibTrans" cxnId="{2FD5A2D6-79D5-4ECB-BE33-A85080F14291}">
      <dgm:prSet/>
      <dgm:spPr/>
      <dgm:t>
        <a:bodyPr/>
        <a:lstStyle/>
        <a:p>
          <a:endParaRPr lang="es-MX"/>
        </a:p>
      </dgm:t>
    </dgm:pt>
    <dgm:pt modelId="{E3F7F4E6-858D-427A-88F4-332FB4B71C77}">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MX" sz="2000" b="1" dirty="0" smtClean="0"/>
            <a:t>HONRADEZ</a:t>
          </a:r>
          <a:endParaRPr lang="es-MX" sz="2000" b="1" dirty="0"/>
        </a:p>
      </dgm:t>
    </dgm:pt>
    <dgm:pt modelId="{481A92D4-8B97-458B-9409-0BC276DD2AFB}" type="sibTrans" cxnId="{AFE2A807-4E80-4ABB-A058-9ACB1183951A}">
      <dgm:prSet/>
      <dgm:spPr/>
      <dgm:t>
        <a:bodyPr/>
        <a:lstStyle/>
        <a:p>
          <a:endParaRPr lang="es-MX"/>
        </a:p>
      </dgm:t>
    </dgm:pt>
    <dgm:pt modelId="{5736E57E-888C-41B0-837A-C728A50F547C}" type="parTrans" cxnId="{AFE2A807-4E80-4ABB-A058-9ACB1183951A}">
      <dgm:prSet/>
      <dgm:spPr/>
      <dgm:t>
        <a:bodyPr/>
        <a:lstStyle/>
        <a:p>
          <a:endParaRPr lang="es-MX"/>
        </a:p>
      </dgm:t>
    </dgm:pt>
    <dgm:pt modelId="{4FF82B7C-6804-4360-98CE-49AEB960CE25}">
      <dgm:prSet phldrT="[Texto]" phldr="1"/>
      <dgm:spPr/>
      <dgm:t>
        <a:bodyPr/>
        <a:lstStyle/>
        <a:p>
          <a:endParaRPr lang="es-MX" dirty="0"/>
        </a:p>
      </dgm:t>
    </dgm:pt>
    <dgm:pt modelId="{3F3AB142-257B-4CC5-B781-57CBC139C604}" type="sibTrans" cxnId="{F35C7C3C-8B56-4417-B621-AADE1C4937BD}">
      <dgm:prSet/>
      <dgm:spPr/>
      <dgm:t>
        <a:bodyPr/>
        <a:lstStyle/>
        <a:p>
          <a:endParaRPr lang="es-MX"/>
        </a:p>
      </dgm:t>
    </dgm:pt>
    <dgm:pt modelId="{6F2C308A-470B-4AB7-AB87-1C2B0B5A4E44}" type="parTrans" cxnId="{F35C7C3C-8B56-4417-B621-AADE1C4937BD}">
      <dgm:prSet/>
      <dgm:spPr/>
      <dgm:t>
        <a:bodyPr/>
        <a:lstStyle/>
        <a:p>
          <a:endParaRPr lang="es-MX"/>
        </a:p>
      </dgm:t>
    </dgm:pt>
    <dgm:pt modelId="{7DD8C709-2380-4FD5-9B5A-931014DACFF8}">
      <dgm:prSet custT="1">
        <dgm:style>
          <a:lnRef idx="1">
            <a:schemeClr val="accent5"/>
          </a:lnRef>
          <a:fillRef idx="2">
            <a:schemeClr val="accent5"/>
          </a:fillRef>
          <a:effectRef idx="1">
            <a:schemeClr val="accent5"/>
          </a:effectRef>
          <a:fontRef idx="minor">
            <a:schemeClr val="dk1"/>
          </a:fontRef>
        </dgm:style>
      </dgm:prSet>
      <dgm:spPr/>
      <dgm:t>
        <a:bodyPr/>
        <a:lstStyle/>
        <a:p>
          <a:r>
            <a:rPr lang="es-MX" sz="2400" b="1" dirty="0" smtClean="0"/>
            <a:t>HONOR</a:t>
          </a:r>
          <a:endParaRPr lang="es-MX" sz="2400" b="1" dirty="0"/>
        </a:p>
      </dgm:t>
    </dgm:pt>
    <dgm:pt modelId="{BBE02338-B737-4FAD-B876-62B4449AD10D}" type="parTrans" cxnId="{29851423-6DCA-47D5-8270-FC248CBB3515}">
      <dgm:prSet/>
      <dgm:spPr/>
      <dgm:t>
        <a:bodyPr/>
        <a:lstStyle/>
        <a:p>
          <a:endParaRPr lang="es-MX"/>
        </a:p>
      </dgm:t>
    </dgm:pt>
    <dgm:pt modelId="{2EBC3C33-60A9-4A5B-99FD-B1964572B3F2}" type="sibTrans" cxnId="{29851423-6DCA-47D5-8270-FC248CBB3515}">
      <dgm:prSet/>
      <dgm:spPr/>
      <dgm:t>
        <a:bodyPr/>
        <a:lstStyle/>
        <a:p>
          <a:endParaRPr lang="es-MX"/>
        </a:p>
      </dgm:t>
    </dgm:pt>
    <dgm:pt modelId="{D8223310-E86D-421A-A8C2-35CA1636F208}" type="pres">
      <dgm:prSet presAssocID="{29D595F9-20C7-4957-93EF-DF9765CA1F90}" presName="outerComposite" presStyleCnt="0">
        <dgm:presLayoutVars>
          <dgm:chMax val="2"/>
          <dgm:animLvl val="lvl"/>
          <dgm:resizeHandles val="exact"/>
        </dgm:presLayoutVars>
      </dgm:prSet>
      <dgm:spPr/>
      <dgm:t>
        <a:bodyPr/>
        <a:lstStyle/>
        <a:p>
          <a:endParaRPr lang="es-MX"/>
        </a:p>
      </dgm:t>
    </dgm:pt>
    <dgm:pt modelId="{24E7112F-0DB7-40FE-B1BD-DFBD8B9118D8}" type="pres">
      <dgm:prSet presAssocID="{29D595F9-20C7-4957-93EF-DF9765CA1F90}" presName="dummyMaxCanvas" presStyleCnt="0"/>
      <dgm:spPr/>
    </dgm:pt>
    <dgm:pt modelId="{B5415CCE-469A-46E3-9DAB-AEFF9C69DC9E}" type="pres">
      <dgm:prSet presAssocID="{29D595F9-20C7-4957-93EF-DF9765CA1F90}" presName="parentComposite" presStyleCnt="0"/>
      <dgm:spPr/>
    </dgm:pt>
    <dgm:pt modelId="{FC4142FA-D348-41C6-83AF-BED194092CAA}" type="pres">
      <dgm:prSet presAssocID="{29D595F9-20C7-4957-93EF-DF9765CA1F90}" presName="parent1" presStyleLbl="alignAccFollowNode1" presStyleIdx="0" presStyleCnt="4" custLinFactNeighborX="38468" custLinFactNeighborY="-8859">
        <dgm:presLayoutVars>
          <dgm:chMax val="4"/>
        </dgm:presLayoutVars>
      </dgm:prSet>
      <dgm:spPr/>
      <dgm:t>
        <a:bodyPr/>
        <a:lstStyle/>
        <a:p>
          <a:endParaRPr lang="es-MX"/>
        </a:p>
      </dgm:t>
    </dgm:pt>
    <dgm:pt modelId="{2F291903-B995-48FC-B680-4F0C9219E5C5}" type="pres">
      <dgm:prSet presAssocID="{29D595F9-20C7-4957-93EF-DF9765CA1F90}" presName="parent2" presStyleLbl="alignAccFollowNode1" presStyleIdx="1" presStyleCnt="4" custScaleX="246115" custLinFactNeighborX="-31103">
        <dgm:presLayoutVars>
          <dgm:chMax val="4"/>
        </dgm:presLayoutVars>
      </dgm:prSet>
      <dgm:spPr/>
      <dgm:t>
        <a:bodyPr/>
        <a:lstStyle/>
        <a:p>
          <a:endParaRPr lang="es-MX"/>
        </a:p>
      </dgm:t>
    </dgm:pt>
    <dgm:pt modelId="{F476B981-CBD3-48FA-89CB-D424F8CE21FC}" type="pres">
      <dgm:prSet presAssocID="{29D595F9-20C7-4957-93EF-DF9765CA1F90}" presName="childrenComposite" presStyleCnt="0"/>
      <dgm:spPr/>
    </dgm:pt>
    <dgm:pt modelId="{EEF2EA26-01CB-4AEF-BCEC-531DFDD4D2B1}" type="pres">
      <dgm:prSet presAssocID="{29D595F9-20C7-4957-93EF-DF9765CA1F90}" presName="dummyMaxCanvas_ChildArea" presStyleCnt="0"/>
      <dgm:spPr/>
    </dgm:pt>
    <dgm:pt modelId="{7906B1EC-9891-4762-A8BD-0DC7262ECB2B}" type="pres">
      <dgm:prSet presAssocID="{29D595F9-20C7-4957-93EF-DF9765CA1F90}" presName="fulcrum" presStyleLbl="alignAccFollowNode1" presStyleIdx="2" presStyleCnt="4">
        <dgm:style>
          <a:lnRef idx="1">
            <a:schemeClr val="accent5"/>
          </a:lnRef>
          <a:fillRef idx="3">
            <a:schemeClr val="accent5"/>
          </a:fillRef>
          <a:effectRef idx="2">
            <a:schemeClr val="accent5"/>
          </a:effectRef>
          <a:fontRef idx="minor">
            <a:schemeClr val="lt1"/>
          </a:fontRef>
        </dgm:style>
      </dgm:prSet>
      <dgm:spPr/>
      <dgm:t>
        <a:bodyPr/>
        <a:lstStyle/>
        <a:p>
          <a:endParaRPr lang="es-MX"/>
        </a:p>
      </dgm:t>
    </dgm:pt>
    <dgm:pt modelId="{09785800-59AE-403F-8610-2332FEA4D753}" type="pres">
      <dgm:prSet presAssocID="{29D595F9-20C7-4957-93EF-DF9765CA1F90}" presName="balance_33" presStyleLbl="alignAccFollowNode1" presStyleIdx="3" presStyleCnt="4">
        <dgm:presLayoutVars>
          <dgm:bulletEnabled val="1"/>
        </dgm:presLayoutVars>
        <dgm:style>
          <a:lnRef idx="1">
            <a:schemeClr val="accent5"/>
          </a:lnRef>
          <a:fillRef idx="3">
            <a:schemeClr val="accent5"/>
          </a:fillRef>
          <a:effectRef idx="2">
            <a:schemeClr val="accent5"/>
          </a:effectRef>
          <a:fontRef idx="minor">
            <a:schemeClr val="lt1"/>
          </a:fontRef>
        </dgm:style>
      </dgm:prSet>
      <dgm:spPr/>
      <dgm:t>
        <a:bodyPr/>
        <a:lstStyle/>
        <a:p>
          <a:endParaRPr lang="es-MX"/>
        </a:p>
      </dgm:t>
    </dgm:pt>
    <dgm:pt modelId="{B22C66F9-B4CF-41C7-9C71-5AC8D5BE76A0}" type="pres">
      <dgm:prSet presAssocID="{29D595F9-20C7-4957-93EF-DF9765CA1F90}" presName="right_33_1" presStyleLbl="node1" presStyleIdx="0" presStyleCnt="6">
        <dgm:presLayoutVars>
          <dgm:bulletEnabled val="1"/>
        </dgm:presLayoutVars>
      </dgm:prSet>
      <dgm:spPr/>
      <dgm:t>
        <a:bodyPr/>
        <a:lstStyle/>
        <a:p>
          <a:endParaRPr lang="es-MX"/>
        </a:p>
      </dgm:t>
    </dgm:pt>
    <dgm:pt modelId="{61DDFCEF-36EC-42C1-A702-D501AED16FFA}" type="pres">
      <dgm:prSet presAssocID="{29D595F9-20C7-4957-93EF-DF9765CA1F90}" presName="right_33_2" presStyleLbl="node1" presStyleIdx="1" presStyleCnt="6">
        <dgm:presLayoutVars>
          <dgm:bulletEnabled val="1"/>
        </dgm:presLayoutVars>
      </dgm:prSet>
      <dgm:spPr/>
      <dgm:t>
        <a:bodyPr/>
        <a:lstStyle/>
        <a:p>
          <a:endParaRPr lang="es-MX"/>
        </a:p>
      </dgm:t>
    </dgm:pt>
    <dgm:pt modelId="{F7078B95-6857-404A-AFAA-EFE6E1B434F5}" type="pres">
      <dgm:prSet presAssocID="{29D595F9-20C7-4957-93EF-DF9765CA1F90}" presName="right_33_3" presStyleLbl="node1" presStyleIdx="2" presStyleCnt="6">
        <dgm:presLayoutVars>
          <dgm:bulletEnabled val="1"/>
        </dgm:presLayoutVars>
      </dgm:prSet>
      <dgm:spPr/>
      <dgm:t>
        <a:bodyPr/>
        <a:lstStyle/>
        <a:p>
          <a:endParaRPr lang="es-MX"/>
        </a:p>
      </dgm:t>
    </dgm:pt>
    <dgm:pt modelId="{26C36C6C-4BF6-4DA5-9F59-CD664CC80EB3}" type="pres">
      <dgm:prSet presAssocID="{29D595F9-20C7-4957-93EF-DF9765CA1F90}" presName="left_33_1" presStyleLbl="node1" presStyleIdx="3" presStyleCnt="6">
        <dgm:presLayoutVars>
          <dgm:bulletEnabled val="1"/>
        </dgm:presLayoutVars>
      </dgm:prSet>
      <dgm:spPr/>
      <dgm:t>
        <a:bodyPr/>
        <a:lstStyle/>
        <a:p>
          <a:endParaRPr lang="es-MX"/>
        </a:p>
      </dgm:t>
    </dgm:pt>
    <dgm:pt modelId="{DD0E8B62-80F4-4C7E-90D3-C87FFAAE49CA}" type="pres">
      <dgm:prSet presAssocID="{29D595F9-20C7-4957-93EF-DF9765CA1F90}" presName="left_33_2" presStyleLbl="node1" presStyleIdx="4" presStyleCnt="6">
        <dgm:presLayoutVars>
          <dgm:bulletEnabled val="1"/>
        </dgm:presLayoutVars>
      </dgm:prSet>
      <dgm:spPr/>
      <dgm:t>
        <a:bodyPr/>
        <a:lstStyle/>
        <a:p>
          <a:endParaRPr lang="es-MX"/>
        </a:p>
      </dgm:t>
    </dgm:pt>
    <dgm:pt modelId="{56B921ED-FD61-4DAC-914E-B12003382E29}" type="pres">
      <dgm:prSet presAssocID="{29D595F9-20C7-4957-93EF-DF9765CA1F90}" presName="left_33_3" presStyleLbl="node1" presStyleIdx="5" presStyleCnt="6">
        <dgm:presLayoutVars>
          <dgm:bulletEnabled val="1"/>
        </dgm:presLayoutVars>
      </dgm:prSet>
      <dgm:spPr/>
      <dgm:t>
        <a:bodyPr/>
        <a:lstStyle/>
        <a:p>
          <a:endParaRPr lang="es-MX"/>
        </a:p>
      </dgm:t>
    </dgm:pt>
  </dgm:ptLst>
  <dgm:cxnLst>
    <dgm:cxn modelId="{42E4EE94-7E51-4B64-B6FD-F72058FB7B30}" type="presOf" srcId="{144DA17E-D7F1-432E-BBBC-3985E07AC187}" destId="{26C36C6C-4BF6-4DA5-9F59-CD664CC80EB3}" srcOrd="0" destOrd="0" presId="urn:microsoft.com/office/officeart/2005/8/layout/balance1"/>
    <dgm:cxn modelId="{6B2A5D4E-8F42-408C-A918-8E128B8855E7}" srcId="{4FF82B7C-6804-4360-98CE-49AEB960CE25}" destId="{389B3891-B40C-48E9-AAFD-A6099AA5D844}" srcOrd="1" destOrd="0" parTransId="{993CF40C-525B-4423-B958-DEEC059A7426}" sibTransId="{758FB7AE-8331-4199-BE2F-C1B3457EE4CA}"/>
    <dgm:cxn modelId="{A1945C0A-46F5-47B5-853B-B6BAC82578A1}" type="presOf" srcId="{E3F7F4E6-858D-427A-88F4-332FB4B71C77}" destId="{61DDFCEF-36EC-42C1-A702-D501AED16FFA}" srcOrd="0" destOrd="0" presId="urn:microsoft.com/office/officeart/2005/8/layout/balance1"/>
    <dgm:cxn modelId="{F35C7C3C-8B56-4417-B621-AADE1C4937BD}" srcId="{29D595F9-20C7-4957-93EF-DF9765CA1F90}" destId="{4FF82B7C-6804-4360-98CE-49AEB960CE25}" srcOrd="0" destOrd="0" parTransId="{6F2C308A-470B-4AB7-AB87-1C2B0B5A4E44}" sibTransId="{3F3AB142-257B-4CC5-B781-57CBC139C604}"/>
    <dgm:cxn modelId="{1BA12007-4F98-4548-B6BB-2684A239198F}" srcId="{29D595F9-20C7-4957-93EF-DF9765CA1F90}" destId="{C9AF904C-7498-4BB6-A25E-82D11181B82B}" srcOrd="1" destOrd="0" parTransId="{73349EAE-D9A3-407E-A3E7-62A405A1A5BE}" sibTransId="{82656F11-4EED-4C6C-A8D7-A89096A37A32}"/>
    <dgm:cxn modelId="{8911A384-F0D8-4FAF-A5AF-F19FA0CD5753}" type="presOf" srcId="{7DD8C709-2380-4FD5-9B5A-931014DACFF8}" destId="{56B921ED-FD61-4DAC-914E-B12003382E29}" srcOrd="0" destOrd="0" presId="urn:microsoft.com/office/officeart/2005/8/layout/balance1"/>
    <dgm:cxn modelId="{EB6A4237-C770-4C69-9060-2CA9A144D58E}" srcId="{C9AF904C-7498-4BB6-A25E-82D11181B82B}" destId="{9DD10775-3E66-4F7D-9BD4-98950F829063}" srcOrd="0" destOrd="0" parTransId="{8B38FF74-2908-4CDC-9765-45F4F06C2864}" sibTransId="{FEB8F82C-4991-4D1C-8150-2C9820C8375C}"/>
    <dgm:cxn modelId="{807C4294-4B5D-4D49-A02C-DBF00DD0E347}" type="presOf" srcId="{C9AF904C-7498-4BB6-A25E-82D11181B82B}" destId="{2F291903-B995-48FC-B680-4F0C9219E5C5}" srcOrd="0" destOrd="0" presId="urn:microsoft.com/office/officeart/2005/8/layout/balance1"/>
    <dgm:cxn modelId="{36EB590E-6CDF-449B-8D66-E98D582B034D}" type="presOf" srcId="{9DD10775-3E66-4F7D-9BD4-98950F829063}" destId="{B22C66F9-B4CF-41C7-9C71-5AC8D5BE76A0}" srcOrd="0" destOrd="0" presId="urn:microsoft.com/office/officeart/2005/8/layout/balance1"/>
    <dgm:cxn modelId="{2FD5A2D6-79D5-4ECB-BE33-A85080F14291}" srcId="{C9AF904C-7498-4BB6-A25E-82D11181B82B}" destId="{D6A92426-C439-4117-929B-009D3D0F2783}" srcOrd="2" destOrd="0" parTransId="{DED9B47A-FB9C-40F5-AA84-381BDF529D59}" sibTransId="{66C979AD-B58F-423B-8ACC-EC22DCA0C3E7}"/>
    <dgm:cxn modelId="{29851423-6DCA-47D5-8270-FC248CBB3515}" srcId="{4FF82B7C-6804-4360-98CE-49AEB960CE25}" destId="{7DD8C709-2380-4FD5-9B5A-931014DACFF8}" srcOrd="2" destOrd="0" parTransId="{BBE02338-B737-4FAD-B876-62B4449AD10D}" sibTransId="{2EBC3C33-60A9-4A5B-99FD-B1964572B3F2}"/>
    <dgm:cxn modelId="{DEEF98C3-5B68-419F-9438-97667F0161CD}" type="presOf" srcId="{4FF82B7C-6804-4360-98CE-49AEB960CE25}" destId="{FC4142FA-D348-41C6-83AF-BED194092CAA}" srcOrd="0" destOrd="0" presId="urn:microsoft.com/office/officeart/2005/8/layout/balance1"/>
    <dgm:cxn modelId="{55B0A8E5-AF87-4AA4-8729-470888B91CF7}" type="presOf" srcId="{389B3891-B40C-48E9-AAFD-A6099AA5D844}" destId="{DD0E8B62-80F4-4C7E-90D3-C87FFAAE49CA}" srcOrd="0" destOrd="0" presId="urn:microsoft.com/office/officeart/2005/8/layout/balance1"/>
    <dgm:cxn modelId="{4914F6D9-6E61-403F-8476-E969208B17CB}" srcId="{4FF82B7C-6804-4360-98CE-49AEB960CE25}" destId="{144DA17E-D7F1-432E-BBBC-3985E07AC187}" srcOrd="0" destOrd="0" parTransId="{7F0DD409-A759-468A-BB90-72D65911E6B5}" sibTransId="{ED82D5DE-D222-414B-B473-3CE2897D108E}"/>
    <dgm:cxn modelId="{804D8295-C59A-4DA2-A2F7-8CF6102D32B4}" type="presOf" srcId="{29D595F9-20C7-4957-93EF-DF9765CA1F90}" destId="{D8223310-E86D-421A-A8C2-35CA1636F208}" srcOrd="0" destOrd="0" presId="urn:microsoft.com/office/officeart/2005/8/layout/balance1"/>
    <dgm:cxn modelId="{06BDA0C8-126B-432B-82D9-24E69F016D00}" type="presOf" srcId="{D6A92426-C439-4117-929B-009D3D0F2783}" destId="{F7078B95-6857-404A-AFAA-EFE6E1B434F5}" srcOrd="0" destOrd="0" presId="urn:microsoft.com/office/officeart/2005/8/layout/balance1"/>
    <dgm:cxn modelId="{AFE2A807-4E80-4ABB-A058-9ACB1183951A}" srcId="{C9AF904C-7498-4BB6-A25E-82D11181B82B}" destId="{E3F7F4E6-858D-427A-88F4-332FB4B71C77}" srcOrd="1" destOrd="0" parTransId="{5736E57E-888C-41B0-837A-C728A50F547C}" sibTransId="{481A92D4-8B97-458B-9409-0BC276DD2AFB}"/>
    <dgm:cxn modelId="{A76967B7-440C-41E9-A372-36B9DFCBF45C}" type="presParOf" srcId="{D8223310-E86D-421A-A8C2-35CA1636F208}" destId="{24E7112F-0DB7-40FE-B1BD-DFBD8B9118D8}" srcOrd="0" destOrd="0" presId="urn:microsoft.com/office/officeart/2005/8/layout/balance1"/>
    <dgm:cxn modelId="{AC46D93B-04BE-415B-AA44-FE00E91A20FC}" type="presParOf" srcId="{D8223310-E86D-421A-A8C2-35CA1636F208}" destId="{B5415CCE-469A-46E3-9DAB-AEFF9C69DC9E}" srcOrd="1" destOrd="0" presId="urn:microsoft.com/office/officeart/2005/8/layout/balance1"/>
    <dgm:cxn modelId="{06E054EA-9471-4BC0-9D81-04BE70368818}" type="presParOf" srcId="{B5415CCE-469A-46E3-9DAB-AEFF9C69DC9E}" destId="{FC4142FA-D348-41C6-83AF-BED194092CAA}" srcOrd="0" destOrd="0" presId="urn:microsoft.com/office/officeart/2005/8/layout/balance1"/>
    <dgm:cxn modelId="{BD70981D-1113-4E95-A688-6F1F361D5FCB}" type="presParOf" srcId="{B5415CCE-469A-46E3-9DAB-AEFF9C69DC9E}" destId="{2F291903-B995-48FC-B680-4F0C9219E5C5}" srcOrd="1" destOrd="0" presId="urn:microsoft.com/office/officeart/2005/8/layout/balance1"/>
    <dgm:cxn modelId="{B4123ABB-97F5-4887-A26C-A04D664D535B}" type="presParOf" srcId="{D8223310-E86D-421A-A8C2-35CA1636F208}" destId="{F476B981-CBD3-48FA-89CB-D424F8CE21FC}" srcOrd="2" destOrd="0" presId="urn:microsoft.com/office/officeart/2005/8/layout/balance1"/>
    <dgm:cxn modelId="{A55E249A-6BEC-45AF-8CA9-982A96152DCC}" type="presParOf" srcId="{F476B981-CBD3-48FA-89CB-D424F8CE21FC}" destId="{EEF2EA26-01CB-4AEF-BCEC-531DFDD4D2B1}" srcOrd="0" destOrd="0" presId="urn:microsoft.com/office/officeart/2005/8/layout/balance1"/>
    <dgm:cxn modelId="{D4055FF5-1AA5-4126-9DD2-B7C0D4D7DCB9}" type="presParOf" srcId="{F476B981-CBD3-48FA-89CB-D424F8CE21FC}" destId="{7906B1EC-9891-4762-A8BD-0DC7262ECB2B}" srcOrd="1" destOrd="0" presId="urn:microsoft.com/office/officeart/2005/8/layout/balance1"/>
    <dgm:cxn modelId="{597D4248-442E-42CE-A19E-04CC4455F86D}" type="presParOf" srcId="{F476B981-CBD3-48FA-89CB-D424F8CE21FC}" destId="{09785800-59AE-403F-8610-2332FEA4D753}" srcOrd="2" destOrd="0" presId="urn:microsoft.com/office/officeart/2005/8/layout/balance1"/>
    <dgm:cxn modelId="{F6208341-4001-472E-8E22-47765B0B6C41}" type="presParOf" srcId="{F476B981-CBD3-48FA-89CB-D424F8CE21FC}" destId="{B22C66F9-B4CF-41C7-9C71-5AC8D5BE76A0}" srcOrd="3" destOrd="0" presId="urn:microsoft.com/office/officeart/2005/8/layout/balance1"/>
    <dgm:cxn modelId="{B7CBAEB0-71A9-41DF-AE40-291C8B1651BD}" type="presParOf" srcId="{F476B981-CBD3-48FA-89CB-D424F8CE21FC}" destId="{61DDFCEF-36EC-42C1-A702-D501AED16FFA}" srcOrd="4" destOrd="0" presId="urn:microsoft.com/office/officeart/2005/8/layout/balance1"/>
    <dgm:cxn modelId="{0E600ED6-BA42-4460-89BD-16DE2394BEF4}" type="presParOf" srcId="{F476B981-CBD3-48FA-89CB-D424F8CE21FC}" destId="{F7078B95-6857-404A-AFAA-EFE6E1B434F5}" srcOrd="5" destOrd="0" presId="urn:microsoft.com/office/officeart/2005/8/layout/balance1"/>
    <dgm:cxn modelId="{6A4BF498-F1CE-4C63-B0D9-26D866611F9E}" type="presParOf" srcId="{F476B981-CBD3-48FA-89CB-D424F8CE21FC}" destId="{26C36C6C-4BF6-4DA5-9F59-CD664CC80EB3}" srcOrd="6" destOrd="0" presId="urn:microsoft.com/office/officeart/2005/8/layout/balance1"/>
    <dgm:cxn modelId="{51F135E3-5108-4FE7-B7C6-A4C55E31E35A}" type="presParOf" srcId="{F476B981-CBD3-48FA-89CB-D424F8CE21FC}" destId="{DD0E8B62-80F4-4C7E-90D3-C87FFAAE49CA}" srcOrd="7" destOrd="0" presId="urn:microsoft.com/office/officeart/2005/8/layout/balance1"/>
    <dgm:cxn modelId="{3D018628-6420-4C6A-BB08-4747BE3B8C3F}" type="presParOf" srcId="{F476B981-CBD3-48FA-89CB-D424F8CE21FC}" destId="{56B921ED-FD61-4DAC-914E-B12003382E29}"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781837-370F-45C9-9C31-238E9A2C137E}"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MX"/>
        </a:p>
      </dgm:t>
    </dgm:pt>
    <dgm:pt modelId="{55A6D65C-B3A8-4A44-8E4A-9DF8BCE7685B}">
      <dgm:prSet phldrT="[Texto]">
        <dgm:style>
          <a:lnRef idx="1">
            <a:schemeClr val="accent3"/>
          </a:lnRef>
          <a:fillRef idx="2">
            <a:schemeClr val="accent3"/>
          </a:fillRef>
          <a:effectRef idx="1">
            <a:schemeClr val="accent3"/>
          </a:effectRef>
          <a:fontRef idx="minor">
            <a:schemeClr val="dk1"/>
          </a:fontRef>
        </dgm:style>
      </dgm:prSet>
      <dgm:spPr>
        <a:solidFill>
          <a:srgbClr val="CCFF99"/>
        </a:solidFill>
      </dgm:spPr>
      <dgm:t>
        <a:bodyPr/>
        <a:lstStyle/>
        <a:p>
          <a:r>
            <a:rPr lang="es-ES" altLang="zh-CN" b="0" dirty="0" smtClean="0">
              <a:ea typeface="宋体" pitchFamily="2" charset="-122"/>
            </a:rPr>
            <a:t>Valores individuales </a:t>
          </a:r>
          <a:endParaRPr lang="es-MX" b="0" dirty="0"/>
        </a:p>
      </dgm:t>
    </dgm:pt>
    <dgm:pt modelId="{423B8CFB-CBF9-4E0E-BBE0-26982AC55D0B}" type="parTrans" cxnId="{F695C1C9-FC36-4724-B38D-D3E70B694513}">
      <dgm:prSet>
        <dgm:style>
          <a:lnRef idx="2">
            <a:schemeClr val="accent3"/>
          </a:lnRef>
          <a:fillRef idx="0">
            <a:schemeClr val="accent3"/>
          </a:fillRef>
          <a:effectRef idx="1">
            <a:schemeClr val="accent3"/>
          </a:effectRef>
          <a:fontRef idx="minor">
            <a:schemeClr val="tx1"/>
          </a:fontRef>
        </dgm:style>
      </dgm:prSet>
      <dgm:spPr/>
      <dgm:t>
        <a:bodyPr/>
        <a:lstStyle/>
        <a:p>
          <a:endParaRPr lang="es-MX"/>
        </a:p>
      </dgm:t>
    </dgm:pt>
    <dgm:pt modelId="{7070349E-D275-42D1-B806-09AD28207A79}" type="sibTrans" cxnId="{F695C1C9-FC36-4724-B38D-D3E70B694513}">
      <dgm:prSet/>
      <dgm:spPr/>
      <dgm:t>
        <a:bodyPr/>
        <a:lstStyle/>
        <a:p>
          <a:endParaRPr lang="es-MX"/>
        </a:p>
      </dgm:t>
    </dgm:pt>
    <dgm:pt modelId="{D92BADEF-BB24-4200-9620-623F32004DDB}">
      <dgm:prSet phldrT="[Texto]">
        <dgm:style>
          <a:lnRef idx="1">
            <a:schemeClr val="accent3"/>
          </a:lnRef>
          <a:fillRef idx="2">
            <a:schemeClr val="accent3"/>
          </a:fillRef>
          <a:effectRef idx="1">
            <a:schemeClr val="accent3"/>
          </a:effectRef>
          <a:fontRef idx="minor">
            <a:schemeClr val="dk1"/>
          </a:fontRef>
        </dgm:style>
      </dgm:prSet>
      <dgm:spPr>
        <a:solidFill>
          <a:srgbClr val="CCFF99"/>
        </a:solidFill>
      </dgm:spPr>
      <dgm:t>
        <a:bodyPr/>
        <a:lstStyle/>
        <a:p>
          <a:r>
            <a:rPr lang="es-ES" altLang="zh-CN" b="0" dirty="0" smtClean="0">
              <a:ea typeface="宋体" pitchFamily="2" charset="-122"/>
            </a:rPr>
            <a:t>Comportamiento y valores de otros </a:t>
          </a:r>
          <a:endParaRPr lang="es-MX" b="0" dirty="0"/>
        </a:p>
      </dgm:t>
    </dgm:pt>
    <dgm:pt modelId="{04419155-43F3-4609-9A32-81E855F324D3}" type="parTrans" cxnId="{8C09A47B-A49A-4D7C-9165-68BFB673C153}">
      <dgm:prSet/>
      <dgm:spPr/>
      <dgm:t>
        <a:bodyPr/>
        <a:lstStyle/>
        <a:p>
          <a:endParaRPr lang="es-MX"/>
        </a:p>
      </dgm:t>
    </dgm:pt>
    <dgm:pt modelId="{224EC653-F5B3-43DA-A916-CAC9C589B1C0}" type="sibTrans" cxnId="{8C09A47B-A49A-4D7C-9165-68BFB673C153}">
      <dgm:prSet/>
      <dgm:spPr/>
      <dgm:t>
        <a:bodyPr/>
        <a:lstStyle/>
        <a:p>
          <a:endParaRPr lang="es-MX"/>
        </a:p>
      </dgm:t>
    </dgm:pt>
    <dgm:pt modelId="{52497A63-1F0F-4149-88D0-2A71DE43A572}">
      <dgm:prSet>
        <dgm:style>
          <a:lnRef idx="1">
            <a:schemeClr val="accent3"/>
          </a:lnRef>
          <a:fillRef idx="2">
            <a:schemeClr val="accent3"/>
          </a:fillRef>
          <a:effectRef idx="1">
            <a:schemeClr val="accent3"/>
          </a:effectRef>
          <a:fontRef idx="minor">
            <a:schemeClr val="dk1"/>
          </a:fontRef>
        </dgm:style>
      </dgm:prSet>
      <dgm:spPr>
        <a:solidFill>
          <a:srgbClr val="CCFF99"/>
        </a:solidFill>
      </dgm:spPr>
      <dgm:t>
        <a:bodyPr/>
        <a:lstStyle/>
        <a:p>
          <a:r>
            <a:rPr lang="es-ES" altLang="zh-CN" b="0" dirty="0" smtClean="0">
              <a:ea typeface="宋体" pitchFamily="2" charset="-122"/>
            </a:rPr>
            <a:t>Código oficial de ética </a:t>
          </a:r>
          <a:endParaRPr lang="es-ES" altLang="zh-CN" b="0" dirty="0">
            <a:ea typeface="宋体" pitchFamily="2" charset="-122"/>
          </a:endParaRPr>
        </a:p>
      </dgm:t>
    </dgm:pt>
    <dgm:pt modelId="{B9D46E74-7618-4B98-BA81-41B0F0794F4A}" type="parTrans" cxnId="{332CD906-5A70-4FBD-B536-5BD24AF7CAEE}">
      <dgm:prSet>
        <dgm:style>
          <a:lnRef idx="2">
            <a:schemeClr val="accent3"/>
          </a:lnRef>
          <a:fillRef idx="0">
            <a:schemeClr val="accent3"/>
          </a:fillRef>
          <a:effectRef idx="1">
            <a:schemeClr val="accent3"/>
          </a:effectRef>
          <a:fontRef idx="minor">
            <a:schemeClr val="tx1"/>
          </a:fontRef>
        </dgm:style>
      </dgm:prSet>
      <dgm:spPr/>
      <dgm:t>
        <a:bodyPr/>
        <a:lstStyle/>
        <a:p>
          <a:endParaRPr lang="es-MX"/>
        </a:p>
      </dgm:t>
    </dgm:pt>
    <dgm:pt modelId="{81813E6F-54B0-4E64-8C3F-455ECE12E524}" type="sibTrans" cxnId="{332CD906-5A70-4FBD-B536-5BD24AF7CAEE}">
      <dgm:prSet/>
      <dgm:spPr/>
      <dgm:t>
        <a:bodyPr/>
        <a:lstStyle/>
        <a:p>
          <a:endParaRPr lang="es-MX"/>
        </a:p>
      </dgm:t>
    </dgm:pt>
    <dgm:pt modelId="{91987879-FAE9-41B8-AEAD-42390EFC9661}">
      <dgm:prSet phldrT="[Texto]">
        <dgm:style>
          <a:lnRef idx="1">
            <a:schemeClr val="accent3"/>
          </a:lnRef>
          <a:fillRef idx="2">
            <a:schemeClr val="accent3"/>
          </a:fillRef>
          <a:effectRef idx="1">
            <a:schemeClr val="accent3"/>
          </a:effectRef>
          <a:fontRef idx="minor">
            <a:schemeClr val="dk1"/>
          </a:fontRef>
        </dgm:style>
      </dgm:prSet>
      <dgm:spPr>
        <a:solidFill>
          <a:srgbClr val="92D050"/>
        </a:solidFill>
      </dgm:spPr>
      <dgm:t>
        <a:bodyPr/>
        <a:lstStyle/>
        <a:p>
          <a:r>
            <a:rPr lang="es-ES" altLang="zh-CN" b="0" dirty="0" smtClean="0">
              <a:ea typeface="宋体" pitchFamily="2" charset="-122"/>
            </a:rPr>
            <a:t>3 factores generales</a:t>
          </a:r>
          <a:r>
            <a:rPr lang="es-ES" altLang="zh-CN" b="1" dirty="0" smtClean="0">
              <a:ea typeface="宋体" pitchFamily="2" charset="-122"/>
            </a:rPr>
            <a:t>:</a:t>
          </a:r>
          <a:endParaRPr lang="es-MX" dirty="0"/>
        </a:p>
      </dgm:t>
    </dgm:pt>
    <dgm:pt modelId="{BE27E0D6-AB96-4737-AC82-D20B53A68A07}" type="sibTrans" cxnId="{54738E30-73A7-4D68-9A7A-FC5C5F20837C}">
      <dgm:prSet/>
      <dgm:spPr/>
      <dgm:t>
        <a:bodyPr/>
        <a:lstStyle/>
        <a:p>
          <a:endParaRPr lang="es-MX"/>
        </a:p>
      </dgm:t>
    </dgm:pt>
    <dgm:pt modelId="{5330C148-8772-4B43-8A30-893588C5090E}" type="parTrans" cxnId="{54738E30-73A7-4D68-9A7A-FC5C5F20837C}">
      <dgm:prSet/>
      <dgm:spPr/>
      <dgm:t>
        <a:bodyPr/>
        <a:lstStyle/>
        <a:p>
          <a:endParaRPr lang="es-MX"/>
        </a:p>
      </dgm:t>
    </dgm:pt>
    <dgm:pt modelId="{F47D1D76-5E2C-4D1A-965A-66B9EB4A6951}">
      <dgm:prSet/>
      <dgm:spPr>
        <a:blipFill rotWithShape="0">
          <a:blip xmlns:r="http://schemas.openxmlformats.org/officeDocument/2006/relationships" r:embed="rId1"/>
          <a:stretch>
            <a:fillRect/>
          </a:stretch>
        </a:blipFill>
      </dgm:spPr>
      <dgm:t>
        <a:bodyPr/>
        <a:lstStyle/>
        <a:p>
          <a:endParaRPr lang="es-MX"/>
        </a:p>
      </dgm:t>
    </dgm:pt>
    <dgm:pt modelId="{729E7DAF-4B91-4B99-BF4E-951EA446E649}" type="parTrans" cxnId="{F775EF49-1145-42EB-ABE4-48E357D20D8A}">
      <dgm:prSet>
        <dgm:style>
          <a:lnRef idx="2">
            <a:schemeClr val="accent3"/>
          </a:lnRef>
          <a:fillRef idx="0">
            <a:schemeClr val="accent3"/>
          </a:fillRef>
          <a:effectRef idx="1">
            <a:schemeClr val="accent3"/>
          </a:effectRef>
          <a:fontRef idx="minor">
            <a:schemeClr val="tx1"/>
          </a:fontRef>
        </dgm:style>
      </dgm:prSet>
      <dgm:spPr/>
      <dgm:t>
        <a:bodyPr/>
        <a:lstStyle/>
        <a:p>
          <a:endParaRPr lang="es-MX"/>
        </a:p>
      </dgm:t>
    </dgm:pt>
    <dgm:pt modelId="{7CE92FDD-8C30-4C28-8224-7EB2024CB364}" type="sibTrans" cxnId="{F775EF49-1145-42EB-ABE4-48E357D20D8A}">
      <dgm:prSet/>
      <dgm:spPr/>
      <dgm:t>
        <a:bodyPr/>
        <a:lstStyle/>
        <a:p>
          <a:endParaRPr lang="es-MX"/>
        </a:p>
      </dgm:t>
    </dgm:pt>
    <dgm:pt modelId="{F131F698-CC80-4CEC-91C9-2AABDE87352A}">
      <dgm:prSet/>
      <dgm:spPr>
        <a:blipFill rotWithShape="0">
          <a:blip xmlns:r="http://schemas.openxmlformats.org/officeDocument/2006/relationships" r:embed="rId2"/>
          <a:stretch>
            <a:fillRect/>
          </a:stretch>
        </a:blipFill>
      </dgm:spPr>
      <dgm:t>
        <a:bodyPr/>
        <a:lstStyle/>
        <a:p>
          <a:endParaRPr lang="es-MX"/>
        </a:p>
      </dgm:t>
    </dgm:pt>
    <dgm:pt modelId="{B222EF04-29E7-420D-8526-EE640C83B5F9}" type="parTrans" cxnId="{3C714F6B-0AFA-4041-82BE-31CD7486F92A}">
      <dgm:prSet>
        <dgm:style>
          <a:lnRef idx="2">
            <a:schemeClr val="accent3"/>
          </a:lnRef>
          <a:fillRef idx="0">
            <a:schemeClr val="accent3"/>
          </a:fillRef>
          <a:effectRef idx="1">
            <a:schemeClr val="accent3"/>
          </a:effectRef>
          <a:fontRef idx="minor">
            <a:schemeClr val="tx1"/>
          </a:fontRef>
        </dgm:style>
      </dgm:prSet>
      <dgm:spPr/>
      <dgm:t>
        <a:bodyPr/>
        <a:lstStyle/>
        <a:p>
          <a:endParaRPr lang="es-MX"/>
        </a:p>
      </dgm:t>
    </dgm:pt>
    <dgm:pt modelId="{1D7D0F2A-3428-4305-8EAA-9E8ADD776865}" type="sibTrans" cxnId="{3C714F6B-0AFA-4041-82BE-31CD7486F92A}">
      <dgm:prSet/>
      <dgm:spPr/>
      <dgm:t>
        <a:bodyPr/>
        <a:lstStyle/>
        <a:p>
          <a:endParaRPr lang="es-MX"/>
        </a:p>
      </dgm:t>
    </dgm:pt>
    <dgm:pt modelId="{9C2D0FE8-9C32-4FD1-8A52-F889B554E17D}">
      <dgm:prSet/>
      <dgm:spPr>
        <a:blipFill rotWithShape="0">
          <a:blip xmlns:r="http://schemas.openxmlformats.org/officeDocument/2006/relationships" r:embed="rId3"/>
          <a:stretch>
            <a:fillRect/>
          </a:stretch>
        </a:blipFill>
      </dgm:spPr>
      <dgm:t>
        <a:bodyPr/>
        <a:lstStyle/>
        <a:p>
          <a:endParaRPr lang="es-MX"/>
        </a:p>
      </dgm:t>
    </dgm:pt>
    <dgm:pt modelId="{2ADF99FE-EDBE-467F-BE0D-4D01B772B0F9}" type="parTrans" cxnId="{FDE84147-3E1E-4A48-BFAB-894259E8E9AD}">
      <dgm:prSet>
        <dgm:style>
          <a:lnRef idx="2">
            <a:schemeClr val="accent3"/>
          </a:lnRef>
          <a:fillRef idx="0">
            <a:schemeClr val="accent3"/>
          </a:fillRef>
          <a:effectRef idx="1">
            <a:schemeClr val="accent3"/>
          </a:effectRef>
          <a:fontRef idx="minor">
            <a:schemeClr val="tx1"/>
          </a:fontRef>
        </dgm:style>
      </dgm:prSet>
      <dgm:spPr/>
      <dgm:t>
        <a:bodyPr/>
        <a:lstStyle/>
        <a:p>
          <a:endParaRPr lang="es-MX"/>
        </a:p>
      </dgm:t>
    </dgm:pt>
    <dgm:pt modelId="{8CE4A2E9-EECB-47B5-AD8E-705911BEB040}" type="sibTrans" cxnId="{FDE84147-3E1E-4A48-BFAB-894259E8E9AD}">
      <dgm:prSet/>
      <dgm:spPr/>
      <dgm:t>
        <a:bodyPr/>
        <a:lstStyle/>
        <a:p>
          <a:endParaRPr lang="es-MX"/>
        </a:p>
      </dgm:t>
    </dgm:pt>
    <dgm:pt modelId="{FE2B1100-F034-421B-BBE7-CEE1D9C8EDEB}" type="pres">
      <dgm:prSet presAssocID="{4F781837-370F-45C9-9C31-238E9A2C137E}" presName="hierChild1" presStyleCnt="0">
        <dgm:presLayoutVars>
          <dgm:orgChart val="1"/>
          <dgm:chPref val="1"/>
          <dgm:dir/>
          <dgm:animOne val="branch"/>
          <dgm:animLvl val="lvl"/>
          <dgm:resizeHandles/>
        </dgm:presLayoutVars>
      </dgm:prSet>
      <dgm:spPr/>
      <dgm:t>
        <a:bodyPr/>
        <a:lstStyle/>
        <a:p>
          <a:endParaRPr lang="es-MX"/>
        </a:p>
      </dgm:t>
    </dgm:pt>
    <dgm:pt modelId="{8BC94F98-A2C8-401F-AC44-3C75A87F2197}" type="pres">
      <dgm:prSet presAssocID="{91987879-FAE9-41B8-AEAD-42390EFC9661}" presName="hierRoot1" presStyleCnt="0">
        <dgm:presLayoutVars>
          <dgm:hierBranch val="init"/>
        </dgm:presLayoutVars>
      </dgm:prSet>
      <dgm:spPr/>
      <dgm:t>
        <a:bodyPr/>
        <a:lstStyle/>
        <a:p>
          <a:endParaRPr lang="es-MX"/>
        </a:p>
      </dgm:t>
    </dgm:pt>
    <dgm:pt modelId="{03D8F46F-FD0F-49BD-9A98-B3CDC9016579}" type="pres">
      <dgm:prSet presAssocID="{91987879-FAE9-41B8-AEAD-42390EFC9661}" presName="rootComposite1" presStyleCnt="0"/>
      <dgm:spPr/>
      <dgm:t>
        <a:bodyPr/>
        <a:lstStyle/>
        <a:p>
          <a:endParaRPr lang="es-MX"/>
        </a:p>
      </dgm:t>
    </dgm:pt>
    <dgm:pt modelId="{69AB9B0B-D4F9-4C6F-9B00-038A0358CEB5}" type="pres">
      <dgm:prSet presAssocID="{91987879-FAE9-41B8-AEAD-42390EFC9661}" presName="rootText1" presStyleLbl="node0" presStyleIdx="0" presStyleCnt="1">
        <dgm:presLayoutVars>
          <dgm:chPref val="3"/>
        </dgm:presLayoutVars>
      </dgm:prSet>
      <dgm:spPr/>
      <dgm:t>
        <a:bodyPr/>
        <a:lstStyle/>
        <a:p>
          <a:endParaRPr lang="es-MX"/>
        </a:p>
      </dgm:t>
    </dgm:pt>
    <dgm:pt modelId="{20F425E7-A910-4EE9-AF35-03BB7C31DE44}" type="pres">
      <dgm:prSet presAssocID="{91987879-FAE9-41B8-AEAD-42390EFC9661}" presName="rootConnector1" presStyleLbl="node1" presStyleIdx="0" presStyleCnt="0"/>
      <dgm:spPr/>
      <dgm:t>
        <a:bodyPr/>
        <a:lstStyle/>
        <a:p>
          <a:endParaRPr lang="es-MX"/>
        </a:p>
      </dgm:t>
    </dgm:pt>
    <dgm:pt modelId="{D63B2CFF-53D3-4920-A6C5-19D2B56CC2D2}" type="pres">
      <dgm:prSet presAssocID="{91987879-FAE9-41B8-AEAD-42390EFC9661}" presName="hierChild2" presStyleCnt="0"/>
      <dgm:spPr/>
      <dgm:t>
        <a:bodyPr/>
        <a:lstStyle/>
        <a:p>
          <a:endParaRPr lang="es-MX"/>
        </a:p>
      </dgm:t>
    </dgm:pt>
    <dgm:pt modelId="{7FCFA18B-B98A-444A-81F4-07C9814BB7F6}" type="pres">
      <dgm:prSet presAssocID="{423B8CFB-CBF9-4E0E-BBE0-26982AC55D0B}" presName="Name37" presStyleLbl="parChTrans1D2" presStyleIdx="0" presStyleCnt="3"/>
      <dgm:spPr/>
      <dgm:t>
        <a:bodyPr/>
        <a:lstStyle/>
        <a:p>
          <a:endParaRPr lang="es-MX"/>
        </a:p>
      </dgm:t>
    </dgm:pt>
    <dgm:pt modelId="{68DDDE65-7A6F-4F1C-A36E-BD695F88A2FF}" type="pres">
      <dgm:prSet presAssocID="{55A6D65C-B3A8-4A44-8E4A-9DF8BCE7685B}" presName="hierRoot2" presStyleCnt="0">
        <dgm:presLayoutVars>
          <dgm:hierBranch val="init"/>
        </dgm:presLayoutVars>
      </dgm:prSet>
      <dgm:spPr/>
      <dgm:t>
        <a:bodyPr/>
        <a:lstStyle/>
        <a:p>
          <a:endParaRPr lang="es-MX"/>
        </a:p>
      </dgm:t>
    </dgm:pt>
    <dgm:pt modelId="{E1C8CA20-50E9-445D-B7E9-339727F1EBA1}" type="pres">
      <dgm:prSet presAssocID="{55A6D65C-B3A8-4A44-8E4A-9DF8BCE7685B}" presName="rootComposite" presStyleCnt="0"/>
      <dgm:spPr/>
      <dgm:t>
        <a:bodyPr/>
        <a:lstStyle/>
        <a:p>
          <a:endParaRPr lang="es-MX"/>
        </a:p>
      </dgm:t>
    </dgm:pt>
    <dgm:pt modelId="{DAFE6073-7094-4220-9D61-EC130DA8B7C8}" type="pres">
      <dgm:prSet presAssocID="{55A6D65C-B3A8-4A44-8E4A-9DF8BCE7685B}" presName="rootText" presStyleLbl="node2" presStyleIdx="0" presStyleCnt="3" custLinFactNeighborX="1906" custLinFactNeighborY="-826">
        <dgm:presLayoutVars>
          <dgm:chPref val="3"/>
        </dgm:presLayoutVars>
      </dgm:prSet>
      <dgm:spPr/>
      <dgm:t>
        <a:bodyPr/>
        <a:lstStyle/>
        <a:p>
          <a:endParaRPr lang="es-MX"/>
        </a:p>
      </dgm:t>
    </dgm:pt>
    <dgm:pt modelId="{E919D4AB-6ED2-4594-BE96-4A1118748FE9}" type="pres">
      <dgm:prSet presAssocID="{55A6D65C-B3A8-4A44-8E4A-9DF8BCE7685B}" presName="rootConnector" presStyleLbl="node2" presStyleIdx="0" presStyleCnt="3"/>
      <dgm:spPr/>
      <dgm:t>
        <a:bodyPr/>
        <a:lstStyle/>
        <a:p>
          <a:endParaRPr lang="es-MX"/>
        </a:p>
      </dgm:t>
    </dgm:pt>
    <dgm:pt modelId="{350555B6-2DDC-4E03-867D-E1AF77B8F126}" type="pres">
      <dgm:prSet presAssocID="{55A6D65C-B3A8-4A44-8E4A-9DF8BCE7685B}" presName="hierChild4" presStyleCnt="0"/>
      <dgm:spPr/>
      <dgm:t>
        <a:bodyPr/>
        <a:lstStyle/>
        <a:p>
          <a:endParaRPr lang="es-MX"/>
        </a:p>
      </dgm:t>
    </dgm:pt>
    <dgm:pt modelId="{3CAB54E8-C508-4555-A496-97ED55D7104E}" type="pres">
      <dgm:prSet presAssocID="{729E7DAF-4B91-4B99-BF4E-951EA446E649}" presName="Name37" presStyleLbl="parChTrans1D3" presStyleIdx="0" presStyleCnt="3"/>
      <dgm:spPr/>
      <dgm:t>
        <a:bodyPr/>
        <a:lstStyle/>
        <a:p>
          <a:endParaRPr lang="es-MX"/>
        </a:p>
      </dgm:t>
    </dgm:pt>
    <dgm:pt modelId="{F2DC4DF3-8FA7-43F0-9ED2-77C458280ABE}" type="pres">
      <dgm:prSet presAssocID="{F47D1D76-5E2C-4D1A-965A-66B9EB4A6951}" presName="hierRoot2" presStyleCnt="0">
        <dgm:presLayoutVars>
          <dgm:hierBranch val="init"/>
        </dgm:presLayoutVars>
      </dgm:prSet>
      <dgm:spPr/>
      <dgm:t>
        <a:bodyPr/>
        <a:lstStyle/>
        <a:p>
          <a:endParaRPr lang="es-MX"/>
        </a:p>
      </dgm:t>
    </dgm:pt>
    <dgm:pt modelId="{65A7C2D1-6CC5-48FB-B934-16B79AC4FCC3}" type="pres">
      <dgm:prSet presAssocID="{F47D1D76-5E2C-4D1A-965A-66B9EB4A6951}" presName="rootComposite" presStyleCnt="0"/>
      <dgm:spPr/>
      <dgm:t>
        <a:bodyPr/>
        <a:lstStyle/>
        <a:p>
          <a:endParaRPr lang="es-MX"/>
        </a:p>
      </dgm:t>
    </dgm:pt>
    <dgm:pt modelId="{66F68C8C-1F78-4146-8F9E-D956AF1A8B0D}" type="pres">
      <dgm:prSet presAssocID="{F47D1D76-5E2C-4D1A-965A-66B9EB4A6951}" presName="rootText" presStyleLbl="node3" presStyleIdx="0" presStyleCnt="3">
        <dgm:presLayoutVars>
          <dgm:chPref val="3"/>
        </dgm:presLayoutVars>
      </dgm:prSet>
      <dgm:spPr/>
      <dgm:t>
        <a:bodyPr/>
        <a:lstStyle/>
        <a:p>
          <a:endParaRPr lang="es-MX"/>
        </a:p>
      </dgm:t>
    </dgm:pt>
    <dgm:pt modelId="{FDF528B9-D439-4E9D-9EDD-C93399777A25}" type="pres">
      <dgm:prSet presAssocID="{F47D1D76-5E2C-4D1A-965A-66B9EB4A6951}" presName="rootConnector" presStyleLbl="node3" presStyleIdx="0" presStyleCnt="3"/>
      <dgm:spPr/>
      <dgm:t>
        <a:bodyPr/>
        <a:lstStyle/>
        <a:p>
          <a:endParaRPr lang="es-MX"/>
        </a:p>
      </dgm:t>
    </dgm:pt>
    <dgm:pt modelId="{E754D777-6114-42EF-9E14-F38A9DAF827E}" type="pres">
      <dgm:prSet presAssocID="{F47D1D76-5E2C-4D1A-965A-66B9EB4A6951}" presName="hierChild4" presStyleCnt="0"/>
      <dgm:spPr/>
      <dgm:t>
        <a:bodyPr/>
        <a:lstStyle/>
        <a:p>
          <a:endParaRPr lang="es-MX"/>
        </a:p>
      </dgm:t>
    </dgm:pt>
    <dgm:pt modelId="{65052BE9-6C98-450D-B800-B960DC39779E}" type="pres">
      <dgm:prSet presAssocID="{F47D1D76-5E2C-4D1A-965A-66B9EB4A6951}" presName="hierChild5" presStyleCnt="0"/>
      <dgm:spPr/>
      <dgm:t>
        <a:bodyPr/>
        <a:lstStyle/>
        <a:p>
          <a:endParaRPr lang="es-MX"/>
        </a:p>
      </dgm:t>
    </dgm:pt>
    <dgm:pt modelId="{95B17245-6C5B-4B5E-8108-E71AA98C446B}" type="pres">
      <dgm:prSet presAssocID="{55A6D65C-B3A8-4A44-8E4A-9DF8BCE7685B}" presName="hierChild5" presStyleCnt="0"/>
      <dgm:spPr/>
      <dgm:t>
        <a:bodyPr/>
        <a:lstStyle/>
        <a:p>
          <a:endParaRPr lang="es-MX"/>
        </a:p>
      </dgm:t>
    </dgm:pt>
    <dgm:pt modelId="{1012FC35-5C28-4364-A72B-1472352B6FA8}" type="pres">
      <dgm:prSet presAssocID="{04419155-43F3-4609-9A32-81E855F324D3}" presName="Name37" presStyleLbl="parChTrans1D2" presStyleIdx="1" presStyleCnt="3"/>
      <dgm:spPr/>
      <dgm:t>
        <a:bodyPr/>
        <a:lstStyle/>
        <a:p>
          <a:endParaRPr lang="es-MX"/>
        </a:p>
      </dgm:t>
    </dgm:pt>
    <dgm:pt modelId="{E87FFD4B-6C59-4C2F-B8A1-8E8BC0CA3683}" type="pres">
      <dgm:prSet presAssocID="{D92BADEF-BB24-4200-9620-623F32004DDB}" presName="hierRoot2" presStyleCnt="0">
        <dgm:presLayoutVars>
          <dgm:hierBranch val="init"/>
        </dgm:presLayoutVars>
      </dgm:prSet>
      <dgm:spPr/>
      <dgm:t>
        <a:bodyPr/>
        <a:lstStyle/>
        <a:p>
          <a:endParaRPr lang="es-MX"/>
        </a:p>
      </dgm:t>
    </dgm:pt>
    <dgm:pt modelId="{BB5315EB-0449-4D1D-AB16-DB7AAA156C24}" type="pres">
      <dgm:prSet presAssocID="{D92BADEF-BB24-4200-9620-623F32004DDB}" presName="rootComposite" presStyleCnt="0"/>
      <dgm:spPr/>
      <dgm:t>
        <a:bodyPr/>
        <a:lstStyle/>
        <a:p>
          <a:endParaRPr lang="es-MX"/>
        </a:p>
      </dgm:t>
    </dgm:pt>
    <dgm:pt modelId="{7C5664F5-994D-4EA6-ACCE-19B080B97665}" type="pres">
      <dgm:prSet presAssocID="{D92BADEF-BB24-4200-9620-623F32004DDB}" presName="rootText" presStyleLbl="node2" presStyleIdx="1" presStyleCnt="3">
        <dgm:presLayoutVars>
          <dgm:chPref val="3"/>
        </dgm:presLayoutVars>
      </dgm:prSet>
      <dgm:spPr/>
      <dgm:t>
        <a:bodyPr/>
        <a:lstStyle/>
        <a:p>
          <a:endParaRPr lang="es-MX"/>
        </a:p>
      </dgm:t>
    </dgm:pt>
    <dgm:pt modelId="{38497F10-F008-47F1-9E60-A507EAA7A97B}" type="pres">
      <dgm:prSet presAssocID="{D92BADEF-BB24-4200-9620-623F32004DDB}" presName="rootConnector" presStyleLbl="node2" presStyleIdx="1" presStyleCnt="3"/>
      <dgm:spPr/>
      <dgm:t>
        <a:bodyPr/>
        <a:lstStyle/>
        <a:p>
          <a:endParaRPr lang="es-MX"/>
        </a:p>
      </dgm:t>
    </dgm:pt>
    <dgm:pt modelId="{26CEA731-04F5-45FB-87CB-39D72644C87D}" type="pres">
      <dgm:prSet presAssocID="{D92BADEF-BB24-4200-9620-623F32004DDB}" presName="hierChild4" presStyleCnt="0"/>
      <dgm:spPr/>
      <dgm:t>
        <a:bodyPr/>
        <a:lstStyle/>
        <a:p>
          <a:endParaRPr lang="es-MX"/>
        </a:p>
      </dgm:t>
    </dgm:pt>
    <dgm:pt modelId="{443AEFE7-23B7-4BB0-A342-ABFAEC626208}" type="pres">
      <dgm:prSet presAssocID="{B222EF04-29E7-420D-8526-EE640C83B5F9}" presName="Name37" presStyleLbl="parChTrans1D3" presStyleIdx="1" presStyleCnt="3"/>
      <dgm:spPr/>
      <dgm:t>
        <a:bodyPr/>
        <a:lstStyle/>
        <a:p>
          <a:endParaRPr lang="es-MX"/>
        </a:p>
      </dgm:t>
    </dgm:pt>
    <dgm:pt modelId="{BACBF922-DD45-4F65-93E2-C90D3B495525}" type="pres">
      <dgm:prSet presAssocID="{F131F698-CC80-4CEC-91C9-2AABDE87352A}" presName="hierRoot2" presStyleCnt="0">
        <dgm:presLayoutVars>
          <dgm:hierBranch val="init"/>
        </dgm:presLayoutVars>
      </dgm:prSet>
      <dgm:spPr/>
      <dgm:t>
        <a:bodyPr/>
        <a:lstStyle/>
        <a:p>
          <a:endParaRPr lang="es-MX"/>
        </a:p>
      </dgm:t>
    </dgm:pt>
    <dgm:pt modelId="{07DAA06C-5C16-4BD3-B7F8-FC416A19C50C}" type="pres">
      <dgm:prSet presAssocID="{F131F698-CC80-4CEC-91C9-2AABDE87352A}" presName="rootComposite" presStyleCnt="0"/>
      <dgm:spPr/>
      <dgm:t>
        <a:bodyPr/>
        <a:lstStyle/>
        <a:p>
          <a:endParaRPr lang="es-MX"/>
        </a:p>
      </dgm:t>
    </dgm:pt>
    <dgm:pt modelId="{D18EA6BB-799F-4322-B35F-1F1EF9B2BF52}" type="pres">
      <dgm:prSet presAssocID="{F131F698-CC80-4CEC-91C9-2AABDE87352A}" presName="rootText" presStyleLbl="node3" presStyleIdx="1" presStyleCnt="3">
        <dgm:presLayoutVars>
          <dgm:chPref val="3"/>
        </dgm:presLayoutVars>
      </dgm:prSet>
      <dgm:spPr/>
      <dgm:t>
        <a:bodyPr/>
        <a:lstStyle/>
        <a:p>
          <a:endParaRPr lang="es-MX"/>
        </a:p>
      </dgm:t>
    </dgm:pt>
    <dgm:pt modelId="{CFFCDD7F-663A-41BF-8778-A8F6F97D5C5E}" type="pres">
      <dgm:prSet presAssocID="{F131F698-CC80-4CEC-91C9-2AABDE87352A}" presName="rootConnector" presStyleLbl="node3" presStyleIdx="1" presStyleCnt="3"/>
      <dgm:spPr/>
      <dgm:t>
        <a:bodyPr/>
        <a:lstStyle/>
        <a:p>
          <a:endParaRPr lang="es-MX"/>
        </a:p>
      </dgm:t>
    </dgm:pt>
    <dgm:pt modelId="{2DA27D44-1955-4552-9635-1CBDE9311FA1}" type="pres">
      <dgm:prSet presAssocID="{F131F698-CC80-4CEC-91C9-2AABDE87352A}" presName="hierChild4" presStyleCnt="0"/>
      <dgm:spPr/>
      <dgm:t>
        <a:bodyPr/>
        <a:lstStyle/>
        <a:p>
          <a:endParaRPr lang="es-MX"/>
        </a:p>
      </dgm:t>
    </dgm:pt>
    <dgm:pt modelId="{C5D90784-E3FC-4DA7-ABC9-4A4CC21F26BA}" type="pres">
      <dgm:prSet presAssocID="{F131F698-CC80-4CEC-91C9-2AABDE87352A}" presName="hierChild5" presStyleCnt="0"/>
      <dgm:spPr/>
      <dgm:t>
        <a:bodyPr/>
        <a:lstStyle/>
        <a:p>
          <a:endParaRPr lang="es-MX"/>
        </a:p>
      </dgm:t>
    </dgm:pt>
    <dgm:pt modelId="{31B4AC89-149F-4304-A64B-CB22710E8473}" type="pres">
      <dgm:prSet presAssocID="{D92BADEF-BB24-4200-9620-623F32004DDB}" presName="hierChild5" presStyleCnt="0"/>
      <dgm:spPr/>
      <dgm:t>
        <a:bodyPr/>
        <a:lstStyle/>
        <a:p>
          <a:endParaRPr lang="es-MX"/>
        </a:p>
      </dgm:t>
    </dgm:pt>
    <dgm:pt modelId="{2271BD0D-9B67-4D4B-89A0-DFE714B30940}" type="pres">
      <dgm:prSet presAssocID="{B9D46E74-7618-4B98-BA81-41B0F0794F4A}" presName="Name37" presStyleLbl="parChTrans1D2" presStyleIdx="2" presStyleCnt="3"/>
      <dgm:spPr/>
      <dgm:t>
        <a:bodyPr/>
        <a:lstStyle/>
        <a:p>
          <a:endParaRPr lang="es-MX"/>
        </a:p>
      </dgm:t>
    </dgm:pt>
    <dgm:pt modelId="{7FB79DF1-DA89-4950-89FE-AE1098150591}" type="pres">
      <dgm:prSet presAssocID="{52497A63-1F0F-4149-88D0-2A71DE43A572}" presName="hierRoot2" presStyleCnt="0">
        <dgm:presLayoutVars>
          <dgm:hierBranch val="init"/>
        </dgm:presLayoutVars>
      </dgm:prSet>
      <dgm:spPr/>
      <dgm:t>
        <a:bodyPr/>
        <a:lstStyle/>
        <a:p>
          <a:endParaRPr lang="es-MX"/>
        </a:p>
      </dgm:t>
    </dgm:pt>
    <dgm:pt modelId="{79B5E8F6-E150-499F-9D1F-778733D08758}" type="pres">
      <dgm:prSet presAssocID="{52497A63-1F0F-4149-88D0-2A71DE43A572}" presName="rootComposite" presStyleCnt="0"/>
      <dgm:spPr/>
      <dgm:t>
        <a:bodyPr/>
        <a:lstStyle/>
        <a:p>
          <a:endParaRPr lang="es-MX"/>
        </a:p>
      </dgm:t>
    </dgm:pt>
    <dgm:pt modelId="{80FAD416-A874-427B-A5AD-D2C96F47207E}" type="pres">
      <dgm:prSet presAssocID="{52497A63-1F0F-4149-88D0-2A71DE43A572}" presName="rootText" presStyleLbl="node2" presStyleIdx="2" presStyleCnt="3">
        <dgm:presLayoutVars>
          <dgm:chPref val="3"/>
        </dgm:presLayoutVars>
      </dgm:prSet>
      <dgm:spPr/>
      <dgm:t>
        <a:bodyPr/>
        <a:lstStyle/>
        <a:p>
          <a:endParaRPr lang="es-MX"/>
        </a:p>
      </dgm:t>
    </dgm:pt>
    <dgm:pt modelId="{53C1E62F-7C05-4C7E-8232-358180D0C16F}" type="pres">
      <dgm:prSet presAssocID="{52497A63-1F0F-4149-88D0-2A71DE43A572}" presName="rootConnector" presStyleLbl="node2" presStyleIdx="2" presStyleCnt="3"/>
      <dgm:spPr/>
      <dgm:t>
        <a:bodyPr/>
        <a:lstStyle/>
        <a:p>
          <a:endParaRPr lang="es-MX"/>
        </a:p>
      </dgm:t>
    </dgm:pt>
    <dgm:pt modelId="{9C4EB8C7-F101-4D4B-BDC1-B2C4A81E1FB4}" type="pres">
      <dgm:prSet presAssocID="{52497A63-1F0F-4149-88D0-2A71DE43A572}" presName="hierChild4" presStyleCnt="0"/>
      <dgm:spPr/>
      <dgm:t>
        <a:bodyPr/>
        <a:lstStyle/>
        <a:p>
          <a:endParaRPr lang="es-MX"/>
        </a:p>
      </dgm:t>
    </dgm:pt>
    <dgm:pt modelId="{8EDB2517-6AB5-45A1-A0FF-BCA63DA10434}" type="pres">
      <dgm:prSet presAssocID="{2ADF99FE-EDBE-467F-BE0D-4D01B772B0F9}" presName="Name37" presStyleLbl="parChTrans1D3" presStyleIdx="2" presStyleCnt="3"/>
      <dgm:spPr/>
      <dgm:t>
        <a:bodyPr/>
        <a:lstStyle/>
        <a:p>
          <a:endParaRPr lang="es-MX"/>
        </a:p>
      </dgm:t>
    </dgm:pt>
    <dgm:pt modelId="{D61308A4-B123-40A5-ABF3-D3AEAB35E908}" type="pres">
      <dgm:prSet presAssocID="{9C2D0FE8-9C32-4FD1-8A52-F889B554E17D}" presName="hierRoot2" presStyleCnt="0">
        <dgm:presLayoutVars>
          <dgm:hierBranch val="init"/>
        </dgm:presLayoutVars>
      </dgm:prSet>
      <dgm:spPr/>
      <dgm:t>
        <a:bodyPr/>
        <a:lstStyle/>
        <a:p>
          <a:endParaRPr lang="es-MX"/>
        </a:p>
      </dgm:t>
    </dgm:pt>
    <dgm:pt modelId="{C121202C-B65B-40EB-A479-D829F56DFA33}" type="pres">
      <dgm:prSet presAssocID="{9C2D0FE8-9C32-4FD1-8A52-F889B554E17D}" presName="rootComposite" presStyleCnt="0"/>
      <dgm:spPr/>
      <dgm:t>
        <a:bodyPr/>
        <a:lstStyle/>
        <a:p>
          <a:endParaRPr lang="es-MX"/>
        </a:p>
      </dgm:t>
    </dgm:pt>
    <dgm:pt modelId="{DD1CDAEE-826B-45A0-92B0-C76A9D1D1F3C}" type="pres">
      <dgm:prSet presAssocID="{9C2D0FE8-9C32-4FD1-8A52-F889B554E17D}" presName="rootText" presStyleLbl="node3" presStyleIdx="2" presStyleCnt="3">
        <dgm:presLayoutVars>
          <dgm:chPref val="3"/>
        </dgm:presLayoutVars>
      </dgm:prSet>
      <dgm:spPr/>
      <dgm:t>
        <a:bodyPr/>
        <a:lstStyle/>
        <a:p>
          <a:endParaRPr lang="es-MX"/>
        </a:p>
      </dgm:t>
    </dgm:pt>
    <dgm:pt modelId="{29E44EEA-8EE7-42F6-9D67-AB41D63467C4}" type="pres">
      <dgm:prSet presAssocID="{9C2D0FE8-9C32-4FD1-8A52-F889B554E17D}" presName="rootConnector" presStyleLbl="node3" presStyleIdx="2" presStyleCnt="3"/>
      <dgm:spPr/>
      <dgm:t>
        <a:bodyPr/>
        <a:lstStyle/>
        <a:p>
          <a:endParaRPr lang="es-MX"/>
        </a:p>
      </dgm:t>
    </dgm:pt>
    <dgm:pt modelId="{DDB0EA19-9C12-46CC-87D9-20977C2CC4BF}" type="pres">
      <dgm:prSet presAssocID="{9C2D0FE8-9C32-4FD1-8A52-F889B554E17D}" presName="hierChild4" presStyleCnt="0"/>
      <dgm:spPr/>
      <dgm:t>
        <a:bodyPr/>
        <a:lstStyle/>
        <a:p>
          <a:endParaRPr lang="es-MX"/>
        </a:p>
      </dgm:t>
    </dgm:pt>
    <dgm:pt modelId="{551AB5E1-F503-42EA-95E2-FB97F0E2568B}" type="pres">
      <dgm:prSet presAssocID="{9C2D0FE8-9C32-4FD1-8A52-F889B554E17D}" presName="hierChild5" presStyleCnt="0"/>
      <dgm:spPr/>
      <dgm:t>
        <a:bodyPr/>
        <a:lstStyle/>
        <a:p>
          <a:endParaRPr lang="es-MX"/>
        </a:p>
      </dgm:t>
    </dgm:pt>
    <dgm:pt modelId="{9960E042-3A10-4AAE-A324-4F87B590D63D}" type="pres">
      <dgm:prSet presAssocID="{52497A63-1F0F-4149-88D0-2A71DE43A572}" presName="hierChild5" presStyleCnt="0"/>
      <dgm:spPr/>
      <dgm:t>
        <a:bodyPr/>
        <a:lstStyle/>
        <a:p>
          <a:endParaRPr lang="es-MX"/>
        </a:p>
      </dgm:t>
    </dgm:pt>
    <dgm:pt modelId="{E7420B2C-F5A8-44F2-B470-E39EE1E5C0F5}" type="pres">
      <dgm:prSet presAssocID="{91987879-FAE9-41B8-AEAD-42390EFC9661}" presName="hierChild3" presStyleCnt="0"/>
      <dgm:spPr/>
      <dgm:t>
        <a:bodyPr/>
        <a:lstStyle/>
        <a:p>
          <a:endParaRPr lang="es-MX"/>
        </a:p>
      </dgm:t>
    </dgm:pt>
  </dgm:ptLst>
  <dgm:cxnLst>
    <dgm:cxn modelId="{CE07C96B-9360-4339-852E-F55A6A1BCC44}" type="presOf" srcId="{B9D46E74-7618-4B98-BA81-41B0F0794F4A}" destId="{2271BD0D-9B67-4D4B-89A0-DFE714B30940}" srcOrd="0" destOrd="0" presId="urn:microsoft.com/office/officeart/2005/8/layout/orgChart1"/>
    <dgm:cxn modelId="{65D35899-3F8C-4F59-B0F4-A092B25536E4}" type="presOf" srcId="{91987879-FAE9-41B8-AEAD-42390EFC9661}" destId="{69AB9B0B-D4F9-4C6F-9B00-038A0358CEB5}" srcOrd="0" destOrd="0" presId="urn:microsoft.com/office/officeart/2005/8/layout/orgChart1"/>
    <dgm:cxn modelId="{72468712-3CDA-43EA-853A-938DED8E85BA}" type="presOf" srcId="{9C2D0FE8-9C32-4FD1-8A52-F889B554E17D}" destId="{29E44EEA-8EE7-42F6-9D67-AB41D63467C4}" srcOrd="1" destOrd="0" presId="urn:microsoft.com/office/officeart/2005/8/layout/orgChart1"/>
    <dgm:cxn modelId="{56D463C5-FEB8-426E-8DA3-A7693BF9DBAD}" type="presOf" srcId="{423B8CFB-CBF9-4E0E-BBE0-26982AC55D0B}" destId="{7FCFA18B-B98A-444A-81F4-07C9814BB7F6}" srcOrd="0" destOrd="0" presId="urn:microsoft.com/office/officeart/2005/8/layout/orgChart1"/>
    <dgm:cxn modelId="{C8235AAC-125E-4E93-8919-20A49C05EAB3}" type="presOf" srcId="{55A6D65C-B3A8-4A44-8E4A-9DF8BCE7685B}" destId="{DAFE6073-7094-4220-9D61-EC130DA8B7C8}" srcOrd="0" destOrd="0" presId="urn:microsoft.com/office/officeart/2005/8/layout/orgChart1"/>
    <dgm:cxn modelId="{F695C1C9-FC36-4724-B38D-D3E70B694513}" srcId="{91987879-FAE9-41B8-AEAD-42390EFC9661}" destId="{55A6D65C-B3A8-4A44-8E4A-9DF8BCE7685B}" srcOrd="0" destOrd="0" parTransId="{423B8CFB-CBF9-4E0E-BBE0-26982AC55D0B}" sibTransId="{7070349E-D275-42D1-B806-09AD28207A79}"/>
    <dgm:cxn modelId="{46F50C47-D1BE-4297-8F68-1283224BDE79}" type="presOf" srcId="{729E7DAF-4B91-4B99-BF4E-951EA446E649}" destId="{3CAB54E8-C508-4555-A496-97ED55D7104E}" srcOrd="0" destOrd="0" presId="urn:microsoft.com/office/officeart/2005/8/layout/orgChart1"/>
    <dgm:cxn modelId="{AB9FFD24-07A6-4184-83D7-46438C317A8D}" type="presOf" srcId="{52497A63-1F0F-4149-88D0-2A71DE43A572}" destId="{80FAD416-A874-427B-A5AD-D2C96F47207E}" srcOrd="0" destOrd="0" presId="urn:microsoft.com/office/officeart/2005/8/layout/orgChart1"/>
    <dgm:cxn modelId="{63D7CABC-38CA-43CF-AE59-2F1ACC04271D}" type="presOf" srcId="{F47D1D76-5E2C-4D1A-965A-66B9EB4A6951}" destId="{66F68C8C-1F78-4146-8F9E-D956AF1A8B0D}" srcOrd="0" destOrd="0" presId="urn:microsoft.com/office/officeart/2005/8/layout/orgChart1"/>
    <dgm:cxn modelId="{B5CC2729-E897-4D26-ABB1-991C9EB68F46}" type="presOf" srcId="{B222EF04-29E7-420D-8526-EE640C83B5F9}" destId="{443AEFE7-23B7-4BB0-A342-ABFAEC626208}" srcOrd="0" destOrd="0" presId="urn:microsoft.com/office/officeart/2005/8/layout/orgChart1"/>
    <dgm:cxn modelId="{BE5BA43D-B843-4777-B272-87123204F4A9}" type="presOf" srcId="{4F781837-370F-45C9-9C31-238E9A2C137E}" destId="{FE2B1100-F034-421B-BBE7-CEE1D9C8EDEB}" srcOrd="0" destOrd="0" presId="urn:microsoft.com/office/officeart/2005/8/layout/orgChart1"/>
    <dgm:cxn modelId="{F20A7285-D38D-43BC-8E97-7ED7F57213CD}" type="presOf" srcId="{F131F698-CC80-4CEC-91C9-2AABDE87352A}" destId="{CFFCDD7F-663A-41BF-8778-A8F6F97D5C5E}" srcOrd="1" destOrd="0" presId="urn:microsoft.com/office/officeart/2005/8/layout/orgChart1"/>
    <dgm:cxn modelId="{2794EEDE-55EA-49A0-9D7E-FF439CA1871D}" type="presOf" srcId="{2ADF99FE-EDBE-467F-BE0D-4D01B772B0F9}" destId="{8EDB2517-6AB5-45A1-A0FF-BCA63DA10434}" srcOrd="0" destOrd="0" presId="urn:microsoft.com/office/officeart/2005/8/layout/orgChart1"/>
    <dgm:cxn modelId="{8C09A47B-A49A-4D7C-9165-68BFB673C153}" srcId="{91987879-FAE9-41B8-AEAD-42390EFC9661}" destId="{D92BADEF-BB24-4200-9620-623F32004DDB}" srcOrd="1" destOrd="0" parTransId="{04419155-43F3-4609-9A32-81E855F324D3}" sibTransId="{224EC653-F5B3-43DA-A916-CAC9C589B1C0}"/>
    <dgm:cxn modelId="{1123B66F-0D59-4D87-AE43-7CEAD6DAFFFA}" type="presOf" srcId="{9C2D0FE8-9C32-4FD1-8A52-F889B554E17D}" destId="{DD1CDAEE-826B-45A0-92B0-C76A9D1D1F3C}" srcOrd="0" destOrd="0" presId="urn:microsoft.com/office/officeart/2005/8/layout/orgChart1"/>
    <dgm:cxn modelId="{8817A4DA-F281-4400-8838-86602B30DD30}" type="presOf" srcId="{52497A63-1F0F-4149-88D0-2A71DE43A572}" destId="{53C1E62F-7C05-4C7E-8232-358180D0C16F}" srcOrd="1" destOrd="0" presId="urn:microsoft.com/office/officeart/2005/8/layout/orgChart1"/>
    <dgm:cxn modelId="{C5710833-AD54-4CFC-AC0A-D22390DC828B}" type="presOf" srcId="{F47D1D76-5E2C-4D1A-965A-66B9EB4A6951}" destId="{FDF528B9-D439-4E9D-9EDD-C93399777A25}" srcOrd="1" destOrd="0" presId="urn:microsoft.com/office/officeart/2005/8/layout/orgChart1"/>
    <dgm:cxn modelId="{9AB69C39-450A-4651-912D-3A633955683B}" type="presOf" srcId="{04419155-43F3-4609-9A32-81E855F324D3}" destId="{1012FC35-5C28-4364-A72B-1472352B6FA8}" srcOrd="0" destOrd="0" presId="urn:microsoft.com/office/officeart/2005/8/layout/orgChart1"/>
    <dgm:cxn modelId="{F5D702A4-B941-4B89-9318-A601BACED0B5}" type="presOf" srcId="{D92BADEF-BB24-4200-9620-623F32004DDB}" destId="{38497F10-F008-47F1-9E60-A507EAA7A97B}" srcOrd="1" destOrd="0" presId="urn:microsoft.com/office/officeart/2005/8/layout/orgChart1"/>
    <dgm:cxn modelId="{332CD906-5A70-4FBD-B536-5BD24AF7CAEE}" srcId="{91987879-FAE9-41B8-AEAD-42390EFC9661}" destId="{52497A63-1F0F-4149-88D0-2A71DE43A572}" srcOrd="2" destOrd="0" parTransId="{B9D46E74-7618-4B98-BA81-41B0F0794F4A}" sibTransId="{81813E6F-54B0-4E64-8C3F-455ECE12E524}"/>
    <dgm:cxn modelId="{3C714F6B-0AFA-4041-82BE-31CD7486F92A}" srcId="{D92BADEF-BB24-4200-9620-623F32004DDB}" destId="{F131F698-CC80-4CEC-91C9-2AABDE87352A}" srcOrd="0" destOrd="0" parTransId="{B222EF04-29E7-420D-8526-EE640C83B5F9}" sibTransId="{1D7D0F2A-3428-4305-8EAA-9E8ADD776865}"/>
    <dgm:cxn modelId="{C177B668-6EF5-4982-89D3-1C7F28E0ED55}" type="presOf" srcId="{D92BADEF-BB24-4200-9620-623F32004DDB}" destId="{7C5664F5-994D-4EA6-ACCE-19B080B97665}" srcOrd="0" destOrd="0" presId="urn:microsoft.com/office/officeart/2005/8/layout/orgChart1"/>
    <dgm:cxn modelId="{54738E30-73A7-4D68-9A7A-FC5C5F20837C}" srcId="{4F781837-370F-45C9-9C31-238E9A2C137E}" destId="{91987879-FAE9-41B8-AEAD-42390EFC9661}" srcOrd="0" destOrd="0" parTransId="{5330C148-8772-4B43-8A30-893588C5090E}" sibTransId="{BE27E0D6-AB96-4737-AC82-D20B53A68A07}"/>
    <dgm:cxn modelId="{783D1464-3A7A-4C6D-8629-311A40573218}" type="presOf" srcId="{55A6D65C-B3A8-4A44-8E4A-9DF8BCE7685B}" destId="{E919D4AB-6ED2-4594-BE96-4A1118748FE9}" srcOrd="1" destOrd="0" presId="urn:microsoft.com/office/officeart/2005/8/layout/orgChart1"/>
    <dgm:cxn modelId="{ADAEB9A7-62AD-4A30-BCC6-510DA03B4180}" type="presOf" srcId="{91987879-FAE9-41B8-AEAD-42390EFC9661}" destId="{20F425E7-A910-4EE9-AF35-03BB7C31DE44}" srcOrd="1" destOrd="0" presId="urn:microsoft.com/office/officeart/2005/8/layout/orgChart1"/>
    <dgm:cxn modelId="{F775EF49-1145-42EB-ABE4-48E357D20D8A}" srcId="{55A6D65C-B3A8-4A44-8E4A-9DF8BCE7685B}" destId="{F47D1D76-5E2C-4D1A-965A-66B9EB4A6951}" srcOrd="0" destOrd="0" parTransId="{729E7DAF-4B91-4B99-BF4E-951EA446E649}" sibTransId="{7CE92FDD-8C30-4C28-8224-7EB2024CB364}"/>
    <dgm:cxn modelId="{FDE84147-3E1E-4A48-BFAB-894259E8E9AD}" srcId="{52497A63-1F0F-4149-88D0-2A71DE43A572}" destId="{9C2D0FE8-9C32-4FD1-8A52-F889B554E17D}" srcOrd="0" destOrd="0" parTransId="{2ADF99FE-EDBE-467F-BE0D-4D01B772B0F9}" sibTransId="{8CE4A2E9-EECB-47B5-AD8E-705911BEB040}"/>
    <dgm:cxn modelId="{B337EF5A-A5FB-4DAA-AE8B-4938B2355D2A}" type="presOf" srcId="{F131F698-CC80-4CEC-91C9-2AABDE87352A}" destId="{D18EA6BB-799F-4322-B35F-1F1EF9B2BF52}" srcOrd="0" destOrd="0" presId="urn:microsoft.com/office/officeart/2005/8/layout/orgChart1"/>
    <dgm:cxn modelId="{875A3B45-199D-4FE4-80C9-E025FBFF56A1}" type="presParOf" srcId="{FE2B1100-F034-421B-BBE7-CEE1D9C8EDEB}" destId="{8BC94F98-A2C8-401F-AC44-3C75A87F2197}" srcOrd="0" destOrd="0" presId="urn:microsoft.com/office/officeart/2005/8/layout/orgChart1"/>
    <dgm:cxn modelId="{C7D44B04-64A6-4ADE-93D7-364422265196}" type="presParOf" srcId="{8BC94F98-A2C8-401F-AC44-3C75A87F2197}" destId="{03D8F46F-FD0F-49BD-9A98-B3CDC9016579}" srcOrd="0" destOrd="0" presId="urn:microsoft.com/office/officeart/2005/8/layout/orgChart1"/>
    <dgm:cxn modelId="{6707B886-A24C-4A6D-8581-340109503717}" type="presParOf" srcId="{03D8F46F-FD0F-49BD-9A98-B3CDC9016579}" destId="{69AB9B0B-D4F9-4C6F-9B00-038A0358CEB5}" srcOrd="0" destOrd="0" presId="urn:microsoft.com/office/officeart/2005/8/layout/orgChart1"/>
    <dgm:cxn modelId="{C4A16DD1-D46B-41A4-B8EB-EFDE08305F97}" type="presParOf" srcId="{03D8F46F-FD0F-49BD-9A98-B3CDC9016579}" destId="{20F425E7-A910-4EE9-AF35-03BB7C31DE44}" srcOrd="1" destOrd="0" presId="urn:microsoft.com/office/officeart/2005/8/layout/orgChart1"/>
    <dgm:cxn modelId="{6C1C58A7-D12B-48DD-8B7B-5418AA0F2CE1}" type="presParOf" srcId="{8BC94F98-A2C8-401F-AC44-3C75A87F2197}" destId="{D63B2CFF-53D3-4920-A6C5-19D2B56CC2D2}" srcOrd="1" destOrd="0" presId="urn:microsoft.com/office/officeart/2005/8/layout/orgChart1"/>
    <dgm:cxn modelId="{5222B738-1034-4995-85A5-8784A6AA82E5}" type="presParOf" srcId="{D63B2CFF-53D3-4920-A6C5-19D2B56CC2D2}" destId="{7FCFA18B-B98A-444A-81F4-07C9814BB7F6}" srcOrd="0" destOrd="0" presId="urn:microsoft.com/office/officeart/2005/8/layout/orgChart1"/>
    <dgm:cxn modelId="{5BFC9FDA-52A0-454A-87EA-71723A41BBD6}" type="presParOf" srcId="{D63B2CFF-53D3-4920-A6C5-19D2B56CC2D2}" destId="{68DDDE65-7A6F-4F1C-A36E-BD695F88A2FF}" srcOrd="1" destOrd="0" presId="urn:microsoft.com/office/officeart/2005/8/layout/orgChart1"/>
    <dgm:cxn modelId="{44ED0D38-DE96-430F-AD60-E23F1E22C510}" type="presParOf" srcId="{68DDDE65-7A6F-4F1C-A36E-BD695F88A2FF}" destId="{E1C8CA20-50E9-445D-B7E9-339727F1EBA1}" srcOrd="0" destOrd="0" presId="urn:microsoft.com/office/officeart/2005/8/layout/orgChart1"/>
    <dgm:cxn modelId="{6C835AB0-5A1B-403D-A882-DBC6F4E9D083}" type="presParOf" srcId="{E1C8CA20-50E9-445D-B7E9-339727F1EBA1}" destId="{DAFE6073-7094-4220-9D61-EC130DA8B7C8}" srcOrd="0" destOrd="0" presId="urn:microsoft.com/office/officeart/2005/8/layout/orgChart1"/>
    <dgm:cxn modelId="{3CC07C77-6906-4264-A9A5-5B606B1E33A5}" type="presParOf" srcId="{E1C8CA20-50E9-445D-B7E9-339727F1EBA1}" destId="{E919D4AB-6ED2-4594-BE96-4A1118748FE9}" srcOrd="1" destOrd="0" presId="urn:microsoft.com/office/officeart/2005/8/layout/orgChart1"/>
    <dgm:cxn modelId="{2109BF7F-8061-45F5-970C-02AD0584573F}" type="presParOf" srcId="{68DDDE65-7A6F-4F1C-A36E-BD695F88A2FF}" destId="{350555B6-2DDC-4E03-867D-E1AF77B8F126}" srcOrd="1" destOrd="0" presId="urn:microsoft.com/office/officeart/2005/8/layout/orgChart1"/>
    <dgm:cxn modelId="{598AC1C4-7F7D-4D35-A796-FF3C1FB25A43}" type="presParOf" srcId="{350555B6-2DDC-4E03-867D-E1AF77B8F126}" destId="{3CAB54E8-C508-4555-A496-97ED55D7104E}" srcOrd="0" destOrd="0" presId="urn:microsoft.com/office/officeart/2005/8/layout/orgChart1"/>
    <dgm:cxn modelId="{93C9F227-21A4-4EDD-A019-044EA56FE59B}" type="presParOf" srcId="{350555B6-2DDC-4E03-867D-E1AF77B8F126}" destId="{F2DC4DF3-8FA7-43F0-9ED2-77C458280ABE}" srcOrd="1" destOrd="0" presId="urn:microsoft.com/office/officeart/2005/8/layout/orgChart1"/>
    <dgm:cxn modelId="{7BB097D6-89CF-4C11-BB46-36389C91A9E0}" type="presParOf" srcId="{F2DC4DF3-8FA7-43F0-9ED2-77C458280ABE}" destId="{65A7C2D1-6CC5-48FB-B934-16B79AC4FCC3}" srcOrd="0" destOrd="0" presId="urn:microsoft.com/office/officeart/2005/8/layout/orgChart1"/>
    <dgm:cxn modelId="{B21F7235-7550-4AEF-8318-D77C60A6EF9A}" type="presParOf" srcId="{65A7C2D1-6CC5-48FB-B934-16B79AC4FCC3}" destId="{66F68C8C-1F78-4146-8F9E-D956AF1A8B0D}" srcOrd="0" destOrd="0" presId="urn:microsoft.com/office/officeart/2005/8/layout/orgChart1"/>
    <dgm:cxn modelId="{7A25F9A2-46DD-432F-90C8-0D04553E5BFD}" type="presParOf" srcId="{65A7C2D1-6CC5-48FB-B934-16B79AC4FCC3}" destId="{FDF528B9-D439-4E9D-9EDD-C93399777A25}" srcOrd="1" destOrd="0" presId="urn:microsoft.com/office/officeart/2005/8/layout/orgChart1"/>
    <dgm:cxn modelId="{5C5E1E3A-509A-4055-80E4-C9556D621199}" type="presParOf" srcId="{F2DC4DF3-8FA7-43F0-9ED2-77C458280ABE}" destId="{E754D777-6114-42EF-9E14-F38A9DAF827E}" srcOrd="1" destOrd="0" presId="urn:microsoft.com/office/officeart/2005/8/layout/orgChart1"/>
    <dgm:cxn modelId="{751DAA34-558B-4D74-B39A-8322DB69EBA3}" type="presParOf" srcId="{F2DC4DF3-8FA7-43F0-9ED2-77C458280ABE}" destId="{65052BE9-6C98-450D-B800-B960DC39779E}" srcOrd="2" destOrd="0" presId="urn:microsoft.com/office/officeart/2005/8/layout/orgChart1"/>
    <dgm:cxn modelId="{D6772552-B6C5-41B0-ACB1-3D80B7426D2A}" type="presParOf" srcId="{68DDDE65-7A6F-4F1C-A36E-BD695F88A2FF}" destId="{95B17245-6C5B-4B5E-8108-E71AA98C446B}" srcOrd="2" destOrd="0" presId="urn:microsoft.com/office/officeart/2005/8/layout/orgChart1"/>
    <dgm:cxn modelId="{A3D5AB3A-6D4F-41D2-965F-63E83C9C4FD5}" type="presParOf" srcId="{D63B2CFF-53D3-4920-A6C5-19D2B56CC2D2}" destId="{1012FC35-5C28-4364-A72B-1472352B6FA8}" srcOrd="2" destOrd="0" presId="urn:microsoft.com/office/officeart/2005/8/layout/orgChart1"/>
    <dgm:cxn modelId="{6B7BABF5-DB18-48E7-9D5B-DBF9EE4D6E9C}" type="presParOf" srcId="{D63B2CFF-53D3-4920-A6C5-19D2B56CC2D2}" destId="{E87FFD4B-6C59-4C2F-B8A1-8E8BC0CA3683}" srcOrd="3" destOrd="0" presId="urn:microsoft.com/office/officeart/2005/8/layout/orgChart1"/>
    <dgm:cxn modelId="{7923E463-25D9-4F6D-A23E-7EC14E1F64D9}" type="presParOf" srcId="{E87FFD4B-6C59-4C2F-B8A1-8E8BC0CA3683}" destId="{BB5315EB-0449-4D1D-AB16-DB7AAA156C24}" srcOrd="0" destOrd="0" presId="urn:microsoft.com/office/officeart/2005/8/layout/orgChart1"/>
    <dgm:cxn modelId="{0D5A4110-7A46-4100-9298-225392C9B32F}" type="presParOf" srcId="{BB5315EB-0449-4D1D-AB16-DB7AAA156C24}" destId="{7C5664F5-994D-4EA6-ACCE-19B080B97665}" srcOrd="0" destOrd="0" presId="urn:microsoft.com/office/officeart/2005/8/layout/orgChart1"/>
    <dgm:cxn modelId="{F5166F7B-088D-45EF-91A0-D037BD4FD8F3}" type="presParOf" srcId="{BB5315EB-0449-4D1D-AB16-DB7AAA156C24}" destId="{38497F10-F008-47F1-9E60-A507EAA7A97B}" srcOrd="1" destOrd="0" presId="urn:microsoft.com/office/officeart/2005/8/layout/orgChart1"/>
    <dgm:cxn modelId="{61481860-FC47-466D-8E64-B6373D3E8694}" type="presParOf" srcId="{E87FFD4B-6C59-4C2F-B8A1-8E8BC0CA3683}" destId="{26CEA731-04F5-45FB-87CB-39D72644C87D}" srcOrd="1" destOrd="0" presId="urn:microsoft.com/office/officeart/2005/8/layout/orgChart1"/>
    <dgm:cxn modelId="{DFBEC761-D1BB-4764-A3C5-5126BD929031}" type="presParOf" srcId="{26CEA731-04F5-45FB-87CB-39D72644C87D}" destId="{443AEFE7-23B7-4BB0-A342-ABFAEC626208}" srcOrd="0" destOrd="0" presId="urn:microsoft.com/office/officeart/2005/8/layout/orgChart1"/>
    <dgm:cxn modelId="{4F654C28-B362-405D-8931-16161223E0E3}" type="presParOf" srcId="{26CEA731-04F5-45FB-87CB-39D72644C87D}" destId="{BACBF922-DD45-4F65-93E2-C90D3B495525}" srcOrd="1" destOrd="0" presId="urn:microsoft.com/office/officeart/2005/8/layout/orgChart1"/>
    <dgm:cxn modelId="{B9940FA1-7A4B-4CF3-8E0F-22E6587B87FD}" type="presParOf" srcId="{BACBF922-DD45-4F65-93E2-C90D3B495525}" destId="{07DAA06C-5C16-4BD3-B7F8-FC416A19C50C}" srcOrd="0" destOrd="0" presId="urn:microsoft.com/office/officeart/2005/8/layout/orgChart1"/>
    <dgm:cxn modelId="{CD32E7F4-DF36-4F65-AB34-F0DC92A23FB3}" type="presParOf" srcId="{07DAA06C-5C16-4BD3-B7F8-FC416A19C50C}" destId="{D18EA6BB-799F-4322-B35F-1F1EF9B2BF52}" srcOrd="0" destOrd="0" presId="urn:microsoft.com/office/officeart/2005/8/layout/orgChart1"/>
    <dgm:cxn modelId="{027A5C29-AA35-4EA8-88B8-039678A5CD0B}" type="presParOf" srcId="{07DAA06C-5C16-4BD3-B7F8-FC416A19C50C}" destId="{CFFCDD7F-663A-41BF-8778-A8F6F97D5C5E}" srcOrd="1" destOrd="0" presId="urn:microsoft.com/office/officeart/2005/8/layout/orgChart1"/>
    <dgm:cxn modelId="{D729C3EA-440B-46D6-9F09-22E93B3B7E87}" type="presParOf" srcId="{BACBF922-DD45-4F65-93E2-C90D3B495525}" destId="{2DA27D44-1955-4552-9635-1CBDE9311FA1}" srcOrd="1" destOrd="0" presId="urn:microsoft.com/office/officeart/2005/8/layout/orgChart1"/>
    <dgm:cxn modelId="{A096F120-77BE-415F-ABE1-0EB5CB1620B3}" type="presParOf" srcId="{BACBF922-DD45-4F65-93E2-C90D3B495525}" destId="{C5D90784-E3FC-4DA7-ABC9-4A4CC21F26BA}" srcOrd="2" destOrd="0" presId="urn:microsoft.com/office/officeart/2005/8/layout/orgChart1"/>
    <dgm:cxn modelId="{664AE454-E2BD-4ED4-87EB-14077FD6546C}" type="presParOf" srcId="{E87FFD4B-6C59-4C2F-B8A1-8E8BC0CA3683}" destId="{31B4AC89-149F-4304-A64B-CB22710E8473}" srcOrd="2" destOrd="0" presId="urn:microsoft.com/office/officeart/2005/8/layout/orgChart1"/>
    <dgm:cxn modelId="{F6465AA8-8518-403E-BE8D-674733152C20}" type="presParOf" srcId="{D63B2CFF-53D3-4920-A6C5-19D2B56CC2D2}" destId="{2271BD0D-9B67-4D4B-89A0-DFE714B30940}" srcOrd="4" destOrd="0" presId="urn:microsoft.com/office/officeart/2005/8/layout/orgChart1"/>
    <dgm:cxn modelId="{08DC9FFE-A199-443A-B9FD-DAE1DBB27BE5}" type="presParOf" srcId="{D63B2CFF-53D3-4920-A6C5-19D2B56CC2D2}" destId="{7FB79DF1-DA89-4950-89FE-AE1098150591}" srcOrd="5" destOrd="0" presId="urn:microsoft.com/office/officeart/2005/8/layout/orgChart1"/>
    <dgm:cxn modelId="{C762101C-A471-49B8-8579-6039957F2E49}" type="presParOf" srcId="{7FB79DF1-DA89-4950-89FE-AE1098150591}" destId="{79B5E8F6-E150-499F-9D1F-778733D08758}" srcOrd="0" destOrd="0" presId="urn:microsoft.com/office/officeart/2005/8/layout/orgChart1"/>
    <dgm:cxn modelId="{29EC763F-DFDF-4667-9309-B426D9466A2F}" type="presParOf" srcId="{79B5E8F6-E150-499F-9D1F-778733D08758}" destId="{80FAD416-A874-427B-A5AD-D2C96F47207E}" srcOrd="0" destOrd="0" presId="urn:microsoft.com/office/officeart/2005/8/layout/orgChart1"/>
    <dgm:cxn modelId="{AEB40C07-8549-41BE-86E8-4C52F3CEF075}" type="presParOf" srcId="{79B5E8F6-E150-499F-9D1F-778733D08758}" destId="{53C1E62F-7C05-4C7E-8232-358180D0C16F}" srcOrd="1" destOrd="0" presId="urn:microsoft.com/office/officeart/2005/8/layout/orgChart1"/>
    <dgm:cxn modelId="{A7B4624C-5B6E-4074-B51A-328E9373C18E}" type="presParOf" srcId="{7FB79DF1-DA89-4950-89FE-AE1098150591}" destId="{9C4EB8C7-F101-4D4B-BDC1-B2C4A81E1FB4}" srcOrd="1" destOrd="0" presId="urn:microsoft.com/office/officeart/2005/8/layout/orgChart1"/>
    <dgm:cxn modelId="{5391C60C-8A1F-4944-8184-8433A6B9572B}" type="presParOf" srcId="{9C4EB8C7-F101-4D4B-BDC1-B2C4A81E1FB4}" destId="{8EDB2517-6AB5-45A1-A0FF-BCA63DA10434}" srcOrd="0" destOrd="0" presId="urn:microsoft.com/office/officeart/2005/8/layout/orgChart1"/>
    <dgm:cxn modelId="{F7998279-6274-4A32-8A8A-04572E464F8D}" type="presParOf" srcId="{9C4EB8C7-F101-4D4B-BDC1-B2C4A81E1FB4}" destId="{D61308A4-B123-40A5-ABF3-D3AEAB35E908}" srcOrd="1" destOrd="0" presId="urn:microsoft.com/office/officeart/2005/8/layout/orgChart1"/>
    <dgm:cxn modelId="{799831A4-F5AB-4401-970A-3386116BFB47}" type="presParOf" srcId="{D61308A4-B123-40A5-ABF3-D3AEAB35E908}" destId="{C121202C-B65B-40EB-A479-D829F56DFA33}" srcOrd="0" destOrd="0" presId="urn:microsoft.com/office/officeart/2005/8/layout/orgChart1"/>
    <dgm:cxn modelId="{B25D1906-C6CB-4C56-BCBE-86F0AC305EE7}" type="presParOf" srcId="{C121202C-B65B-40EB-A479-D829F56DFA33}" destId="{DD1CDAEE-826B-45A0-92B0-C76A9D1D1F3C}" srcOrd="0" destOrd="0" presId="urn:microsoft.com/office/officeart/2005/8/layout/orgChart1"/>
    <dgm:cxn modelId="{B642FDD7-CFCB-4139-97D3-81AC6D8D79E6}" type="presParOf" srcId="{C121202C-B65B-40EB-A479-D829F56DFA33}" destId="{29E44EEA-8EE7-42F6-9D67-AB41D63467C4}" srcOrd="1" destOrd="0" presId="urn:microsoft.com/office/officeart/2005/8/layout/orgChart1"/>
    <dgm:cxn modelId="{5B1DC42B-622E-44E4-B0B5-EA4BB657A7F9}" type="presParOf" srcId="{D61308A4-B123-40A5-ABF3-D3AEAB35E908}" destId="{DDB0EA19-9C12-46CC-87D9-20977C2CC4BF}" srcOrd="1" destOrd="0" presId="urn:microsoft.com/office/officeart/2005/8/layout/orgChart1"/>
    <dgm:cxn modelId="{A2F9699D-7BA8-4364-AF6D-828D15D82023}" type="presParOf" srcId="{D61308A4-B123-40A5-ABF3-D3AEAB35E908}" destId="{551AB5E1-F503-42EA-95E2-FB97F0E2568B}" srcOrd="2" destOrd="0" presId="urn:microsoft.com/office/officeart/2005/8/layout/orgChart1"/>
    <dgm:cxn modelId="{723C974C-EF8E-4A7F-9C6F-14EA1C2079BC}" type="presParOf" srcId="{7FB79DF1-DA89-4950-89FE-AE1098150591}" destId="{9960E042-3A10-4AAE-A324-4F87B590D63D}" srcOrd="2" destOrd="0" presId="urn:microsoft.com/office/officeart/2005/8/layout/orgChart1"/>
    <dgm:cxn modelId="{77D8CDAE-0D83-4D84-AB29-85E9B7913816}" type="presParOf" srcId="{8BC94F98-A2C8-401F-AC44-3C75A87F2197}" destId="{E7420B2C-F5A8-44F2-B470-E39EE1E5C0F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3F9B06-8B01-4A1B-A49D-DF969118454D}"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s-MX"/>
        </a:p>
      </dgm:t>
    </dgm:pt>
    <dgm:pt modelId="{EE84EC98-E5CC-4998-98FE-81B396EAB497}">
      <dgm:prSet phldrT="[Texto]"/>
      <dgm:spPr/>
      <dgm:t>
        <a:bodyPr/>
        <a:lstStyle/>
        <a:p>
          <a:r>
            <a:rPr lang="es-MX" dirty="0" smtClean="0"/>
            <a:t>Producto</a:t>
          </a:r>
          <a:endParaRPr lang="es-MX" dirty="0"/>
        </a:p>
      </dgm:t>
    </dgm:pt>
    <dgm:pt modelId="{5D095A7E-E34A-4BA6-AD4A-2BF6B6E2EC3A}" type="parTrans" cxnId="{87E2ECC2-4C54-4776-9DD6-5676BD93D917}">
      <dgm:prSet/>
      <dgm:spPr/>
      <dgm:t>
        <a:bodyPr/>
        <a:lstStyle/>
        <a:p>
          <a:endParaRPr lang="es-MX"/>
        </a:p>
      </dgm:t>
    </dgm:pt>
    <dgm:pt modelId="{F06BAD3E-CAFD-44E0-B242-45F68EA5A1C1}" type="sibTrans" cxnId="{87E2ECC2-4C54-4776-9DD6-5676BD93D917}">
      <dgm:prSet/>
      <dgm:spPr/>
      <dgm:t>
        <a:bodyPr/>
        <a:lstStyle/>
        <a:p>
          <a:endParaRPr lang="es-MX"/>
        </a:p>
      </dgm:t>
    </dgm:pt>
    <dgm:pt modelId="{99319B55-8FFC-4B7D-802A-98ADCA5384F1}">
      <dgm:prSet phldrT="[Texto]"/>
      <dgm:spPr/>
      <dgm:t>
        <a:bodyPr/>
        <a:lstStyle/>
        <a:p>
          <a:r>
            <a:rPr lang="es-MX" dirty="0" smtClean="0"/>
            <a:t>Precio</a:t>
          </a:r>
          <a:endParaRPr lang="es-MX" dirty="0"/>
        </a:p>
      </dgm:t>
    </dgm:pt>
    <dgm:pt modelId="{2A6341F1-FC2F-4015-9ECF-A78653086DF2}" type="parTrans" cxnId="{C08D4A20-A29B-4364-8369-6F5C7C20C9B9}">
      <dgm:prSet/>
      <dgm:spPr/>
      <dgm:t>
        <a:bodyPr/>
        <a:lstStyle/>
        <a:p>
          <a:endParaRPr lang="es-MX"/>
        </a:p>
      </dgm:t>
    </dgm:pt>
    <dgm:pt modelId="{F2BB009B-290E-431F-AC7F-A2FE1DE8623E}" type="sibTrans" cxnId="{C08D4A20-A29B-4364-8369-6F5C7C20C9B9}">
      <dgm:prSet/>
      <dgm:spPr/>
      <dgm:t>
        <a:bodyPr/>
        <a:lstStyle/>
        <a:p>
          <a:endParaRPr lang="es-MX"/>
        </a:p>
      </dgm:t>
    </dgm:pt>
    <dgm:pt modelId="{6001CBEA-9902-4000-991F-D10D483F4D6D}">
      <dgm:prSet/>
      <dgm:spPr/>
      <dgm:t>
        <a:bodyPr/>
        <a:lstStyle/>
        <a:p>
          <a:r>
            <a:rPr lang="es-MX" dirty="0" smtClean="0"/>
            <a:t>Publicidad, servicio y venta </a:t>
          </a:r>
          <a:endParaRPr lang="es-MX" dirty="0"/>
        </a:p>
      </dgm:t>
    </dgm:pt>
    <dgm:pt modelId="{1279230F-5228-403F-8940-191FFB17B12E}" type="parTrans" cxnId="{E29E2AAB-9806-4FB8-82FF-0395FFE19053}">
      <dgm:prSet/>
      <dgm:spPr/>
      <dgm:t>
        <a:bodyPr/>
        <a:lstStyle/>
        <a:p>
          <a:endParaRPr lang="es-MX"/>
        </a:p>
      </dgm:t>
    </dgm:pt>
    <dgm:pt modelId="{F644894D-2310-4B91-8A01-A9C58205171E}" type="sibTrans" cxnId="{E29E2AAB-9806-4FB8-82FF-0395FFE19053}">
      <dgm:prSet/>
      <dgm:spPr/>
      <dgm:t>
        <a:bodyPr/>
        <a:lstStyle/>
        <a:p>
          <a:endParaRPr lang="es-MX"/>
        </a:p>
      </dgm:t>
    </dgm:pt>
    <dgm:pt modelId="{70B22F58-12A1-4972-ACF4-9674BD064EE8}">
      <dgm:prSet/>
      <dgm:spPr/>
      <dgm:t>
        <a:bodyPr/>
        <a:lstStyle/>
        <a:p>
          <a:r>
            <a:rPr lang="es-MX" dirty="0" smtClean="0"/>
            <a:t>Marca</a:t>
          </a:r>
          <a:endParaRPr lang="es-MX" dirty="0"/>
        </a:p>
      </dgm:t>
    </dgm:pt>
    <dgm:pt modelId="{98F996F4-9B98-4D48-BDCC-0EF7D46849B2}" type="parTrans" cxnId="{9B9DC326-5233-45A0-BD2E-ED7F7A226B8F}">
      <dgm:prSet/>
      <dgm:spPr/>
      <dgm:t>
        <a:bodyPr/>
        <a:lstStyle/>
        <a:p>
          <a:endParaRPr lang="es-MX"/>
        </a:p>
      </dgm:t>
    </dgm:pt>
    <dgm:pt modelId="{E1CF976B-E4D6-48B9-ABE3-4317CA057805}" type="sibTrans" cxnId="{9B9DC326-5233-45A0-BD2E-ED7F7A226B8F}">
      <dgm:prSet/>
      <dgm:spPr/>
      <dgm:t>
        <a:bodyPr/>
        <a:lstStyle/>
        <a:p>
          <a:endParaRPr lang="es-MX"/>
        </a:p>
      </dgm:t>
    </dgm:pt>
    <dgm:pt modelId="{D429A801-0594-43C8-9F2D-CDF1F26809B7}" type="pres">
      <dgm:prSet presAssocID="{A13F9B06-8B01-4A1B-A49D-DF969118454D}" presName="Name0" presStyleCnt="0">
        <dgm:presLayoutVars>
          <dgm:chMax val="7"/>
          <dgm:dir/>
          <dgm:animLvl val="lvl"/>
          <dgm:resizeHandles val="exact"/>
        </dgm:presLayoutVars>
      </dgm:prSet>
      <dgm:spPr/>
      <dgm:t>
        <a:bodyPr/>
        <a:lstStyle/>
        <a:p>
          <a:endParaRPr lang="es-MX"/>
        </a:p>
      </dgm:t>
    </dgm:pt>
    <dgm:pt modelId="{FA83EFDD-E6D6-4081-AAE3-E5235DA41EBB}" type="pres">
      <dgm:prSet presAssocID="{EE84EC98-E5CC-4998-98FE-81B396EAB497}" presName="circle1" presStyleLbl="node1" presStyleIdx="0" presStyleCnt="4"/>
      <dgm:spPr/>
      <dgm:t>
        <a:bodyPr/>
        <a:lstStyle/>
        <a:p>
          <a:endParaRPr lang="es-MX"/>
        </a:p>
      </dgm:t>
    </dgm:pt>
    <dgm:pt modelId="{586E81FB-87D3-4F46-B093-58CF20BD5AEB}" type="pres">
      <dgm:prSet presAssocID="{EE84EC98-E5CC-4998-98FE-81B396EAB497}" presName="space" presStyleCnt="0"/>
      <dgm:spPr/>
      <dgm:t>
        <a:bodyPr/>
        <a:lstStyle/>
        <a:p>
          <a:endParaRPr lang="es-MX"/>
        </a:p>
      </dgm:t>
    </dgm:pt>
    <dgm:pt modelId="{5165C5CF-BBD6-4EC0-A86A-C595D0E02FCC}" type="pres">
      <dgm:prSet presAssocID="{EE84EC98-E5CC-4998-98FE-81B396EAB497}" presName="rect1" presStyleLbl="alignAcc1" presStyleIdx="0" presStyleCnt="4"/>
      <dgm:spPr/>
      <dgm:t>
        <a:bodyPr/>
        <a:lstStyle/>
        <a:p>
          <a:endParaRPr lang="es-MX"/>
        </a:p>
      </dgm:t>
    </dgm:pt>
    <dgm:pt modelId="{D7D48E05-9A2F-485F-95CA-C4272931CA23}" type="pres">
      <dgm:prSet presAssocID="{70B22F58-12A1-4972-ACF4-9674BD064EE8}" presName="vertSpace2" presStyleLbl="node1" presStyleIdx="0" presStyleCnt="4"/>
      <dgm:spPr/>
      <dgm:t>
        <a:bodyPr/>
        <a:lstStyle/>
        <a:p>
          <a:endParaRPr lang="es-MX"/>
        </a:p>
      </dgm:t>
    </dgm:pt>
    <dgm:pt modelId="{AA58F0C9-0C97-4531-9876-E75A7E2B9EA8}" type="pres">
      <dgm:prSet presAssocID="{70B22F58-12A1-4972-ACF4-9674BD064EE8}" presName="circle2" presStyleLbl="node1" presStyleIdx="1" presStyleCnt="4"/>
      <dgm:spPr/>
      <dgm:t>
        <a:bodyPr/>
        <a:lstStyle/>
        <a:p>
          <a:endParaRPr lang="es-MX"/>
        </a:p>
      </dgm:t>
    </dgm:pt>
    <dgm:pt modelId="{BC171646-4317-4044-BE52-38D355401930}" type="pres">
      <dgm:prSet presAssocID="{70B22F58-12A1-4972-ACF4-9674BD064EE8}" presName="rect2" presStyleLbl="alignAcc1" presStyleIdx="1" presStyleCnt="4"/>
      <dgm:spPr/>
      <dgm:t>
        <a:bodyPr/>
        <a:lstStyle/>
        <a:p>
          <a:endParaRPr lang="es-MX"/>
        </a:p>
      </dgm:t>
    </dgm:pt>
    <dgm:pt modelId="{507E5B02-87DE-4BD6-9174-3CD5CBBE1593}" type="pres">
      <dgm:prSet presAssocID="{99319B55-8FFC-4B7D-802A-98ADCA5384F1}" presName="vertSpace3" presStyleLbl="node1" presStyleIdx="1" presStyleCnt="4"/>
      <dgm:spPr/>
      <dgm:t>
        <a:bodyPr/>
        <a:lstStyle/>
        <a:p>
          <a:endParaRPr lang="es-MX"/>
        </a:p>
      </dgm:t>
    </dgm:pt>
    <dgm:pt modelId="{BBEBBF78-F1ED-4253-B73D-7C5B8F9511EA}" type="pres">
      <dgm:prSet presAssocID="{99319B55-8FFC-4B7D-802A-98ADCA5384F1}" presName="circle3" presStyleLbl="node1" presStyleIdx="2" presStyleCnt="4"/>
      <dgm:spPr/>
      <dgm:t>
        <a:bodyPr/>
        <a:lstStyle/>
        <a:p>
          <a:endParaRPr lang="es-MX"/>
        </a:p>
      </dgm:t>
    </dgm:pt>
    <dgm:pt modelId="{A7C86F94-9A2C-4DD1-ADB3-34A2B7481147}" type="pres">
      <dgm:prSet presAssocID="{99319B55-8FFC-4B7D-802A-98ADCA5384F1}" presName="rect3" presStyleLbl="alignAcc1" presStyleIdx="2" presStyleCnt="4"/>
      <dgm:spPr/>
      <dgm:t>
        <a:bodyPr/>
        <a:lstStyle/>
        <a:p>
          <a:endParaRPr lang="es-MX"/>
        </a:p>
      </dgm:t>
    </dgm:pt>
    <dgm:pt modelId="{E6E83BC6-F33B-4A0B-BA5F-0615315DD6E4}" type="pres">
      <dgm:prSet presAssocID="{6001CBEA-9902-4000-991F-D10D483F4D6D}" presName="vertSpace4" presStyleLbl="node1" presStyleIdx="2" presStyleCnt="4"/>
      <dgm:spPr/>
      <dgm:t>
        <a:bodyPr/>
        <a:lstStyle/>
        <a:p>
          <a:endParaRPr lang="es-MX"/>
        </a:p>
      </dgm:t>
    </dgm:pt>
    <dgm:pt modelId="{23C715A2-6EC7-4D38-A278-F7D8C42398A4}" type="pres">
      <dgm:prSet presAssocID="{6001CBEA-9902-4000-991F-D10D483F4D6D}" presName="circle4" presStyleLbl="node1" presStyleIdx="3" presStyleCnt="4"/>
      <dgm:spPr/>
      <dgm:t>
        <a:bodyPr/>
        <a:lstStyle/>
        <a:p>
          <a:endParaRPr lang="es-MX"/>
        </a:p>
      </dgm:t>
    </dgm:pt>
    <dgm:pt modelId="{47CEE6C4-6ED4-4096-AFCA-6499E1C99D13}" type="pres">
      <dgm:prSet presAssocID="{6001CBEA-9902-4000-991F-D10D483F4D6D}" presName="rect4" presStyleLbl="alignAcc1" presStyleIdx="3" presStyleCnt="4"/>
      <dgm:spPr/>
      <dgm:t>
        <a:bodyPr/>
        <a:lstStyle/>
        <a:p>
          <a:endParaRPr lang="es-MX"/>
        </a:p>
      </dgm:t>
    </dgm:pt>
    <dgm:pt modelId="{27E02B02-FEF8-450C-B53F-BDAD188574B4}" type="pres">
      <dgm:prSet presAssocID="{EE84EC98-E5CC-4998-98FE-81B396EAB497}" presName="rect1ParTxNoCh" presStyleLbl="alignAcc1" presStyleIdx="3" presStyleCnt="4">
        <dgm:presLayoutVars>
          <dgm:chMax val="1"/>
          <dgm:bulletEnabled val="1"/>
        </dgm:presLayoutVars>
      </dgm:prSet>
      <dgm:spPr/>
      <dgm:t>
        <a:bodyPr/>
        <a:lstStyle/>
        <a:p>
          <a:endParaRPr lang="es-MX"/>
        </a:p>
      </dgm:t>
    </dgm:pt>
    <dgm:pt modelId="{4E0ADFDD-57DB-4551-AEB9-101AAF05597A}" type="pres">
      <dgm:prSet presAssocID="{70B22F58-12A1-4972-ACF4-9674BD064EE8}" presName="rect2ParTxNoCh" presStyleLbl="alignAcc1" presStyleIdx="3" presStyleCnt="4">
        <dgm:presLayoutVars>
          <dgm:chMax val="1"/>
          <dgm:bulletEnabled val="1"/>
        </dgm:presLayoutVars>
      </dgm:prSet>
      <dgm:spPr/>
      <dgm:t>
        <a:bodyPr/>
        <a:lstStyle/>
        <a:p>
          <a:endParaRPr lang="es-MX"/>
        </a:p>
      </dgm:t>
    </dgm:pt>
    <dgm:pt modelId="{58D26365-C593-4127-BE20-3B1BE64023C4}" type="pres">
      <dgm:prSet presAssocID="{99319B55-8FFC-4B7D-802A-98ADCA5384F1}" presName="rect3ParTxNoCh" presStyleLbl="alignAcc1" presStyleIdx="3" presStyleCnt="4">
        <dgm:presLayoutVars>
          <dgm:chMax val="1"/>
          <dgm:bulletEnabled val="1"/>
        </dgm:presLayoutVars>
      </dgm:prSet>
      <dgm:spPr/>
      <dgm:t>
        <a:bodyPr/>
        <a:lstStyle/>
        <a:p>
          <a:endParaRPr lang="es-MX"/>
        </a:p>
      </dgm:t>
    </dgm:pt>
    <dgm:pt modelId="{AAC60EED-A8A9-4D49-A0F9-42BE5911BD65}" type="pres">
      <dgm:prSet presAssocID="{6001CBEA-9902-4000-991F-D10D483F4D6D}" presName="rect4ParTxNoCh" presStyleLbl="alignAcc1" presStyleIdx="3" presStyleCnt="4">
        <dgm:presLayoutVars>
          <dgm:chMax val="1"/>
          <dgm:bulletEnabled val="1"/>
        </dgm:presLayoutVars>
      </dgm:prSet>
      <dgm:spPr/>
      <dgm:t>
        <a:bodyPr/>
        <a:lstStyle/>
        <a:p>
          <a:endParaRPr lang="es-MX"/>
        </a:p>
      </dgm:t>
    </dgm:pt>
  </dgm:ptLst>
  <dgm:cxnLst>
    <dgm:cxn modelId="{E29E2AAB-9806-4FB8-82FF-0395FFE19053}" srcId="{A13F9B06-8B01-4A1B-A49D-DF969118454D}" destId="{6001CBEA-9902-4000-991F-D10D483F4D6D}" srcOrd="3" destOrd="0" parTransId="{1279230F-5228-403F-8940-191FFB17B12E}" sibTransId="{F644894D-2310-4B91-8A01-A9C58205171E}"/>
    <dgm:cxn modelId="{87E2ECC2-4C54-4776-9DD6-5676BD93D917}" srcId="{A13F9B06-8B01-4A1B-A49D-DF969118454D}" destId="{EE84EC98-E5CC-4998-98FE-81B396EAB497}" srcOrd="0" destOrd="0" parTransId="{5D095A7E-E34A-4BA6-AD4A-2BF6B6E2EC3A}" sibTransId="{F06BAD3E-CAFD-44E0-B242-45F68EA5A1C1}"/>
    <dgm:cxn modelId="{DF3F72B9-1CD0-446F-B4CF-9D7FCD3B6F70}" type="presOf" srcId="{6001CBEA-9902-4000-991F-D10D483F4D6D}" destId="{AAC60EED-A8A9-4D49-A0F9-42BE5911BD65}" srcOrd="1" destOrd="0" presId="urn:microsoft.com/office/officeart/2005/8/layout/target3"/>
    <dgm:cxn modelId="{132BB08E-8A74-4A30-A4C1-E24198C57BE7}" type="presOf" srcId="{A13F9B06-8B01-4A1B-A49D-DF969118454D}" destId="{D429A801-0594-43C8-9F2D-CDF1F26809B7}" srcOrd="0" destOrd="0" presId="urn:microsoft.com/office/officeart/2005/8/layout/target3"/>
    <dgm:cxn modelId="{9C62590E-416B-49CE-86C6-C90F9A817576}" type="presOf" srcId="{70B22F58-12A1-4972-ACF4-9674BD064EE8}" destId="{BC171646-4317-4044-BE52-38D355401930}" srcOrd="0" destOrd="0" presId="urn:microsoft.com/office/officeart/2005/8/layout/target3"/>
    <dgm:cxn modelId="{38F42E85-7B36-448A-83E0-0E95700C8654}" type="presOf" srcId="{EE84EC98-E5CC-4998-98FE-81B396EAB497}" destId="{5165C5CF-BBD6-4EC0-A86A-C595D0E02FCC}" srcOrd="0" destOrd="0" presId="urn:microsoft.com/office/officeart/2005/8/layout/target3"/>
    <dgm:cxn modelId="{1CEE63F3-365F-4AC1-B772-B5B4425F2FA7}" type="presOf" srcId="{70B22F58-12A1-4972-ACF4-9674BD064EE8}" destId="{4E0ADFDD-57DB-4551-AEB9-101AAF05597A}" srcOrd="1" destOrd="0" presId="urn:microsoft.com/office/officeart/2005/8/layout/target3"/>
    <dgm:cxn modelId="{0DB49BF0-2A11-48B0-BAC1-835560950614}" type="presOf" srcId="{EE84EC98-E5CC-4998-98FE-81B396EAB497}" destId="{27E02B02-FEF8-450C-B53F-BDAD188574B4}" srcOrd="1" destOrd="0" presId="urn:microsoft.com/office/officeart/2005/8/layout/target3"/>
    <dgm:cxn modelId="{813FF2FA-2090-4C88-8376-BAFF52F11CD9}" type="presOf" srcId="{99319B55-8FFC-4B7D-802A-98ADCA5384F1}" destId="{A7C86F94-9A2C-4DD1-ADB3-34A2B7481147}" srcOrd="0" destOrd="0" presId="urn:microsoft.com/office/officeart/2005/8/layout/target3"/>
    <dgm:cxn modelId="{9B9DC326-5233-45A0-BD2E-ED7F7A226B8F}" srcId="{A13F9B06-8B01-4A1B-A49D-DF969118454D}" destId="{70B22F58-12A1-4972-ACF4-9674BD064EE8}" srcOrd="1" destOrd="0" parTransId="{98F996F4-9B98-4D48-BDCC-0EF7D46849B2}" sibTransId="{E1CF976B-E4D6-48B9-ABE3-4317CA057805}"/>
    <dgm:cxn modelId="{C08D4A20-A29B-4364-8369-6F5C7C20C9B9}" srcId="{A13F9B06-8B01-4A1B-A49D-DF969118454D}" destId="{99319B55-8FFC-4B7D-802A-98ADCA5384F1}" srcOrd="2" destOrd="0" parTransId="{2A6341F1-FC2F-4015-9ECF-A78653086DF2}" sibTransId="{F2BB009B-290E-431F-AC7F-A2FE1DE8623E}"/>
    <dgm:cxn modelId="{7E61A911-54F9-45BD-B5A3-84870DF08702}" type="presOf" srcId="{99319B55-8FFC-4B7D-802A-98ADCA5384F1}" destId="{58D26365-C593-4127-BE20-3B1BE64023C4}" srcOrd="1" destOrd="0" presId="urn:microsoft.com/office/officeart/2005/8/layout/target3"/>
    <dgm:cxn modelId="{1E1D71EB-A1AB-45A0-9CD3-28F070972361}" type="presOf" srcId="{6001CBEA-9902-4000-991F-D10D483F4D6D}" destId="{47CEE6C4-6ED4-4096-AFCA-6499E1C99D13}" srcOrd="0" destOrd="0" presId="urn:microsoft.com/office/officeart/2005/8/layout/target3"/>
    <dgm:cxn modelId="{6B9691C8-739E-41BB-A4C5-EC1DA82390C1}" type="presParOf" srcId="{D429A801-0594-43C8-9F2D-CDF1F26809B7}" destId="{FA83EFDD-E6D6-4081-AAE3-E5235DA41EBB}" srcOrd="0" destOrd="0" presId="urn:microsoft.com/office/officeart/2005/8/layout/target3"/>
    <dgm:cxn modelId="{5969954D-8C59-4A6E-AF94-174A69BFFD33}" type="presParOf" srcId="{D429A801-0594-43C8-9F2D-CDF1F26809B7}" destId="{586E81FB-87D3-4F46-B093-58CF20BD5AEB}" srcOrd="1" destOrd="0" presId="urn:microsoft.com/office/officeart/2005/8/layout/target3"/>
    <dgm:cxn modelId="{EBA242B2-3E73-40F4-B3F5-C6AC4BA45423}" type="presParOf" srcId="{D429A801-0594-43C8-9F2D-CDF1F26809B7}" destId="{5165C5CF-BBD6-4EC0-A86A-C595D0E02FCC}" srcOrd="2" destOrd="0" presId="urn:microsoft.com/office/officeart/2005/8/layout/target3"/>
    <dgm:cxn modelId="{F0A9C222-57FC-4427-9B5F-0CDA56D5BB60}" type="presParOf" srcId="{D429A801-0594-43C8-9F2D-CDF1F26809B7}" destId="{D7D48E05-9A2F-485F-95CA-C4272931CA23}" srcOrd="3" destOrd="0" presId="urn:microsoft.com/office/officeart/2005/8/layout/target3"/>
    <dgm:cxn modelId="{567A790F-AC31-4C8C-946A-EC93240DBC74}" type="presParOf" srcId="{D429A801-0594-43C8-9F2D-CDF1F26809B7}" destId="{AA58F0C9-0C97-4531-9876-E75A7E2B9EA8}" srcOrd="4" destOrd="0" presId="urn:microsoft.com/office/officeart/2005/8/layout/target3"/>
    <dgm:cxn modelId="{A6FCA22B-6812-4F3C-9190-29DD4CD8597E}" type="presParOf" srcId="{D429A801-0594-43C8-9F2D-CDF1F26809B7}" destId="{BC171646-4317-4044-BE52-38D355401930}" srcOrd="5" destOrd="0" presId="urn:microsoft.com/office/officeart/2005/8/layout/target3"/>
    <dgm:cxn modelId="{1D2CF1FA-65CA-430D-9AF9-955C9FB31D9E}" type="presParOf" srcId="{D429A801-0594-43C8-9F2D-CDF1F26809B7}" destId="{507E5B02-87DE-4BD6-9174-3CD5CBBE1593}" srcOrd="6" destOrd="0" presId="urn:microsoft.com/office/officeart/2005/8/layout/target3"/>
    <dgm:cxn modelId="{22A5DAA5-CB4B-495F-A621-D49B6DF7ECD3}" type="presParOf" srcId="{D429A801-0594-43C8-9F2D-CDF1F26809B7}" destId="{BBEBBF78-F1ED-4253-B73D-7C5B8F9511EA}" srcOrd="7" destOrd="0" presId="urn:microsoft.com/office/officeart/2005/8/layout/target3"/>
    <dgm:cxn modelId="{F2CF90F6-A5FC-4C2B-8F53-3BD235F15DD3}" type="presParOf" srcId="{D429A801-0594-43C8-9F2D-CDF1F26809B7}" destId="{A7C86F94-9A2C-4DD1-ADB3-34A2B7481147}" srcOrd="8" destOrd="0" presId="urn:microsoft.com/office/officeart/2005/8/layout/target3"/>
    <dgm:cxn modelId="{0F9A7EFE-EA55-47F3-8AD3-E77144338EF9}" type="presParOf" srcId="{D429A801-0594-43C8-9F2D-CDF1F26809B7}" destId="{E6E83BC6-F33B-4A0B-BA5F-0615315DD6E4}" srcOrd="9" destOrd="0" presId="urn:microsoft.com/office/officeart/2005/8/layout/target3"/>
    <dgm:cxn modelId="{BBEF0207-26A0-4BE2-8D90-A317F84545A9}" type="presParOf" srcId="{D429A801-0594-43C8-9F2D-CDF1F26809B7}" destId="{23C715A2-6EC7-4D38-A278-F7D8C42398A4}" srcOrd="10" destOrd="0" presId="urn:microsoft.com/office/officeart/2005/8/layout/target3"/>
    <dgm:cxn modelId="{A50053A3-5240-4219-BE5A-F1BA482C1B63}" type="presParOf" srcId="{D429A801-0594-43C8-9F2D-CDF1F26809B7}" destId="{47CEE6C4-6ED4-4096-AFCA-6499E1C99D13}" srcOrd="11" destOrd="0" presId="urn:microsoft.com/office/officeart/2005/8/layout/target3"/>
    <dgm:cxn modelId="{79F3EBFC-FBF3-49CA-B34C-0582593136D7}" type="presParOf" srcId="{D429A801-0594-43C8-9F2D-CDF1F26809B7}" destId="{27E02B02-FEF8-450C-B53F-BDAD188574B4}" srcOrd="12" destOrd="0" presId="urn:microsoft.com/office/officeart/2005/8/layout/target3"/>
    <dgm:cxn modelId="{0679F871-A8C4-44F0-ABBA-48ECC600BFCF}" type="presParOf" srcId="{D429A801-0594-43C8-9F2D-CDF1F26809B7}" destId="{4E0ADFDD-57DB-4551-AEB9-101AAF05597A}" srcOrd="13" destOrd="0" presId="urn:microsoft.com/office/officeart/2005/8/layout/target3"/>
    <dgm:cxn modelId="{0B9205F7-2174-466C-9578-AD208B04CA39}" type="presParOf" srcId="{D429A801-0594-43C8-9F2D-CDF1F26809B7}" destId="{58D26365-C593-4127-BE20-3B1BE64023C4}" srcOrd="14" destOrd="0" presId="urn:microsoft.com/office/officeart/2005/8/layout/target3"/>
    <dgm:cxn modelId="{80B18556-14FB-4CA5-83B0-4E2DAB1ED866}" type="presParOf" srcId="{D429A801-0594-43C8-9F2D-CDF1F26809B7}" destId="{AAC60EED-A8A9-4D49-A0F9-42BE5911BD65}" srcOrd="15"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75305F-5480-4247-B69F-47C1DAE0AA13}" type="doc">
      <dgm:prSet loTypeId="urn:microsoft.com/office/officeart/2005/8/layout/pyramid2" loCatId="pyramid" qsTypeId="urn:microsoft.com/office/officeart/2005/8/quickstyle/simple1" qsCatId="simple" csTypeId="urn:microsoft.com/office/officeart/2005/8/colors/accent1_2" csCatId="accent1" phldr="1"/>
      <dgm:spPr/>
    </dgm:pt>
    <dgm:pt modelId="{B3200547-47AF-4599-B2D1-53AFA13E328C}">
      <dgm:prSet phldrT="[Texto]"/>
      <dgm:spPr/>
      <dgm:t>
        <a:bodyPr/>
        <a:lstStyle/>
        <a:p>
          <a:pPr algn="l"/>
          <a:r>
            <a:rPr lang="es-MX" dirty="0" smtClean="0">
              <a:hlinkClick xmlns:r="http://schemas.openxmlformats.org/officeDocument/2006/relationships" r:id="rId1" action="ppaction://hlinksldjump"/>
            </a:rPr>
            <a:t>2. Datos Personales</a:t>
          </a:r>
          <a:endParaRPr lang="es-MX" dirty="0"/>
        </a:p>
      </dgm:t>
    </dgm:pt>
    <dgm:pt modelId="{43E1DB7E-DBD4-46D7-8B62-BE9043C7C81D}" type="parTrans" cxnId="{BEFCB4E5-63D3-406A-8420-4DACAD2D8416}">
      <dgm:prSet/>
      <dgm:spPr/>
      <dgm:t>
        <a:bodyPr/>
        <a:lstStyle/>
        <a:p>
          <a:endParaRPr lang="es-MX"/>
        </a:p>
      </dgm:t>
    </dgm:pt>
    <dgm:pt modelId="{DB443DC6-5538-4C18-B3CC-9BC22A976444}" type="sibTrans" cxnId="{BEFCB4E5-63D3-406A-8420-4DACAD2D8416}">
      <dgm:prSet/>
      <dgm:spPr/>
      <dgm:t>
        <a:bodyPr/>
        <a:lstStyle/>
        <a:p>
          <a:endParaRPr lang="es-MX"/>
        </a:p>
      </dgm:t>
    </dgm:pt>
    <dgm:pt modelId="{C21DA6DB-C84B-4CBD-94A1-3FD29EA8927C}">
      <dgm:prSet phldrT="[Texto]"/>
      <dgm:spPr/>
      <dgm:t>
        <a:bodyPr/>
        <a:lstStyle/>
        <a:p>
          <a:pPr algn="l"/>
          <a:r>
            <a:rPr lang="es-MX" dirty="0" smtClean="0">
              <a:hlinkClick xmlns:r="http://schemas.openxmlformats.org/officeDocument/2006/relationships" r:id="rId2" action="ppaction://hlinksldjump"/>
            </a:rPr>
            <a:t>3. Estudios</a:t>
          </a:r>
          <a:endParaRPr lang="es-MX" dirty="0"/>
        </a:p>
      </dgm:t>
    </dgm:pt>
    <dgm:pt modelId="{7DA4950E-DB0A-4047-A92C-8F5DEC50AF46}" type="parTrans" cxnId="{F980710C-6640-400E-8F77-9801CECF4072}">
      <dgm:prSet/>
      <dgm:spPr/>
      <dgm:t>
        <a:bodyPr/>
        <a:lstStyle/>
        <a:p>
          <a:endParaRPr lang="es-MX"/>
        </a:p>
      </dgm:t>
    </dgm:pt>
    <dgm:pt modelId="{079BB010-B3FA-49F8-B0C0-78A431665B44}" type="sibTrans" cxnId="{F980710C-6640-400E-8F77-9801CECF4072}">
      <dgm:prSet/>
      <dgm:spPr/>
      <dgm:t>
        <a:bodyPr/>
        <a:lstStyle/>
        <a:p>
          <a:endParaRPr lang="es-MX"/>
        </a:p>
      </dgm:t>
    </dgm:pt>
    <dgm:pt modelId="{DD55CA1F-FA0D-466B-B170-9CCFC672F8AD}">
      <dgm:prSet/>
      <dgm:spPr/>
      <dgm:t>
        <a:bodyPr/>
        <a:lstStyle/>
        <a:p>
          <a:pPr algn="l"/>
          <a:r>
            <a:rPr lang="es-MX" u="sng" dirty="0" smtClean="0">
              <a:solidFill>
                <a:srgbClr val="3333FF"/>
              </a:solidFill>
            </a:rPr>
            <a:t>1. Encabezado</a:t>
          </a:r>
          <a:endParaRPr lang="es-MX" u="sng" dirty="0">
            <a:solidFill>
              <a:srgbClr val="3333FF"/>
            </a:solidFil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B2A1AB0-09B0-4B43-9AD7-F0E01E3B1C05}" type="parTrans" cxnId="{5E58DCE2-765E-4265-9F2D-55E12E169DA2}">
      <dgm:prSet/>
      <dgm:spPr/>
      <dgm:t>
        <a:bodyPr/>
        <a:lstStyle/>
        <a:p>
          <a:endParaRPr lang="es-MX"/>
        </a:p>
      </dgm:t>
    </dgm:pt>
    <dgm:pt modelId="{5192B705-3877-4D42-A5F7-9383E9812B2E}" type="sibTrans" cxnId="{5E58DCE2-765E-4265-9F2D-55E12E169DA2}">
      <dgm:prSet/>
      <dgm:spPr/>
      <dgm:t>
        <a:bodyPr/>
        <a:lstStyle/>
        <a:p>
          <a:endParaRPr lang="es-MX"/>
        </a:p>
      </dgm:t>
    </dgm:pt>
    <dgm:pt modelId="{23AC0C4B-0577-43F0-807F-8EA96804E4A7}">
      <dgm:prSet/>
      <dgm:spPr/>
      <dgm:t>
        <a:bodyPr/>
        <a:lstStyle/>
        <a:p>
          <a:pPr algn="l"/>
          <a:r>
            <a:rPr lang="es-MX" dirty="0" smtClean="0">
              <a:hlinkClick xmlns:r="http://schemas.openxmlformats.org/officeDocument/2006/relationships" r:id="rId4" action="ppaction://hlinksldjump"/>
            </a:rPr>
            <a:t>4. Formación complementaria (opcional).</a:t>
          </a:r>
          <a:endParaRPr lang="es-MX" dirty="0"/>
        </a:p>
      </dgm:t>
    </dgm:pt>
    <dgm:pt modelId="{269DB7F4-4CA8-4D5D-ACDA-39BE14B37129}" type="parTrans" cxnId="{314933B2-9A5C-4B6B-A8CB-AC7847CFCB87}">
      <dgm:prSet/>
      <dgm:spPr/>
      <dgm:t>
        <a:bodyPr/>
        <a:lstStyle/>
        <a:p>
          <a:endParaRPr lang="es-MX"/>
        </a:p>
      </dgm:t>
    </dgm:pt>
    <dgm:pt modelId="{536D283D-3BF9-4E2F-9C93-67B7D51F828C}" type="sibTrans" cxnId="{314933B2-9A5C-4B6B-A8CB-AC7847CFCB87}">
      <dgm:prSet/>
      <dgm:spPr/>
      <dgm:t>
        <a:bodyPr/>
        <a:lstStyle/>
        <a:p>
          <a:endParaRPr lang="es-MX"/>
        </a:p>
      </dgm:t>
    </dgm:pt>
    <dgm:pt modelId="{907A96A3-2EDA-471A-B952-2BF1C02DA8EA}">
      <dgm:prSet/>
      <dgm:spPr/>
      <dgm:t>
        <a:bodyPr/>
        <a:lstStyle/>
        <a:p>
          <a:pPr algn="l"/>
          <a:r>
            <a:rPr lang="es-MX" dirty="0" smtClean="0">
              <a:hlinkClick xmlns:r="http://schemas.openxmlformats.org/officeDocument/2006/relationships" r:id="rId5" action="ppaction://hlinksldjump"/>
            </a:rPr>
            <a:t>5. Experiencia Profesional</a:t>
          </a:r>
          <a:endParaRPr lang="es-MX" dirty="0"/>
        </a:p>
      </dgm:t>
    </dgm:pt>
    <dgm:pt modelId="{A4F8D5F5-2125-4A6B-8C7C-94022BFEB069}" type="parTrans" cxnId="{14266BD8-5C33-4283-84C5-68E979E84010}">
      <dgm:prSet/>
      <dgm:spPr/>
      <dgm:t>
        <a:bodyPr/>
        <a:lstStyle/>
        <a:p>
          <a:endParaRPr lang="es-MX"/>
        </a:p>
      </dgm:t>
    </dgm:pt>
    <dgm:pt modelId="{3DFA5A4B-584E-488B-B16A-3E57EBF68F66}" type="sibTrans" cxnId="{14266BD8-5C33-4283-84C5-68E979E84010}">
      <dgm:prSet/>
      <dgm:spPr/>
      <dgm:t>
        <a:bodyPr/>
        <a:lstStyle/>
        <a:p>
          <a:endParaRPr lang="es-MX"/>
        </a:p>
      </dgm:t>
    </dgm:pt>
    <dgm:pt modelId="{8CB12364-23FE-46BF-B7B7-9354C63CEC7D}">
      <dgm:prSet/>
      <dgm:spPr/>
      <dgm:t>
        <a:bodyPr/>
        <a:lstStyle/>
        <a:p>
          <a:pPr algn="l"/>
          <a:r>
            <a:rPr lang="es-MX" dirty="0" smtClean="0">
              <a:solidFill>
                <a:srgbClr val="3333FF"/>
              </a:solidFill>
            </a:rPr>
            <a:t>6</a:t>
          </a:r>
          <a:r>
            <a:rPr lang="es-MX" dirty="0" smtClean="0">
              <a:solidFill>
                <a:srgbClr val="3333FF"/>
              </a:solidFill>
              <a:hlinkClick xmlns:r="http://schemas.openxmlformats.org/officeDocument/2006/relationships" r:id="" action="ppaction://noaction"/>
            </a:rPr>
            <a:t>. Publicaciones (opcional).</a:t>
          </a:r>
          <a:endParaRPr lang="es-MX" dirty="0">
            <a:solidFill>
              <a:srgbClr val="3333FF"/>
            </a:solidFill>
          </a:endParaRPr>
        </a:p>
      </dgm:t>
    </dgm:pt>
    <dgm:pt modelId="{0CF87FF3-9A94-45AF-8B61-A1E38C27B980}" type="parTrans" cxnId="{3FD32F8F-19CA-4C33-A690-038F605A5BC2}">
      <dgm:prSet/>
      <dgm:spPr/>
      <dgm:t>
        <a:bodyPr/>
        <a:lstStyle/>
        <a:p>
          <a:endParaRPr lang="es-MX"/>
        </a:p>
      </dgm:t>
    </dgm:pt>
    <dgm:pt modelId="{B3DAE5A4-AD8F-42AB-AF36-32310B00DEAA}" type="sibTrans" cxnId="{3FD32F8F-19CA-4C33-A690-038F605A5BC2}">
      <dgm:prSet/>
      <dgm:spPr/>
      <dgm:t>
        <a:bodyPr/>
        <a:lstStyle/>
        <a:p>
          <a:endParaRPr lang="es-MX"/>
        </a:p>
      </dgm:t>
    </dgm:pt>
    <dgm:pt modelId="{D42D4B65-8AE3-4145-8EB9-8E9B084D0240}">
      <dgm:prSet/>
      <dgm:spPr/>
      <dgm:t>
        <a:bodyPr/>
        <a:lstStyle/>
        <a:p>
          <a:pPr algn="l"/>
          <a:r>
            <a:rPr lang="es-MX" dirty="0" smtClean="0">
              <a:hlinkClick xmlns:r="http://schemas.openxmlformats.org/officeDocument/2006/relationships" r:id="" action="ppaction://noaction"/>
            </a:rPr>
            <a:t>7. Idiomas</a:t>
          </a:r>
          <a:endParaRPr lang="es-MX" dirty="0"/>
        </a:p>
      </dgm:t>
    </dgm:pt>
    <dgm:pt modelId="{D8E775E8-3994-430E-A084-CE928622117C}" type="parTrans" cxnId="{08F738BF-1359-45C9-94B7-C66C671F4D3C}">
      <dgm:prSet/>
      <dgm:spPr/>
      <dgm:t>
        <a:bodyPr/>
        <a:lstStyle/>
        <a:p>
          <a:endParaRPr lang="es-MX"/>
        </a:p>
      </dgm:t>
    </dgm:pt>
    <dgm:pt modelId="{3B22D01C-3576-4468-AD44-54348F05CB62}" type="sibTrans" cxnId="{08F738BF-1359-45C9-94B7-C66C671F4D3C}">
      <dgm:prSet/>
      <dgm:spPr/>
      <dgm:t>
        <a:bodyPr/>
        <a:lstStyle/>
        <a:p>
          <a:endParaRPr lang="es-MX"/>
        </a:p>
      </dgm:t>
    </dgm:pt>
    <dgm:pt modelId="{0C093D71-DFA0-4D8C-A0F9-55BBC0B79C5F}">
      <dgm:prSet/>
      <dgm:spPr/>
      <dgm:t>
        <a:bodyPr/>
        <a:lstStyle/>
        <a:p>
          <a:pPr algn="l"/>
          <a:r>
            <a:rPr lang="es-MX" dirty="0" smtClean="0">
              <a:hlinkClick xmlns:r="http://schemas.openxmlformats.org/officeDocument/2006/relationships" r:id="" action="ppaction://noaction"/>
            </a:rPr>
            <a:t>8. Informática</a:t>
          </a:r>
          <a:endParaRPr lang="es-MX" dirty="0"/>
        </a:p>
      </dgm:t>
    </dgm:pt>
    <dgm:pt modelId="{401C02EB-FF0A-4AFE-8C62-B16E4A6F6D15}" type="parTrans" cxnId="{C01AEC23-505E-4621-98DF-AC75F9188A20}">
      <dgm:prSet/>
      <dgm:spPr/>
      <dgm:t>
        <a:bodyPr/>
        <a:lstStyle/>
        <a:p>
          <a:endParaRPr lang="es-MX"/>
        </a:p>
      </dgm:t>
    </dgm:pt>
    <dgm:pt modelId="{0CBA7B78-DC4C-4427-B983-0935D3CC5EF0}" type="sibTrans" cxnId="{C01AEC23-505E-4621-98DF-AC75F9188A20}">
      <dgm:prSet/>
      <dgm:spPr/>
      <dgm:t>
        <a:bodyPr/>
        <a:lstStyle/>
        <a:p>
          <a:endParaRPr lang="es-MX"/>
        </a:p>
      </dgm:t>
    </dgm:pt>
    <dgm:pt modelId="{C310D4AD-B886-473D-95B6-2EB4F5366B66}">
      <dgm:prSet/>
      <dgm:spPr/>
      <dgm:t>
        <a:bodyPr/>
        <a:lstStyle/>
        <a:p>
          <a:pPr algn="l"/>
          <a:r>
            <a:rPr lang="es-MX" dirty="0" smtClean="0">
              <a:solidFill>
                <a:srgbClr val="3333FF"/>
              </a:solidFill>
            </a:rPr>
            <a:t>9. </a:t>
          </a:r>
          <a:r>
            <a:rPr lang="es-MX" dirty="0" smtClean="0">
              <a:solidFill>
                <a:srgbClr val="3333FF"/>
              </a:solidFill>
              <a:hlinkClick xmlns:r="http://schemas.openxmlformats.org/officeDocument/2006/relationships" r:id="" action="ppaction://noaction"/>
            </a:rPr>
            <a:t>Otros datos de interés</a:t>
          </a:r>
          <a:endParaRPr lang="es-MX" dirty="0">
            <a:solidFill>
              <a:srgbClr val="3333FF"/>
            </a:solidFill>
          </a:endParaRPr>
        </a:p>
      </dgm:t>
    </dgm:pt>
    <dgm:pt modelId="{634407F5-5645-4E82-A321-4A3B897B1F69}" type="parTrans" cxnId="{921A49C5-C8E9-4FCC-B172-0552C67F5045}">
      <dgm:prSet/>
      <dgm:spPr/>
      <dgm:t>
        <a:bodyPr/>
        <a:lstStyle/>
        <a:p>
          <a:endParaRPr lang="es-MX"/>
        </a:p>
      </dgm:t>
    </dgm:pt>
    <dgm:pt modelId="{9AEE17B2-50E7-4839-844C-B70C23F9D9BA}" type="sibTrans" cxnId="{921A49C5-C8E9-4FCC-B172-0552C67F5045}">
      <dgm:prSet/>
      <dgm:spPr/>
      <dgm:t>
        <a:bodyPr/>
        <a:lstStyle/>
        <a:p>
          <a:endParaRPr lang="es-MX"/>
        </a:p>
      </dgm:t>
    </dgm:pt>
    <dgm:pt modelId="{26604CF2-BF76-4754-AD08-B9023B673A3F}" type="pres">
      <dgm:prSet presAssocID="{E975305F-5480-4247-B69F-47C1DAE0AA13}" presName="compositeShape" presStyleCnt="0">
        <dgm:presLayoutVars>
          <dgm:dir/>
          <dgm:resizeHandles/>
        </dgm:presLayoutVars>
      </dgm:prSet>
      <dgm:spPr/>
    </dgm:pt>
    <dgm:pt modelId="{1D77B097-9144-4D06-8ACF-169BAEAB566C}" type="pres">
      <dgm:prSet presAssocID="{E975305F-5480-4247-B69F-47C1DAE0AA13}" presName="pyramid" presStyleLbl="node1" presStyleIdx="0" presStyleCnt="1"/>
      <dgm:spPr/>
    </dgm:pt>
    <dgm:pt modelId="{1D31B492-78EA-4FBB-ABAE-7528658041E5}" type="pres">
      <dgm:prSet presAssocID="{E975305F-5480-4247-B69F-47C1DAE0AA13}" presName="theList" presStyleCnt="0"/>
      <dgm:spPr/>
    </dgm:pt>
    <dgm:pt modelId="{656DF155-52E9-483F-9632-928994492CE3}" type="pres">
      <dgm:prSet presAssocID="{DD55CA1F-FA0D-466B-B170-9CCFC672F8AD}" presName="aNode" presStyleLbl="fgAcc1" presStyleIdx="0" presStyleCnt="9" custLinFactY="49227" custLinFactNeighborX="5119" custLinFactNeighborY="100000">
        <dgm:presLayoutVars>
          <dgm:bulletEnabled val="1"/>
        </dgm:presLayoutVars>
      </dgm:prSet>
      <dgm:spPr/>
      <dgm:t>
        <a:bodyPr/>
        <a:lstStyle/>
        <a:p>
          <a:endParaRPr lang="es-MX"/>
        </a:p>
      </dgm:t>
    </dgm:pt>
    <dgm:pt modelId="{263A3321-5025-403C-AF27-4B0A3CB2CBE8}" type="pres">
      <dgm:prSet presAssocID="{DD55CA1F-FA0D-466B-B170-9CCFC672F8AD}" presName="aSpace" presStyleCnt="0"/>
      <dgm:spPr/>
    </dgm:pt>
    <dgm:pt modelId="{E1867712-B33D-4466-B08E-1169EA357C78}" type="pres">
      <dgm:prSet presAssocID="{B3200547-47AF-4599-B2D1-53AFA13E328C}" presName="aNode" presStyleLbl="fgAcc1" presStyleIdx="1" presStyleCnt="9" custLinFactY="49227" custLinFactNeighborX="5119" custLinFactNeighborY="100000">
        <dgm:presLayoutVars>
          <dgm:bulletEnabled val="1"/>
        </dgm:presLayoutVars>
      </dgm:prSet>
      <dgm:spPr/>
      <dgm:t>
        <a:bodyPr/>
        <a:lstStyle/>
        <a:p>
          <a:endParaRPr lang="es-MX"/>
        </a:p>
      </dgm:t>
    </dgm:pt>
    <dgm:pt modelId="{ABC9B1C1-B6D9-4D98-9DC2-F954C7B6034A}" type="pres">
      <dgm:prSet presAssocID="{B3200547-47AF-4599-B2D1-53AFA13E328C}" presName="aSpace" presStyleCnt="0"/>
      <dgm:spPr/>
    </dgm:pt>
    <dgm:pt modelId="{18BC24EF-1DEA-4A1B-BF42-68651AE4857C}" type="pres">
      <dgm:prSet presAssocID="{C21DA6DB-C84B-4CBD-94A1-3FD29EA8927C}" presName="aNode" presStyleLbl="fgAcc1" presStyleIdx="2" presStyleCnt="9" custLinFactY="49227" custLinFactNeighborX="5119" custLinFactNeighborY="100000">
        <dgm:presLayoutVars>
          <dgm:bulletEnabled val="1"/>
        </dgm:presLayoutVars>
      </dgm:prSet>
      <dgm:spPr/>
      <dgm:t>
        <a:bodyPr/>
        <a:lstStyle/>
        <a:p>
          <a:endParaRPr lang="es-MX"/>
        </a:p>
      </dgm:t>
    </dgm:pt>
    <dgm:pt modelId="{7D004C11-C51A-47BA-810D-2BD903373E45}" type="pres">
      <dgm:prSet presAssocID="{C21DA6DB-C84B-4CBD-94A1-3FD29EA8927C}" presName="aSpace" presStyleCnt="0"/>
      <dgm:spPr/>
    </dgm:pt>
    <dgm:pt modelId="{3A38D6E1-7494-4708-89E7-40F97D032FD1}" type="pres">
      <dgm:prSet presAssocID="{23AC0C4B-0577-43F0-807F-8EA96804E4A7}" presName="aNode" presStyleLbl="fgAcc1" presStyleIdx="3" presStyleCnt="9" custLinFactY="49227" custLinFactNeighborX="5119" custLinFactNeighborY="100000">
        <dgm:presLayoutVars>
          <dgm:bulletEnabled val="1"/>
        </dgm:presLayoutVars>
      </dgm:prSet>
      <dgm:spPr/>
      <dgm:t>
        <a:bodyPr/>
        <a:lstStyle/>
        <a:p>
          <a:endParaRPr lang="es-MX"/>
        </a:p>
      </dgm:t>
    </dgm:pt>
    <dgm:pt modelId="{7057B9A0-C999-4F5F-A24C-2BD0277BB934}" type="pres">
      <dgm:prSet presAssocID="{23AC0C4B-0577-43F0-807F-8EA96804E4A7}" presName="aSpace" presStyleCnt="0"/>
      <dgm:spPr/>
    </dgm:pt>
    <dgm:pt modelId="{EE0DBA79-8F42-469D-9C9F-5E067EAE8FBB}" type="pres">
      <dgm:prSet presAssocID="{907A96A3-2EDA-471A-B952-2BF1C02DA8EA}" presName="aNode" presStyleLbl="fgAcc1" presStyleIdx="4" presStyleCnt="9" custLinFactY="49227" custLinFactNeighborX="5119" custLinFactNeighborY="100000">
        <dgm:presLayoutVars>
          <dgm:bulletEnabled val="1"/>
        </dgm:presLayoutVars>
      </dgm:prSet>
      <dgm:spPr/>
      <dgm:t>
        <a:bodyPr/>
        <a:lstStyle/>
        <a:p>
          <a:endParaRPr lang="es-MX"/>
        </a:p>
      </dgm:t>
    </dgm:pt>
    <dgm:pt modelId="{0F47674F-488F-4778-90FE-A2568B14DEB6}" type="pres">
      <dgm:prSet presAssocID="{907A96A3-2EDA-471A-B952-2BF1C02DA8EA}" presName="aSpace" presStyleCnt="0"/>
      <dgm:spPr/>
    </dgm:pt>
    <dgm:pt modelId="{43219B34-18A5-4706-8E23-7A8C6EDE1927}" type="pres">
      <dgm:prSet presAssocID="{8CB12364-23FE-46BF-B7B7-9354C63CEC7D}" presName="aNode" presStyleLbl="fgAcc1" presStyleIdx="5" presStyleCnt="9" custLinFactY="49227" custLinFactNeighborX="5119" custLinFactNeighborY="100000">
        <dgm:presLayoutVars>
          <dgm:bulletEnabled val="1"/>
        </dgm:presLayoutVars>
      </dgm:prSet>
      <dgm:spPr/>
      <dgm:t>
        <a:bodyPr/>
        <a:lstStyle/>
        <a:p>
          <a:endParaRPr lang="es-MX"/>
        </a:p>
      </dgm:t>
    </dgm:pt>
    <dgm:pt modelId="{2D9EE1D9-DF66-4784-9410-DD56B9195674}" type="pres">
      <dgm:prSet presAssocID="{8CB12364-23FE-46BF-B7B7-9354C63CEC7D}" presName="aSpace" presStyleCnt="0"/>
      <dgm:spPr/>
    </dgm:pt>
    <dgm:pt modelId="{77C3D07E-CA2C-4498-B769-3BA12E6F5598}" type="pres">
      <dgm:prSet presAssocID="{D42D4B65-8AE3-4145-8EB9-8E9B084D0240}" presName="aNode" presStyleLbl="fgAcc1" presStyleIdx="6" presStyleCnt="9" custLinFactY="49227" custLinFactNeighborX="5119" custLinFactNeighborY="100000">
        <dgm:presLayoutVars>
          <dgm:bulletEnabled val="1"/>
        </dgm:presLayoutVars>
      </dgm:prSet>
      <dgm:spPr/>
      <dgm:t>
        <a:bodyPr/>
        <a:lstStyle/>
        <a:p>
          <a:endParaRPr lang="es-MX"/>
        </a:p>
      </dgm:t>
    </dgm:pt>
    <dgm:pt modelId="{55D5E1BC-D2EF-4FCC-9DC3-9710E62FA90B}" type="pres">
      <dgm:prSet presAssocID="{D42D4B65-8AE3-4145-8EB9-8E9B084D0240}" presName="aSpace" presStyleCnt="0"/>
      <dgm:spPr/>
    </dgm:pt>
    <dgm:pt modelId="{911845B6-C378-41AF-B202-C0B8C79AE8A1}" type="pres">
      <dgm:prSet presAssocID="{0C093D71-DFA0-4D8C-A0F9-55BBC0B79C5F}" presName="aNode" presStyleLbl="fgAcc1" presStyleIdx="7" presStyleCnt="9" custLinFactY="49227" custLinFactNeighborX="5119" custLinFactNeighborY="100000">
        <dgm:presLayoutVars>
          <dgm:bulletEnabled val="1"/>
        </dgm:presLayoutVars>
      </dgm:prSet>
      <dgm:spPr/>
      <dgm:t>
        <a:bodyPr/>
        <a:lstStyle/>
        <a:p>
          <a:endParaRPr lang="es-MX"/>
        </a:p>
      </dgm:t>
    </dgm:pt>
    <dgm:pt modelId="{7FC4B3B8-5AC6-4D4C-9C98-4DC11427259A}" type="pres">
      <dgm:prSet presAssocID="{0C093D71-DFA0-4D8C-A0F9-55BBC0B79C5F}" presName="aSpace" presStyleCnt="0"/>
      <dgm:spPr/>
    </dgm:pt>
    <dgm:pt modelId="{2DF38CA1-8391-4640-B160-3ED64F5868A6}" type="pres">
      <dgm:prSet presAssocID="{C310D4AD-B886-473D-95B6-2EB4F5366B66}" presName="aNode" presStyleLbl="fgAcc1" presStyleIdx="8" presStyleCnt="9" custLinFactY="49227" custLinFactNeighborX="5119" custLinFactNeighborY="100000">
        <dgm:presLayoutVars>
          <dgm:bulletEnabled val="1"/>
        </dgm:presLayoutVars>
      </dgm:prSet>
      <dgm:spPr/>
      <dgm:t>
        <a:bodyPr/>
        <a:lstStyle/>
        <a:p>
          <a:endParaRPr lang="es-MX"/>
        </a:p>
      </dgm:t>
    </dgm:pt>
    <dgm:pt modelId="{E691B327-8FDC-4FC5-924D-F5AA994CB7EB}" type="pres">
      <dgm:prSet presAssocID="{C310D4AD-B886-473D-95B6-2EB4F5366B66}" presName="aSpace" presStyleCnt="0"/>
      <dgm:spPr/>
    </dgm:pt>
  </dgm:ptLst>
  <dgm:cxnLst>
    <dgm:cxn modelId="{9D866697-0E70-4551-82CA-C9EC0972C2EA}" type="presOf" srcId="{DD55CA1F-FA0D-466B-B170-9CCFC672F8AD}" destId="{656DF155-52E9-483F-9632-928994492CE3}" srcOrd="0" destOrd="0" presId="urn:microsoft.com/office/officeart/2005/8/layout/pyramid2"/>
    <dgm:cxn modelId="{BEFCB4E5-63D3-406A-8420-4DACAD2D8416}" srcId="{E975305F-5480-4247-B69F-47C1DAE0AA13}" destId="{B3200547-47AF-4599-B2D1-53AFA13E328C}" srcOrd="1" destOrd="0" parTransId="{43E1DB7E-DBD4-46D7-8B62-BE9043C7C81D}" sibTransId="{DB443DC6-5538-4C18-B3CC-9BC22A976444}"/>
    <dgm:cxn modelId="{3FD32F8F-19CA-4C33-A690-038F605A5BC2}" srcId="{E975305F-5480-4247-B69F-47C1DAE0AA13}" destId="{8CB12364-23FE-46BF-B7B7-9354C63CEC7D}" srcOrd="5" destOrd="0" parTransId="{0CF87FF3-9A94-45AF-8B61-A1E38C27B980}" sibTransId="{B3DAE5A4-AD8F-42AB-AF36-32310B00DEAA}"/>
    <dgm:cxn modelId="{24DA86F7-9438-4488-B7BE-A40E631FC182}" type="presOf" srcId="{0C093D71-DFA0-4D8C-A0F9-55BBC0B79C5F}" destId="{911845B6-C378-41AF-B202-C0B8C79AE8A1}" srcOrd="0" destOrd="0" presId="urn:microsoft.com/office/officeart/2005/8/layout/pyramid2"/>
    <dgm:cxn modelId="{8FAC02A7-64B0-4B8C-9FA0-55FE503D378E}" type="presOf" srcId="{907A96A3-2EDA-471A-B952-2BF1C02DA8EA}" destId="{EE0DBA79-8F42-469D-9C9F-5E067EAE8FBB}" srcOrd="0" destOrd="0" presId="urn:microsoft.com/office/officeart/2005/8/layout/pyramid2"/>
    <dgm:cxn modelId="{D7155BC4-BC15-488E-B893-D61D09FDF0FB}" type="presOf" srcId="{C21DA6DB-C84B-4CBD-94A1-3FD29EA8927C}" destId="{18BC24EF-1DEA-4A1B-BF42-68651AE4857C}" srcOrd="0" destOrd="0" presId="urn:microsoft.com/office/officeart/2005/8/layout/pyramid2"/>
    <dgm:cxn modelId="{08F738BF-1359-45C9-94B7-C66C671F4D3C}" srcId="{E975305F-5480-4247-B69F-47C1DAE0AA13}" destId="{D42D4B65-8AE3-4145-8EB9-8E9B084D0240}" srcOrd="6" destOrd="0" parTransId="{D8E775E8-3994-430E-A084-CE928622117C}" sibTransId="{3B22D01C-3576-4468-AD44-54348F05CB62}"/>
    <dgm:cxn modelId="{8A398AE0-DEAE-445D-BF4A-F55356ABFB7B}" type="presOf" srcId="{B3200547-47AF-4599-B2D1-53AFA13E328C}" destId="{E1867712-B33D-4466-B08E-1169EA357C78}" srcOrd="0" destOrd="0" presId="urn:microsoft.com/office/officeart/2005/8/layout/pyramid2"/>
    <dgm:cxn modelId="{A01FB1EE-8A93-423D-B01E-E848A8F8541D}" type="presOf" srcId="{8CB12364-23FE-46BF-B7B7-9354C63CEC7D}" destId="{43219B34-18A5-4706-8E23-7A8C6EDE1927}" srcOrd="0" destOrd="0" presId="urn:microsoft.com/office/officeart/2005/8/layout/pyramid2"/>
    <dgm:cxn modelId="{314933B2-9A5C-4B6B-A8CB-AC7847CFCB87}" srcId="{E975305F-5480-4247-B69F-47C1DAE0AA13}" destId="{23AC0C4B-0577-43F0-807F-8EA96804E4A7}" srcOrd="3" destOrd="0" parTransId="{269DB7F4-4CA8-4D5D-ACDA-39BE14B37129}" sibTransId="{536D283D-3BF9-4E2F-9C93-67B7D51F828C}"/>
    <dgm:cxn modelId="{921A49C5-C8E9-4FCC-B172-0552C67F5045}" srcId="{E975305F-5480-4247-B69F-47C1DAE0AA13}" destId="{C310D4AD-B886-473D-95B6-2EB4F5366B66}" srcOrd="8" destOrd="0" parTransId="{634407F5-5645-4E82-A321-4A3B897B1F69}" sibTransId="{9AEE17B2-50E7-4839-844C-B70C23F9D9BA}"/>
    <dgm:cxn modelId="{C01AEC23-505E-4621-98DF-AC75F9188A20}" srcId="{E975305F-5480-4247-B69F-47C1DAE0AA13}" destId="{0C093D71-DFA0-4D8C-A0F9-55BBC0B79C5F}" srcOrd="7" destOrd="0" parTransId="{401C02EB-FF0A-4AFE-8C62-B16E4A6F6D15}" sibTransId="{0CBA7B78-DC4C-4427-B983-0935D3CC5EF0}"/>
    <dgm:cxn modelId="{F980710C-6640-400E-8F77-9801CECF4072}" srcId="{E975305F-5480-4247-B69F-47C1DAE0AA13}" destId="{C21DA6DB-C84B-4CBD-94A1-3FD29EA8927C}" srcOrd="2" destOrd="0" parTransId="{7DA4950E-DB0A-4047-A92C-8F5DEC50AF46}" sibTransId="{079BB010-B3FA-49F8-B0C0-78A431665B44}"/>
    <dgm:cxn modelId="{5E58DCE2-765E-4265-9F2D-55E12E169DA2}" srcId="{E975305F-5480-4247-B69F-47C1DAE0AA13}" destId="{DD55CA1F-FA0D-466B-B170-9CCFC672F8AD}" srcOrd="0" destOrd="0" parTransId="{EB2A1AB0-09B0-4B43-9AD7-F0E01E3B1C05}" sibTransId="{5192B705-3877-4D42-A5F7-9383E9812B2E}"/>
    <dgm:cxn modelId="{74034D1B-0A8D-41CB-BB3A-440A74CCE01F}" type="presOf" srcId="{23AC0C4B-0577-43F0-807F-8EA96804E4A7}" destId="{3A38D6E1-7494-4708-89E7-40F97D032FD1}" srcOrd="0" destOrd="0" presId="urn:microsoft.com/office/officeart/2005/8/layout/pyramid2"/>
    <dgm:cxn modelId="{E872E786-D377-49F8-AEB3-83585220F184}" type="presOf" srcId="{E975305F-5480-4247-B69F-47C1DAE0AA13}" destId="{26604CF2-BF76-4754-AD08-B9023B673A3F}" srcOrd="0" destOrd="0" presId="urn:microsoft.com/office/officeart/2005/8/layout/pyramid2"/>
    <dgm:cxn modelId="{14266BD8-5C33-4283-84C5-68E979E84010}" srcId="{E975305F-5480-4247-B69F-47C1DAE0AA13}" destId="{907A96A3-2EDA-471A-B952-2BF1C02DA8EA}" srcOrd="4" destOrd="0" parTransId="{A4F8D5F5-2125-4A6B-8C7C-94022BFEB069}" sibTransId="{3DFA5A4B-584E-488B-B16A-3E57EBF68F66}"/>
    <dgm:cxn modelId="{04187DE1-7105-40CB-9624-4E903711A339}" type="presOf" srcId="{C310D4AD-B886-473D-95B6-2EB4F5366B66}" destId="{2DF38CA1-8391-4640-B160-3ED64F5868A6}" srcOrd="0" destOrd="0" presId="urn:microsoft.com/office/officeart/2005/8/layout/pyramid2"/>
    <dgm:cxn modelId="{7E7ED9CD-5D2E-4BC6-9747-F44811E5E58B}" type="presOf" srcId="{D42D4B65-8AE3-4145-8EB9-8E9B084D0240}" destId="{77C3D07E-CA2C-4498-B769-3BA12E6F5598}" srcOrd="0" destOrd="0" presId="urn:microsoft.com/office/officeart/2005/8/layout/pyramid2"/>
    <dgm:cxn modelId="{FD699378-055F-46B7-BD0B-4F7C9BD2BCF2}" type="presParOf" srcId="{26604CF2-BF76-4754-AD08-B9023B673A3F}" destId="{1D77B097-9144-4D06-8ACF-169BAEAB566C}" srcOrd="0" destOrd="0" presId="urn:microsoft.com/office/officeart/2005/8/layout/pyramid2"/>
    <dgm:cxn modelId="{59DFF4F6-904A-45B0-96E3-4451723893DF}" type="presParOf" srcId="{26604CF2-BF76-4754-AD08-B9023B673A3F}" destId="{1D31B492-78EA-4FBB-ABAE-7528658041E5}" srcOrd="1" destOrd="0" presId="urn:microsoft.com/office/officeart/2005/8/layout/pyramid2"/>
    <dgm:cxn modelId="{B64DE809-E016-46B8-A4CA-496E3ACAC74A}" type="presParOf" srcId="{1D31B492-78EA-4FBB-ABAE-7528658041E5}" destId="{656DF155-52E9-483F-9632-928994492CE3}" srcOrd="0" destOrd="0" presId="urn:microsoft.com/office/officeart/2005/8/layout/pyramid2"/>
    <dgm:cxn modelId="{01C81061-1893-4B12-BC84-069252CC0647}" type="presParOf" srcId="{1D31B492-78EA-4FBB-ABAE-7528658041E5}" destId="{263A3321-5025-403C-AF27-4B0A3CB2CBE8}" srcOrd="1" destOrd="0" presId="urn:microsoft.com/office/officeart/2005/8/layout/pyramid2"/>
    <dgm:cxn modelId="{8056AA5C-685C-46E4-B48F-50E5BDA8F1DC}" type="presParOf" srcId="{1D31B492-78EA-4FBB-ABAE-7528658041E5}" destId="{E1867712-B33D-4466-B08E-1169EA357C78}" srcOrd="2" destOrd="0" presId="urn:microsoft.com/office/officeart/2005/8/layout/pyramid2"/>
    <dgm:cxn modelId="{10E2A53E-2E89-4972-84CE-68704C99EBC8}" type="presParOf" srcId="{1D31B492-78EA-4FBB-ABAE-7528658041E5}" destId="{ABC9B1C1-B6D9-4D98-9DC2-F954C7B6034A}" srcOrd="3" destOrd="0" presId="urn:microsoft.com/office/officeart/2005/8/layout/pyramid2"/>
    <dgm:cxn modelId="{A5BF245A-C86A-45C5-9826-47D3E2207B82}" type="presParOf" srcId="{1D31B492-78EA-4FBB-ABAE-7528658041E5}" destId="{18BC24EF-1DEA-4A1B-BF42-68651AE4857C}" srcOrd="4" destOrd="0" presId="urn:microsoft.com/office/officeart/2005/8/layout/pyramid2"/>
    <dgm:cxn modelId="{8EC0F726-E96B-44BC-9B83-29B4AF948665}" type="presParOf" srcId="{1D31B492-78EA-4FBB-ABAE-7528658041E5}" destId="{7D004C11-C51A-47BA-810D-2BD903373E45}" srcOrd="5" destOrd="0" presId="urn:microsoft.com/office/officeart/2005/8/layout/pyramid2"/>
    <dgm:cxn modelId="{0E5CE09F-A00C-4CD0-AA26-BEF6D7A1B2DA}" type="presParOf" srcId="{1D31B492-78EA-4FBB-ABAE-7528658041E5}" destId="{3A38D6E1-7494-4708-89E7-40F97D032FD1}" srcOrd="6" destOrd="0" presId="urn:microsoft.com/office/officeart/2005/8/layout/pyramid2"/>
    <dgm:cxn modelId="{4259AD3E-8128-4863-848B-F12421141B51}" type="presParOf" srcId="{1D31B492-78EA-4FBB-ABAE-7528658041E5}" destId="{7057B9A0-C999-4F5F-A24C-2BD0277BB934}" srcOrd="7" destOrd="0" presId="urn:microsoft.com/office/officeart/2005/8/layout/pyramid2"/>
    <dgm:cxn modelId="{3F4FE6BC-2053-4309-9DB0-5CA9B4C22C68}" type="presParOf" srcId="{1D31B492-78EA-4FBB-ABAE-7528658041E5}" destId="{EE0DBA79-8F42-469D-9C9F-5E067EAE8FBB}" srcOrd="8" destOrd="0" presId="urn:microsoft.com/office/officeart/2005/8/layout/pyramid2"/>
    <dgm:cxn modelId="{35BF14BE-199D-4BAA-8756-3EFD7E472F16}" type="presParOf" srcId="{1D31B492-78EA-4FBB-ABAE-7528658041E5}" destId="{0F47674F-488F-4778-90FE-A2568B14DEB6}" srcOrd="9" destOrd="0" presId="urn:microsoft.com/office/officeart/2005/8/layout/pyramid2"/>
    <dgm:cxn modelId="{DF9A2A38-33D0-46FC-85D8-854F1E5D0AB7}" type="presParOf" srcId="{1D31B492-78EA-4FBB-ABAE-7528658041E5}" destId="{43219B34-18A5-4706-8E23-7A8C6EDE1927}" srcOrd="10" destOrd="0" presId="urn:microsoft.com/office/officeart/2005/8/layout/pyramid2"/>
    <dgm:cxn modelId="{951E6098-B829-4A57-86D3-C3766E9AC2E6}" type="presParOf" srcId="{1D31B492-78EA-4FBB-ABAE-7528658041E5}" destId="{2D9EE1D9-DF66-4784-9410-DD56B9195674}" srcOrd="11" destOrd="0" presId="urn:microsoft.com/office/officeart/2005/8/layout/pyramid2"/>
    <dgm:cxn modelId="{17A348D5-503C-4DAD-AA31-4F962DD9229F}" type="presParOf" srcId="{1D31B492-78EA-4FBB-ABAE-7528658041E5}" destId="{77C3D07E-CA2C-4498-B769-3BA12E6F5598}" srcOrd="12" destOrd="0" presId="urn:microsoft.com/office/officeart/2005/8/layout/pyramid2"/>
    <dgm:cxn modelId="{73F708B4-3ADD-4F7E-81A5-89AF2DD40366}" type="presParOf" srcId="{1D31B492-78EA-4FBB-ABAE-7528658041E5}" destId="{55D5E1BC-D2EF-4FCC-9DC3-9710E62FA90B}" srcOrd="13" destOrd="0" presId="urn:microsoft.com/office/officeart/2005/8/layout/pyramid2"/>
    <dgm:cxn modelId="{60BBC143-872F-44FC-8597-8EB38835CCF2}" type="presParOf" srcId="{1D31B492-78EA-4FBB-ABAE-7528658041E5}" destId="{911845B6-C378-41AF-B202-C0B8C79AE8A1}" srcOrd="14" destOrd="0" presId="urn:microsoft.com/office/officeart/2005/8/layout/pyramid2"/>
    <dgm:cxn modelId="{DA66B365-3E39-41D9-AB02-0C36FCD88A05}" type="presParOf" srcId="{1D31B492-78EA-4FBB-ABAE-7528658041E5}" destId="{7FC4B3B8-5AC6-4D4C-9C98-4DC11427259A}" srcOrd="15" destOrd="0" presId="urn:microsoft.com/office/officeart/2005/8/layout/pyramid2"/>
    <dgm:cxn modelId="{1B6BB314-D075-41C4-962E-A8993A3DDDF3}" type="presParOf" srcId="{1D31B492-78EA-4FBB-ABAE-7528658041E5}" destId="{2DF38CA1-8391-4640-B160-3ED64F5868A6}" srcOrd="16" destOrd="0" presId="urn:microsoft.com/office/officeart/2005/8/layout/pyramid2"/>
    <dgm:cxn modelId="{D1565E22-9AC8-4BC0-AED9-65FD6A337701}" type="presParOf" srcId="{1D31B492-78EA-4FBB-ABAE-7528658041E5}" destId="{E691B327-8FDC-4FC5-924D-F5AA994CB7EB}" srcOrd="1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180BF0-B82E-4994-8E69-1C64EBDED6C3}" type="doc">
      <dgm:prSet loTypeId="urn:microsoft.com/office/officeart/2005/8/layout/gear1" loCatId="process" qsTypeId="urn:microsoft.com/office/officeart/2005/8/quickstyle/simple3" qsCatId="simple" csTypeId="urn:microsoft.com/office/officeart/2005/8/colors/colorful3" csCatId="colorful" phldr="1"/>
      <dgm:spPr/>
      <dgm:t>
        <a:bodyPr/>
        <a:lstStyle/>
        <a:p>
          <a:endParaRPr lang="es-MX"/>
        </a:p>
      </dgm:t>
    </dgm:pt>
    <dgm:pt modelId="{5838FE2D-21B9-4268-A15F-88CA0CDA65E7}">
      <dgm:prSet phldrT="[Texto]" custT="1"/>
      <dgm:spPr/>
      <dgm:t>
        <a:bodyPr/>
        <a:lstStyle/>
        <a:p>
          <a:r>
            <a:rPr lang="es-MX" sz="1800" b="1" dirty="0" smtClean="0"/>
            <a:t>Esté preparado para las preguntas</a:t>
          </a:r>
          <a:endParaRPr lang="es-MX" sz="1800" b="1" dirty="0"/>
        </a:p>
      </dgm:t>
    </dgm:pt>
    <dgm:pt modelId="{08622802-D906-4C5C-BCD0-F28C4D8979F0}" type="parTrans" cxnId="{DAFB2B35-D765-479A-B3D3-F3DCF3A97328}">
      <dgm:prSet/>
      <dgm:spPr/>
      <dgm:t>
        <a:bodyPr/>
        <a:lstStyle/>
        <a:p>
          <a:endParaRPr lang="es-MX"/>
        </a:p>
      </dgm:t>
    </dgm:pt>
    <dgm:pt modelId="{D897A424-89C5-452B-AD4E-E89209EFC04D}" type="sibTrans" cxnId="{DAFB2B35-D765-479A-B3D3-F3DCF3A97328}">
      <dgm:prSet/>
      <dgm:spPr/>
      <dgm:t>
        <a:bodyPr/>
        <a:lstStyle/>
        <a:p>
          <a:endParaRPr lang="es-MX"/>
        </a:p>
      </dgm:t>
    </dgm:pt>
    <dgm:pt modelId="{1EBFB906-AAC1-48D9-A7CB-755DD07A1F6D}">
      <dgm:prSet phldrT="[Texto]" custT="1"/>
      <dgm:spPr/>
      <dgm:t>
        <a:bodyPr/>
        <a:lstStyle/>
        <a:p>
          <a:r>
            <a:rPr lang="es-MX" sz="1200" b="1" dirty="0" smtClean="0"/>
            <a:t>Presente sus puntos fuertes con claridad</a:t>
          </a:r>
          <a:endParaRPr lang="es-MX" sz="1200" b="1" dirty="0"/>
        </a:p>
      </dgm:t>
    </dgm:pt>
    <dgm:pt modelId="{6C43509B-6E53-4EF8-B5B4-3695C0447832}" type="parTrans" cxnId="{B6454514-FAA2-4A4C-B203-B796467E8CF2}">
      <dgm:prSet/>
      <dgm:spPr/>
      <dgm:t>
        <a:bodyPr/>
        <a:lstStyle/>
        <a:p>
          <a:endParaRPr lang="es-MX"/>
        </a:p>
      </dgm:t>
    </dgm:pt>
    <dgm:pt modelId="{4644B383-AA7B-4D5F-988A-34685077895E}" type="sibTrans" cxnId="{B6454514-FAA2-4A4C-B203-B796467E8CF2}">
      <dgm:prSet/>
      <dgm:spPr/>
      <dgm:t>
        <a:bodyPr/>
        <a:lstStyle/>
        <a:p>
          <a:endParaRPr lang="es-MX"/>
        </a:p>
      </dgm:t>
    </dgm:pt>
    <dgm:pt modelId="{549A7176-F835-40B3-AA11-7A4E17D89BC8}">
      <dgm:prSet/>
      <dgm:spPr/>
      <dgm:t>
        <a:bodyPr/>
        <a:lstStyle/>
        <a:p>
          <a:endParaRPr lang="es-MX"/>
        </a:p>
      </dgm:t>
    </dgm:pt>
    <dgm:pt modelId="{A632331D-8708-4D31-A09D-FD44144E3940}" type="parTrans" cxnId="{13C96D36-E119-4E48-BB0F-2AA7B25F4C60}">
      <dgm:prSet/>
      <dgm:spPr/>
      <dgm:t>
        <a:bodyPr/>
        <a:lstStyle/>
        <a:p>
          <a:endParaRPr lang="es-MX"/>
        </a:p>
      </dgm:t>
    </dgm:pt>
    <dgm:pt modelId="{3924B733-DB50-4FD3-B888-A58B12F2E864}" type="sibTrans" cxnId="{13C96D36-E119-4E48-BB0F-2AA7B25F4C60}">
      <dgm:prSet/>
      <dgm:spPr/>
      <dgm:t>
        <a:bodyPr/>
        <a:lstStyle/>
        <a:p>
          <a:endParaRPr lang="es-MX"/>
        </a:p>
      </dgm:t>
    </dgm:pt>
    <dgm:pt modelId="{218CC5AD-9FF8-45DC-8CAF-CD6A2EBD2C3D}">
      <dgm:prSet phldrT="[Texto]" custT="1"/>
      <dgm:spPr/>
      <dgm:t>
        <a:bodyPr/>
        <a:lstStyle/>
        <a:p>
          <a:r>
            <a:rPr lang="es-MX" sz="1200" b="1" dirty="0" smtClean="0"/>
            <a:t>Planifique y prepárese meticulosamente</a:t>
          </a:r>
          <a:endParaRPr lang="es-MX" sz="1200" b="1" dirty="0"/>
        </a:p>
      </dgm:t>
    </dgm:pt>
    <dgm:pt modelId="{9BA62263-6AB7-466B-B78C-27B0F5825CBF}" type="parTrans" cxnId="{6583838D-1559-4DEA-A55A-88A7C6600932}">
      <dgm:prSet/>
      <dgm:spPr/>
      <dgm:t>
        <a:bodyPr/>
        <a:lstStyle/>
        <a:p>
          <a:endParaRPr lang="es-MX"/>
        </a:p>
      </dgm:t>
    </dgm:pt>
    <dgm:pt modelId="{7DA92550-01EA-42FE-8E0B-E7622AEDDE3A}" type="sibTrans" cxnId="{6583838D-1559-4DEA-A55A-88A7C6600932}">
      <dgm:prSet/>
      <dgm:spPr/>
      <dgm:t>
        <a:bodyPr/>
        <a:lstStyle/>
        <a:p>
          <a:endParaRPr lang="es-MX"/>
        </a:p>
      </dgm:t>
    </dgm:pt>
    <dgm:pt modelId="{37CE869D-F370-47AB-87EC-8622CB88F12D}">
      <dgm:prSet phldrT="[Texto]" custScaleX="116878" custScaleY="117645"/>
      <dgm:spPr/>
      <dgm:t>
        <a:bodyPr/>
        <a:lstStyle/>
        <a:p>
          <a:endParaRPr lang="es-MX"/>
        </a:p>
      </dgm:t>
    </dgm:pt>
    <dgm:pt modelId="{72BD74DC-F241-476C-822D-EEA0E30DA038}" type="parTrans" cxnId="{EFC17D96-DD4A-4E33-AA53-7768F03AD6F8}">
      <dgm:prSet/>
      <dgm:spPr/>
      <dgm:t>
        <a:bodyPr/>
        <a:lstStyle/>
        <a:p>
          <a:endParaRPr lang="es-MX"/>
        </a:p>
      </dgm:t>
    </dgm:pt>
    <dgm:pt modelId="{C43EB13E-2AE4-48F3-B755-E2B28DF5ACAE}" type="sibTrans" cxnId="{EFC17D96-DD4A-4E33-AA53-7768F03AD6F8}">
      <dgm:prSet/>
      <dgm:spPr/>
      <dgm:t>
        <a:bodyPr/>
        <a:lstStyle/>
        <a:p>
          <a:endParaRPr lang="es-MX"/>
        </a:p>
      </dgm:t>
    </dgm:pt>
    <dgm:pt modelId="{A6BC8B7F-346C-4743-B353-7BE3B0DCE4C8}" type="pres">
      <dgm:prSet presAssocID="{74180BF0-B82E-4994-8E69-1C64EBDED6C3}" presName="composite" presStyleCnt="0">
        <dgm:presLayoutVars>
          <dgm:chMax val="3"/>
          <dgm:animLvl val="lvl"/>
          <dgm:resizeHandles val="exact"/>
        </dgm:presLayoutVars>
      </dgm:prSet>
      <dgm:spPr/>
      <dgm:t>
        <a:bodyPr/>
        <a:lstStyle/>
        <a:p>
          <a:endParaRPr lang="es-MX"/>
        </a:p>
      </dgm:t>
    </dgm:pt>
    <dgm:pt modelId="{08E8CFF5-414C-499E-88E3-1A96E21C11B1}" type="pres">
      <dgm:prSet presAssocID="{5838FE2D-21B9-4268-A15F-88CA0CDA65E7}" presName="gear1" presStyleLbl="node1" presStyleIdx="0" presStyleCnt="3" custLinFactNeighborX="1666" custLinFactNeighborY="-2825">
        <dgm:presLayoutVars>
          <dgm:chMax val="1"/>
          <dgm:bulletEnabled val="1"/>
        </dgm:presLayoutVars>
      </dgm:prSet>
      <dgm:spPr/>
      <dgm:t>
        <a:bodyPr/>
        <a:lstStyle/>
        <a:p>
          <a:endParaRPr lang="es-MX"/>
        </a:p>
      </dgm:t>
    </dgm:pt>
    <dgm:pt modelId="{714C2274-8D94-4BB7-B6AE-18B335F4F8E9}" type="pres">
      <dgm:prSet presAssocID="{5838FE2D-21B9-4268-A15F-88CA0CDA65E7}" presName="gear1srcNode" presStyleLbl="node1" presStyleIdx="0" presStyleCnt="3"/>
      <dgm:spPr/>
      <dgm:t>
        <a:bodyPr/>
        <a:lstStyle/>
        <a:p>
          <a:endParaRPr lang="es-MX"/>
        </a:p>
      </dgm:t>
    </dgm:pt>
    <dgm:pt modelId="{2AEEDAB3-E715-4725-965E-39FD860B105F}" type="pres">
      <dgm:prSet presAssocID="{5838FE2D-21B9-4268-A15F-88CA0CDA65E7}" presName="gear1dstNode" presStyleLbl="node1" presStyleIdx="0" presStyleCnt="3"/>
      <dgm:spPr/>
      <dgm:t>
        <a:bodyPr/>
        <a:lstStyle/>
        <a:p>
          <a:endParaRPr lang="es-MX"/>
        </a:p>
      </dgm:t>
    </dgm:pt>
    <dgm:pt modelId="{44EE1F0E-9E7A-40B1-B4FF-884B671E440B}" type="pres">
      <dgm:prSet presAssocID="{1EBFB906-AAC1-48D9-A7CB-755DD07A1F6D}" presName="gear2" presStyleLbl="node1" presStyleIdx="1" presStyleCnt="3">
        <dgm:presLayoutVars>
          <dgm:chMax val="1"/>
          <dgm:bulletEnabled val="1"/>
        </dgm:presLayoutVars>
      </dgm:prSet>
      <dgm:spPr/>
      <dgm:t>
        <a:bodyPr/>
        <a:lstStyle/>
        <a:p>
          <a:endParaRPr lang="es-MX"/>
        </a:p>
      </dgm:t>
    </dgm:pt>
    <dgm:pt modelId="{F430AA58-EEF5-4F58-BFC7-808EB6C26CBF}" type="pres">
      <dgm:prSet presAssocID="{1EBFB906-AAC1-48D9-A7CB-755DD07A1F6D}" presName="gear2srcNode" presStyleLbl="node1" presStyleIdx="1" presStyleCnt="3"/>
      <dgm:spPr/>
      <dgm:t>
        <a:bodyPr/>
        <a:lstStyle/>
        <a:p>
          <a:endParaRPr lang="es-MX"/>
        </a:p>
      </dgm:t>
    </dgm:pt>
    <dgm:pt modelId="{C359DDA2-C8E5-4714-AEA5-D353C24FAFA3}" type="pres">
      <dgm:prSet presAssocID="{1EBFB906-AAC1-48D9-A7CB-755DD07A1F6D}" presName="gear2dstNode" presStyleLbl="node1" presStyleIdx="1" presStyleCnt="3"/>
      <dgm:spPr/>
      <dgm:t>
        <a:bodyPr/>
        <a:lstStyle/>
        <a:p>
          <a:endParaRPr lang="es-MX"/>
        </a:p>
      </dgm:t>
    </dgm:pt>
    <dgm:pt modelId="{7DC08232-03DD-4A9B-84D0-AC079969B9FB}" type="pres">
      <dgm:prSet presAssocID="{218CC5AD-9FF8-45DC-8CAF-CD6A2EBD2C3D}" presName="gear3" presStyleLbl="node1" presStyleIdx="2" presStyleCnt="3" custScaleX="116878" custScaleY="117645" custLinFactNeighborX="5535" custLinFactNeighborY="-14528"/>
      <dgm:spPr/>
      <dgm:t>
        <a:bodyPr/>
        <a:lstStyle/>
        <a:p>
          <a:endParaRPr lang="es-MX"/>
        </a:p>
      </dgm:t>
    </dgm:pt>
    <dgm:pt modelId="{3065F1A2-3A41-46B3-B087-168B9FE87F2B}" type="pres">
      <dgm:prSet presAssocID="{218CC5AD-9FF8-45DC-8CAF-CD6A2EBD2C3D}" presName="gear3tx" presStyleLbl="node1" presStyleIdx="2" presStyleCnt="3">
        <dgm:presLayoutVars>
          <dgm:chMax val="1"/>
          <dgm:bulletEnabled val="1"/>
        </dgm:presLayoutVars>
      </dgm:prSet>
      <dgm:spPr/>
      <dgm:t>
        <a:bodyPr/>
        <a:lstStyle/>
        <a:p>
          <a:endParaRPr lang="es-MX"/>
        </a:p>
      </dgm:t>
    </dgm:pt>
    <dgm:pt modelId="{6FC09079-009F-4ED3-95EA-5B47D5BB8992}" type="pres">
      <dgm:prSet presAssocID="{218CC5AD-9FF8-45DC-8CAF-CD6A2EBD2C3D}" presName="gear3srcNode" presStyleLbl="node1" presStyleIdx="2" presStyleCnt="3"/>
      <dgm:spPr/>
      <dgm:t>
        <a:bodyPr/>
        <a:lstStyle/>
        <a:p>
          <a:endParaRPr lang="es-MX"/>
        </a:p>
      </dgm:t>
    </dgm:pt>
    <dgm:pt modelId="{993FA46A-BE7D-4AD1-B502-F716BF03F9E6}" type="pres">
      <dgm:prSet presAssocID="{218CC5AD-9FF8-45DC-8CAF-CD6A2EBD2C3D}" presName="gear3dstNode" presStyleLbl="node1" presStyleIdx="2" presStyleCnt="3"/>
      <dgm:spPr/>
      <dgm:t>
        <a:bodyPr/>
        <a:lstStyle/>
        <a:p>
          <a:endParaRPr lang="es-MX"/>
        </a:p>
      </dgm:t>
    </dgm:pt>
    <dgm:pt modelId="{1331330F-0AC6-4119-A90E-4B9AF75865B4}" type="pres">
      <dgm:prSet presAssocID="{D897A424-89C5-452B-AD4E-E89209EFC04D}" presName="connector1" presStyleLbl="sibTrans2D1" presStyleIdx="0" presStyleCnt="3"/>
      <dgm:spPr/>
      <dgm:t>
        <a:bodyPr/>
        <a:lstStyle/>
        <a:p>
          <a:endParaRPr lang="es-MX"/>
        </a:p>
      </dgm:t>
    </dgm:pt>
    <dgm:pt modelId="{C781DCF8-761C-42F5-825A-9EDAD0E83BF4}" type="pres">
      <dgm:prSet presAssocID="{4644B383-AA7B-4D5F-988A-34685077895E}" presName="connector2" presStyleLbl="sibTrans2D1" presStyleIdx="1" presStyleCnt="3"/>
      <dgm:spPr/>
      <dgm:t>
        <a:bodyPr/>
        <a:lstStyle/>
        <a:p>
          <a:endParaRPr lang="es-MX"/>
        </a:p>
      </dgm:t>
    </dgm:pt>
    <dgm:pt modelId="{18D37B56-DAAD-4BC0-BA3F-016ADEA3F42A}" type="pres">
      <dgm:prSet presAssocID="{7DA92550-01EA-42FE-8E0B-E7622AEDDE3A}" presName="connector3" presStyleLbl="sibTrans2D1" presStyleIdx="2" presStyleCnt="3"/>
      <dgm:spPr/>
      <dgm:t>
        <a:bodyPr/>
        <a:lstStyle/>
        <a:p>
          <a:endParaRPr lang="es-MX"/>
        </a:p>
      </dgm:t>
    </dgm:pt>
  </dgm:ptLst>
  <dgm:cxnLst>
    <dgm:cxn modelId="{D60CE840-B6F1-41B9-9DAA-9BD72115BBAA}" type="presOf" srcId="{218CC5AD-9FF8-45DC-8CAF-CD6A2EBD2C3D}" destId="{7DC08232-03DD-4A9B-84D0-AC079969B9FB}" srcOrd="0" destOrd="0" presId="urn:microsoft.com/office/officeart/2005/8/layout/gear1"/>
    <dgm:cxn modelId="{DAFB2B35-D765-479A-B3D3-F3DCF3A97328}" srcId="{74180BF0-B82E-4994-8E69-1C64EBDED6C3}" destId="{5838FE2D-21B9-4268-A15F-88CA0CDA65E7}" srcOrd="0" destOrd="0" parTransId="{08622802-D906-4C5C-BCD0-F28C4D8979F0}" sibTransId="{D897A424-89C5-452B-AD4E-E89209EFC04D}"/>
    <dgm:cxn modelId="{3D9359A6-71E4-4996-B7EB-CE134CB37B08}" type="presOf" srcId="{74180BF0-B82E-4994-8E69-1C64EBDED6C3}" destId="{A6BC8B7F-346C-4743-B353-7BE3B0DCE4C8}" srcOrd="0" destOrd="0" presId="urn:microsoft.com/office/officeart/2005/8/layout/gear1"/>
    <dgm:cxn modelId="{6C0F42D1-9FFE-4B2A-9DDA-807D880A4511}" type="presOf" srcId="{5838FE2D-21B9-4268-A15F-88CA0CDA65E7}" destId="{714C2274-8D94-4BB7-B6AE-18B335F4F8E9}" srcOrd="1" destOrd="0" presId="urn:microsoft.com/office/officeart/2005/8/layout/gear1"/>
    <dgm:cxn modelId="{6BEFE76C-3582-4655-9CAC-3C8C4A082B7F}" type="presOf" srcId="{1EBFB906-AAC1-48D9-A7CB-755DD07A1F6D}" destId="{44EE1F0E-9E7A-40B1-B4FF-884B671E440B}" srcOrd="0" destOrd="0" presId="urn:microsoft.com/office/officeart/2005/8/layout/gear1"/>
    <dgm:cxn modelId="{967ABABA-B8BA-476B-B1E6-6FE43EFF22AF}" type="presOf" srcId="{D897A424-89C5-452B-AD4E-E89209EFC04D}" destId="{1331330F-0AC6-4119-A90E-4B9AF75865B4}" srcOrd="0" destOrd="0" presId="urn:microsoft.com/office/officeart/2005/8/layout/gear1"/>
    <dgm:cxn modelId="{6694EF15-BC21-49C7-9665-6ECDD1D67368}" type="presOf" srcId="{5838FE2D-21B9-4268-A15F-88CA0CDA65E7}" destId="{2AEEDAB3-E715-4725-965E-39FD860B105F}" srcOrd="2" destOrd="0" presId="urn:microsoft.com/office/officeart/2005/8/layout/gear1"/>
    <dgm:cxn modelId="{EFC17D96-DD4A-4E33-AA53-7768F03AD6F8}" srcId="{74180BF0-B82E-4994-8E69-1C64EBDED6C3}" destId="{37CE869D-F370-47AB-87EC-8622CB88F12D}" srcOrd="3" destOrd="0" parTransId="{72BD74DC-F241-476C-822D-EEA0E30DA038}" sibTransId="{C43EB13E-2AE4-48F3-B755-E2B28DF5ACAE}"/>
    <dgm:cxn modelId="{40812A02-CDDE-4CDB-B3D1-962121C085D2}" type="presOf" srcId="{5838FE2D-21B9-4268-A15F-88CA0CDA65E7}" destId="{08E8CFF5-414C-499E-88E3-1A96E21C11B1}" srcOrd="0" destOrd="0" presId="urn:microsoft.com/office/officeart/2005/8/layout/gear1"/>
    <dgm:cxn modelId="{83E292BB-241C-4EC2-AC84-434459A3B803}" type="presOf" srcId="{1EBFB906-AAC1-48D9-A7CB-755DD07A1F6D}" destId="{F430AA58-EEF5-4F58-BFC7-808EB6C26CBF}" srcOrd="1" destOrd="0" presId="urn:microsoft.com/office/officeart/2005/8/layout/gear1"/>
    <dgm:cxn modelId="{13C96D36-E119-4E48-BB0F-2AA7B25F4C60}" srcId="{74180BF0-B82E-4994-8E69-1C64EBDED6C3}" destId="{549A7176-F835-40B3-AA11-7A4E17D89BC8}" srcOrd="4" destOrd="0" parTransId="{A632331D-8708-4D31-A09D-FD44144E3940}" sibTransId="{3924B733-DB50-4FD3-B888-A58B12F2E864}"/>
    <dgm:cxn modelId="{FE0718DC-1A24-4F0D-8D58-7DB8E886D689}" type="presOf" srcId="{218CC5AD-9FF8-45DC-8CAF-CD6A2EBD2C3D}" destId="{6FC09079-009F-4ED3-95EA-5B47D5BB8992}" srcOrd="2" destOrd="0" presId="urn:microsoft.com/office/officeart/2005/8/layout/gear1"/>
    <dgm:cxn modelId="{6583838D-1559-4DEA-A55A-88A7C6600932}" srcId="{74180BF0-B82E-4994-8E69-1C64EBDED6C3}" destId="{218CC5AD-9FF8-45DC-8CAF-CD6A2EBD2C3D}" srcOrd="2" destOrd="0" parTransId="{9BA62263-6AB7-466B-B78C-27B0F5825CBF}" sibTransId="{7DA92550-01EA-42FE-8E0B-E7622AEDDE3A}"/>
    <dgm:cxn modelId="{C3398246-7572-41F5-88A3-F758CFB0D63D}" type="presOf" srcId="{218CC5AD-9FF8-45DC-8CAF-CD6A2EBD2C3D}" destId="{993FA46A-BE7D-4AD1-B502-F716BF03F9E6}" srcOrd="3" destOrd="0" presId="urn:microsoft.com/office/officeart/2005/8/layout/gear1"/>
    <dgm:cxn modelId="{CF2FE10B-AC6E-4A03-ADBF-E06D5ABDFE4D}" type="presOf" srcId="{7DA92550-01EA-42FE-8E0B-E7622AEDDE3A}" destId="{18D37B56-DAAD-4BC0-BA3F-016ADEA3F42A}" srcOrd="0" destOrd="0" presId="urn:microsoft.com/office/officeart/2005/8/layout/gear1"/>
    <dgm:cxn modelId="{19A11B72-D8C1-4231-8122-0D6451217AE1}" type="presOf" srcId="{1EBFB906-AAC1-48D9-A7CB-755DD07A1F6D}" destId="{C359DDA2-C8E5-4714-AEA5-D353C24FAFA3}" srcOrd="2" destOrd="0" presId="urn:microsoft.com/office/officeart/2005/8/layout/gear1"/>
    <dgm:cxn modelId="{F133BA6B-1091-4D5B-B3A3-E232AD621CD1}" type="presOf" srcId="{218CC5AD-9FF8-45DC-8CAF-CD6A2EBD2C3D}" destId="{3065F1A2-3A41-46B3-B087-168B9FE87F2B}" srcOrd="1" destOrd="0" presId="urn:microsoft.com/office/officeart/2005/8/layout/gear1"/>
    <dgm:cxn modelId="{6AAED304-2702-4B04-AB4D-78E477D4732D}" type="presOf" srcId="{4644B383-AA7B-4D5F-988A-34685077895E}" destId="{C781DCF8-761C-42F5-825A-9EDAD0E83BF4}" srcOrd="0" destOrd="0" presId="urn:microsoft.com/office/officeart/2005/8/layout/gear1"/>
    <dgm:cxn modelId="{B6454514-FAA2-4A4C-B203-B796467E8CF2}" srcId="{74180BF0-B82E-4994-8E69-1C64EBDED6C3}" destId="{1EBFB906-AAC1-48D9-A7CB-755DD07A1F6D}" srcOrd="1" destOrd="0" parTransId="{6C43509B-6E53-4EF8-B5B4-3695C0447832}" sibTransId="{4644B383-AA7B-4D5F-988A-34685077895E}"/>
    <dgm:cxn modelId="{BCEDC6D2-B175-4CEE-9FD9-BEA8D41401D5}" type="presParOf" srcId="{A6BC8B7F-346C-4743-B353-7BE3B0DCE4C8}" destId="{08E8CFF5-414C-499E-88E3-1A96E21C11B1}" srcOrd="0" destOrd="0" presId="urn:microsoft.com/office/officeart/2005/8/layout/gear1"/>
    <dgm:cxn modelId="{E80AC99E-D470-4A67-B653-6364680AD6DA}" type="presParOf" srcId="{A6BC8B7F-346C-4743-B353-7BE3B0DCE4C8}" destId="{714C2274-8D94-4BB7-B6AE-18B335F4F8E9}" srcOrd="1" destOrd="0" presId="urn:microsoft.com/office/officeart/2005/8/layout/gear1"/>
    <dgm:cxn modelId="{9C679F36-9FB0-40A7-A8C6-718B72B8AD46}" type="presParOf" srcId="{A6BC8B7F-346C-4743-B353-7BE3B0DCE4C8}" destId="{2AEEDAB3-E715-4725-965E-39FD860B105F}" srcOrd="2" destOrd="0" presId="urn:microsoft.com/office/officeart/2005/8/layout/gear1"/>
    <dgm:cxn modelId="{AB3535C4-0255-4E82-B4A5-2254B1465CFF}" type="presParOf" srcId="{A6BC8B7F-346C-4743-B353-7BE3B0DCE4C8}" destId="{44EE1F0E-9E7A-40B1-B4FF-884B671E440B}" srcOrd="3" destOrd="0" presId="urn:microsoft.com/office/officeart/2005/8/layout/gear1"/>
    <dgm:cxn modelId="{66FE6377-6AEF-411F-8AD5-791D02D43668}" type="presParOf" srcId="{A6BC8B7F-346C-4743-B353-7BE3B0DCE4C8}" destId="{F430AA58-EEF5-4F58-BFC7-808EB6C26CBF}" srcOrd="4" destOrd="0" presId="urn:microsoft.com/office/officeart/2005/8/layout/gear1"/>
    <dgm:cxn modelId="{E77C3428-AC36-4810-A484-871DE11F8B99}" type="presParOf" srcId="{A6BC8B7F-346C-4743-B353-7BE3B0DCE4C8}" destId="{C359DDA2-C8E5-4714-AEA5-D353C24FAFA3}" srcOrd="5" destOrd="0" presId="urn:microsoft.com/office/officeart/2005/8/layout/gear1"/>
    <dgm:cxn modelId="{72C188BE-5849-4666-9A53-81E60BA8B923}" type="presParOf" srcId="{A6BC8B7F-346C-4743-B353-7BE3B0DCE4C8}" destId="{7DC08232-03DD-4A9B-84D0-AC079969B9FB}" srcOrd="6" destOrd="0" presId="urn:microsoft.com/office/officeart/2005/8/layout/gear1"/>
    <dgm:cxn modelId="{05E2CD99-4AFD-402E-A372-011DF11F2D42}" type="presParOf" srcId="{A6BC8B7F-346C-4743-B353-7BE3B0DCE4C8}" destId="{3065F1A2-3A41-46B3-B087-168B9FE87F2B}" srcOrd="7" destOrd="0" presId="urn:microsoft.com/office/officeart/2005/8/layout/gear1"/>
    <dgm:cxn modelId="{DA0673B2-9285-4649-8B97-3C73366BC59D}" type="presParOf" srcId="{A6BC8B7F-346C-4743-B353-7BE3B0DCE4C8}" destId="{6FC09079-009F-4ED3-95EA-5B47D5BB8992}" srcOrd="8" destOrd="0" presId="urn:microsoft.com/office/officeart/2005/8/layout/gear1"/>
    <dgm:cxn modelId="{82AC07DA-1DA2-40C6-B95A-FEC73F387700}" type="presParOf" srcId="{A6BC8B7F-346C-4743-B353-7BE3B0DCE4C8}" destId="{993FA46A-BE7D-4AD1-B502-F716BF03F9E6}" srcOrd="9" destOrd="0" presId="urn:microsoft.com/office/officeart/2005/8/layout/gear1"/>
    <dgm:cxn modelId="{36B4AE02-FA79-498D-A9AE-29AEF6AB3085}" type="presParOf" srcId="{A6BC8B7F-346C-4743-B353-7BE3B0DCE4C8}" destId="{1331330F-0AC6-4119-A90E-4B9AF75865B4}" srcOrd="10" destOrd="0" presId="urn:microsoft.com/office/officeart/2005/8/layout/gear1"/>
    <dgm:cxn modelId="{565CA702-061A-4D98-9DE4-FDD7C3932CA3}" type="presParOf" srcId="{A6BC8B7F-346C-4743-B353-7BE3B0DCE4C8}" destId="{C781DCF8-761C-42F5-825A-9EDAD0E83BF4}" srcOrd="11" destOrd="0" presId="urn:microsoft.com/office/officeart/2005/8/layout/gear1"/>
    <dgm:cxn modelId="{5A5B589F-5DCE-46FE-8AF7-DC6A9A3BD1C5}" type="presParOf" srcId="{A6BC8B7F-346C-4743-B353-7BE3B0DCE4C8}" destId="{18D37B56-DAAD-4BC0-BA3F-016ADEA3F42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B2597-0B21-4DF3-ABC8-33F453AB7380}">
      <dsp:nvSpPr>
        <dsp:cNvPr id="0" name=""/>
        <dsp:cNvSpPr/>
      </dsp:nvSpPr>
      <dsp:spPr>
        <a:xfrm>
          <a:off x="2563484" y="0"/>
          <a:ext cx="3845227" cy="828985"/>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Evolución</a:t>
          </a:r>
          <a:endParaRPr lang="es-MX" sz="1600" kern="1200" dirty="0"/>
        </a:p>
        <a:p>
          <a:pPr marL="171450" lvl="1" indent="-171450" algn="l" defTabSz="711200">
            <a:lnSpc>
              <a:spcPct val="90000"/>
            </a:lnSpc>
            <a:spcBef>
              <a:spcPct val="0"/>
            </a:spcBef>
            <a:spcAft>
              <a:spcPct val="15000"/>
            </a:spcAft>
            <a:buChar char="••"/>
          </a:pPr>
          <a:r>
            <a:rPr lang="es-MX" sz="1600" kern="1200" dirty="0" smtClean="0"/>
            <a:t>Crecimiento y mejora cualitativa</a:t>
          </a:r>
          <a:endParaRPr lang="es-MX" sz="1600" kern="1200" dirty="0"/>
        </a:p>
      </dsp:txBody>
      <dsp:txXfrm>
        <a:off x="2563484" y="103623"/>
        <a:ext cx="3534358" cy="621739"/>
      </dsp:txXfrm>
    </dsp:sp>
    <dsp:sp modelId="{0F952619-CD1C-48FA-93C9-0788AA0F5C58}">
      <dsp:nvSpPr>
        <dsp:cNvPr id="0" name=""/>
        <dsp:cNvSpPr/>
      </dsp:nvSpPr>
      <dsp:spPr>
        <a:xfrm>
          <a:off x="50564" y="0"/>
          <a:ext cx="2563484" cy="828985"/>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cap="all" dirty="0" smtClean="0">
              <a:ln w="9000" cmpd="sng">
                <a:prstDash val="solid"/>
              </a:ln>
              <a:effectLst>
                <a:reflection blurRad="12700" stA="28000" endPos="45000" dist="1000" dir="5400000" sy="-100000" algn="bl" rotWithShape="0"/>
              </a:effectLst>
            </a:rPr>
            <a:t>DESARROLLO</a:t>
          </a:r>
          <a:endParaRPr lang="es-MX" sz="1800" kern="1200" dirty="0"/>
        </a:p>
      </dsp:txBody>
      <dsp:txXfrm>
        <a:off x="91032" y="40468"/>
        <a:ext cx="2482548" cy="748049"/>
      </dsp:txXfrm>
    </dsp:sp>
    <dsp:sp modelId="{B3CA884D-7145-4AC2-BA3A-57434DA3043E}">
      <dsp:nvSpPr>
        <dsp:cNvPr id="0" name=""/>
        <dsp:cNvSpPr/>
      </dsp:nvSpPr>
      <dsp:spPr>
        <a:xfrm>
          <a:off x="2563484" y="912096"/>
          <a:ext cx="3845227" cy="828985"/>
        </a:xfrm>
        <a:prstGeom prst="rightArrow">
          <a:avLst>
            <a:gd name="adj1" fmla="val 75000"/>
            <a:gd name="adj2" fmla="val 50000"/>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Persona que ejerce una actividad de la cual vive</a:t>
          </a:r>
          <a:endParaRPr lang="es-MX" sz="1600" kern="1200" dirty="0"/>
        </a:p>
      </dsp:txBody>
      <dsp:txXfrm>
        <a:off x="2563484" y="1015719"/>
        <a:ext cx="3534358" cy="621739"/>
      </dsp:txXfrm>
    </dsp:sp>
    <dsp:sp modelId="{72AC8838-80A3-4643-BC95-B75BCE85F82D}">
      <dsp:nvSpPr>
        <dsp:cNvPr id="0" name=""/>
        <dsp:cNvSpPr/>
      </dsp:nvSpPr>
      <dsp:spPr>
        <a:xfrm>
          <a:off x="0" y="912096"/>
          <a:ext cx="2563484" cy="828985"/>
        </a:xfrm>
        <a:prstGeom prst="roundRect">
          <a:avLst/>
        </a:prstGeom>
        <a:solidFill>
          <a:schemeClr val="accent4">
            <a:hueOff val="-4464770"/>
            <a:satOff val="26899"/>
            <a:lumOff val="21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cap="all" dirty="0" smtClean="0">
              <a:ln w="9000" cmpd="sng">
                <a:prstDash val="solid"/>
              </a:ln>
              <a:effectLst>
                <a:reflection blurRad="12700" stA="28000" endPos="45000" dist="1000" dir="5400000" sy="-100000" algn="bl" rotWithShape="0"/>
              </a:effectLst>
            </a:rPr>
            <a:t>PROFESIONAL</a:t>
          </a:r>
          <a:r>
            <a:rPr lang="es-MX" sz="2900" b="1" kern="1200" cap="all" dirty="0" smtClean="0">
              <a:ln w="9000" cmpd="sng">
                <a:prstDash val="solid"/>
              </a:ln>
              <a:effectLst>
                <a:reflection blurRad="12700" stA="28000" endPos="45000" dist="1000" dir="5400000" sy="-100000" algn="bl" rotWithShape="0"/>
              </a:effectLst>
            </a:rPr>
            <a:t> </a:t>
          </a:r>
          <a:endParaRPr lang="es-MX" sz="2900" kern="1200" dirty="0"/>
        </a:p>
      </dsp:txBody>
      <dsp:txXfrm>
        <a:off x="40468" y="952564"/>
        <a:ext cx="2482548" cy="748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EF1F6-9347-4970-BF10-E9F7A551878F}">
      <dsp:nvSpPr>
        <dsp:cNvPr id="0" name=""/>
        <dsp:cNvSpPr/>
      </dsp:nvSpPr>
      <dsp:spPr>
        <a:xfrm>
          <a:off x="1241122" y="561895"/>
          <a:ext cx="3159351" cy="315970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  Obtienen información sobre </a:t>
          </a:r>
          <a:r>
            <a:rPr lang="es-MX" sz="1600" b="1" i="1" kern="1200" dirty="0" smtClean="0"/>
            <a:t>oportunidades </a:t>
          </a:r>
          <a:r>
            <a:rPr lang="es-MX" sz="1600" kern="1200" dirty="0" smtClean="0"/>
            <a:t>laborales dentro de la empresa</a:t>
          </a:r>
          <a:r>
            <a:rPr lang="es-MX" sz="1000" kern="1200" dirty="0" smtClean="0"/>
            <a:t>.</a:t>
          </a:r>
          <a:endParaRPr lang="es-MX" sz="1000" kern="1200" dirty="0"/>
        </a:p>
      </dsp:txBody>
      <dsp:txXfrm>
        <a:off x="1703798" y="1024623"/>
        <a:ext cx="2233999" cy="2234250"/>
      </dsp:txXfrm>
    </dsp:sp>
    <dsp:sp modelId="{A533F693-10CF-487F-B012-EDAA060044CD}">
      <dsp:nvSpPr>
        <dsp:cNvPr id="0" name=""/>
        <dsp:cNvSpPr/>
      </dsp:nvSpPr>
      <dsp:spPr>
        <a:xfrm>
          <a:off x="2906974" y="377303"/>
          <a:ext cx="351255" cy="35140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6E58DDE1-5028-4D12-81A2-C3C481856BC1}">
      <dsp:nvSpPr>
        <dsp:cNvPr id="0" name=""/>
        <dsp:cNvSpPr/>
      </dsp:nvSpPr>
      <dsp:spPr>
        <a:xfrm>
          <a:off x="2075498" y="3446204"/>
          <a:ext cx="254692" cy="254695"/>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1BB28EA7-284E-439F-B4CD-F612FD449A52}">
      <dsp:nvSpPr>
        <dsp:cNvPr id="0" name=""/>
        <dsp:cNvSpPr/>
      </dsp:nvSpPr>
      <dsp:spPr>
        <a:xfrm>
          <a:off x="4466884" y="1803600"/>
          <a:ext cx="254692" cy="254695"/>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AA79FFAF-6A1B-4B7F-B56D-1E67273E0AB3}">
      <dsp:nvSpPr>
        <dsp:cNvPr id="0" name=""/>
        <dsp:cNvSpPr/>
      </dsp:nvSpPr>
      <dsp:spPr>
        <a:xfrm>
          <a:off x="3249804" y="3717142"/>
          <a:ext cx="351255" cy="35140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E569B9EB-ED83-45B6-8B0C-116A12FB25FA}">
      <dsp:nvSpPr>
        <dsp:cNvPr id="0" name=""/>
        <dsp:cNvSpPr/>
      </dsp:nvSpPr>
      <dsp:spPr>
        <a:xfrm>
          <a:off x="2146786" y="876728"/>
          <a:ext cx="254692" cy="254695"/>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F7DD4230-7452-4F2F-AB55-602ACB9544BC}">
      <dsp:nvSpPr>
        <dsp:cNvPr id="0" name=""/>
        <dsp:cNvSpPr/>
      </dsp:nvSpPr>
      <dsp:spPr>
        <a:xfrm>
          <a:off x="1345121" y="2333663"/>
          <a:ext cx="254692" cy="254695"/>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5E7A3B9F-E6AB-4033-8707-26200DC6BFF6}">
      <dsp:nvSpPr>
        <dsp:cNvPr id="0" name=""/>
        <dsp:cNvSpPr/>
      </dsp:nvSpPr>
      <dsp:spPr>
        <a:xfrm>
          <a:off x="-166715" y="897300"/>
          <a:ext cx="1850664" cy="1672701"/>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Toman </a:t>
          </a:r>
          <a:r>
            <a:rPr lang="es-MX" sz="1400" b="1" i="1" kern="1200" dirty="0" smtClean="0"/>
            <a:t>conciencia de sus intereses, valores, fortalezas y debilidades.</a:t>
          </a:r>
          <a:endParaRPr lang="es-MX" sz="1400" b="1" i="1" kern="1200" dirty="0"/>
        </a:p>
      </dsp:txBody>
      <dsp:txXfrm>
        <a:off x="104308" y="1142261"/>
        <a:ext cx="1308618" cy="1182779"/>
      </dsp:txXfrm>
    </dsp:sp>
    <dsp:sp modelId="{F9EBB735-B264-4D8C-9232-FF6BC01B3487}">
      <dsp:nvSpPr>
        <dsp:cNvPr id="0" name=""/>
        <dsp:cNvSpPr/>
      </dsp:nvSpPr>
      <dsp:spPr>
        <a:xfrm>
          <a:off x="2551831" y="887802"/>
          <a:ext cx="351255" cy="35140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AA5F1D1F-E98F-4B4C-8F9C-194F1AD9B75F}">
      <dsp:nvSpPr>
        <dsp:cNvPr id="0" name=""/>
        <dsp:cNvSpPr/>
      </dsp:nvSpPr>
      <dsp:spPr>
        <a:xfrm>
          <a:off x="237566" y="2752250"/>
          <a:ext cx="635110" cy="63526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E8A35BF6-2114-4CC6-945D-E6CDF5BA2B09}">
      <dsp:nvSpPr>
        <dsp:cNvPr id="0" name=""/>
        <dsp:cNvSpPr/>
      </dsp:nvSpPr>
      <dsp:spPr>
        <a:xfrm>
          <a:off x="4320156" y="214946"/>
          <a:ext cx="1820311" cy="182889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Diseñan </a:t>
          </a:r>
          <a:r>
            <a:rPr lang="es-MX" sz="1400" b="1" i="1" kern="1200" dirty="0" smtClean="0"/>
            <a:t>planes de acción </a:t>
          </a:r>
          <a:r>
            <a:rPr lang="es-MX" sz="1400" kern="1200" dirty="0" smtClean="0"/>
            <a:t>para alcanzar dichos objetivos</a:t>
          </a:r>
          <a:endParaRPr lang="es-MX" sz="1400" kern="1200" dirty="0"/>
        </a:p>
      </dsp:txBody>
      <dsp:txXfrm>
        <a:off x="4586734" y="482782"/>
        <a:ext cx="1287155" cy="1293224"/>
      </dsp:txXfrm>
    </dsp:sp>
    <dsp:sp modelId="{615791EC-F1C2-459A-AE12-71FC5C40D011}">
      <dsp:nvSpPr>
        <dsp:cNvPr id="0" name=""/>
        <dsp:cNvSpPr/>
      </dsp:nvSpPr>
      <dsp:spPr>
        <a:xfrm>
          <a:off x="4014529" y="1373939"/>
          <a:ext cx="351255" cy="35140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14D7C37B-66E9-427F-B919-19A25D0562D6}">
      <dsp:nvSpPr>
        <dsp:cNvPr id="0" name=""/>
        <dsp:cNvSpPr/>
      </dsp:nvSpPr>
      <dsp:spPr>
        <a:xfrm>
          <a:off x="-4164" y="3508217"/>
          <a:ext cx="254692" cy="254695"/>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7D473F72-5F3F-4349-8F36-8DB5B008E27B}">
      <dsp:nvSpPr>
        <dsp:cNvPr id="0" name=""/>
        <dsp:cNvSpPr/>
      </dsp:nvSpPr>
      <dsp:spPr>
        <a:xfrm>
          <a:off x="2533685" y="3145737"/>
          <a:ext cx="254692" cy="254695"/>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626A5896-CB38-47F9-8C8E-95457486628C}">
      <dsp:nvSpPr>
        <dsp:cNvPr id="0" name=""/>
        <dsp:cNvSpPr/>
      </dsp:nvSpPr>
      <dsp:spPr>
        <a:xfrm>
          <a:off x="3290245" y="2501510"/>
          <a:ext cx="1626239" cy="1512448"/>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i="1" kern="1200" dirty="0" smtClean="0"/>
            <a:t>Identifican objetivos </a:t>
          </a:r>
          <a:r>
            <a:rPr lang="es-MX" sz="1400" kern="1200" dirty="0" smtClean="0"/>
            <a:t>profesionales</a:t>
          </a:r>
          <a:r>
            <a:rPr lang="es-MX" sz="1200" kern="1200" dirty="0" smtClean="0"/>
            <a:t>.</a:t>
          </a:r>
          <a:endParaRPr lang="es-MX" sz="1200" kern="1200" dirty="0"/>
        </a:p>
      </dsp:txBody>
      <dsp:txXfrm>
        <a:off x="3528402" y="2723003"/>
        <a:ext cx="1149925" cy="1069462"/>
      </dsp:txXfrm>
    </dsp:sp>
    <dsp:sp modelId="{BF308372-490F-4090-B55B-837FCD11D3AC}">
      <dsp:nvSpPr>
        <dsp:cNvPr id="0" name=""/>
        <dsp:cNvSpPr/>
      </dsp:nvSpPr>
      <dsp:spPr>
        <a:xfrm>
          <a:off x="4829804" y="2662184"/>
          <a:ext cx="254692" cy="254695"/>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1BA86-2D7D-491F-851B-615E17C6A4BB}">
      <dsp:nvSpPr>
        <dsp:cNvPr id="0" name=""/>
        <dsp:cNvSpPr/>
      </dsp:nvSpPr>
      <dsp:spPr>
        <a:xfrm>
          <a:off x="6692489" y="3666143"/>
          <a:ext cx="91440" cy="665557"/>
        </a:xfrm>
        <a:custGeom>
          <a:avLst/>
          <a:gdLst/>
          <a:ahLst/>
          <a:cxnLst/>
          <a:rect l="0" t="0" r="0" b="0"/>
          <a:pathLst>
            <a:path>
              <a:moveTo>
                <a:pt x="45720" y="0"/>
              </a:moveTo>
              <a:lnTo>
                <a:pt x="45720" y="66555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5B709-ABA9-487E-93A8-55077942439D}">
      <dsp:nvSpPr>
        <dsp:cNvPr id="0" name=""/>
        <dsp:cNvSpPr/>
      </dsp:nvSpPr>
      <dsp:spPr>
        <a:xfrm>
          <a:off x="3941216" y="1547421"/>
          <a:ext cx="2796992" cy="665557"/>
        </a:xfrm>
        <a:custGeom>
          <a:avLst/>
          <a:gdLst/>
          <a:ahLst/>
          <a:cxnLst/>
          <a:rect l="0" t="0" r="0" b="0"/>
          <a:pathLst>
            <a:path>
              <a:moveTo>
                <a:pt x="0" y="0"/>
              </a:moveTo>
              <a:lnTo>
                <a:pt x="0" y="453557"/>
              </a:lnTo>
              <a:lnTo>
                <a:pt x="2796992" y="453557"/>
              </a:lnTo>
              <a:lnTo>
                <a:pt x="2796992" y="66555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16DB6-9F12-43B6-8777-9FEC6B654E16}">
      <dsp:nvSpPr>
        <dsp:cNvPr id="0" name=""/>
        <dsp:cNvSpPr/>
      </dsp:nvSpPr>
      <dsp:spPr>
        <a:xfrm>
          <a:off x="3895496" y="3666143"/>
          <a:ext cx="91440" cy="665557"/>
        </a:xfrm>
        <a:custGeom>
          <a:avLst/>
          <a:gdLst/>
          <a:ahLst/>
          <a:cxnLst/>
          <a:rect l="0" t="0" r="0" b="0"/>
          <a:pathLst>
            <a:path>
              <a:moveTo>
                <a:pt x="45720" y="0"/>
              </a:moveTo>
              <a:lnTo>
                <a:pt x="45720" y="66555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753382-5C79-4B41-B192-6A75162B6D75}">
      <dsp:nvSpPr>
        <dsp:cNvPr id="0" name=""/>
        <dsp:cNvSpPr/>
      </dsp:nvSpPr>
      <dsp:spPr>
        <a:xfrm>
          <a:off x="3895496" y="1547421"/>
          <a:ext cx="91440" cy="665557"/>
        </a:xfrm>
        <a:custGeom>
          <a:avLst/>
          <a:gdLst/>
          <a:ahLst/>
          <a:cxnLst/>
          <a:rect l="0" t="0" r="0" b="0"/>
          <a:pathLst>
            <a:path>
              <a:moveTo>
                <a:pt x="45720" y="0"/>
              </a:moveTo>
              <a:lnTo>
                <a:pt x="45720" y="66555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9706C-BB22-47B1-86E7-6E4031A0FAE9}">
      <dsp:nvSpPr>
        <dsp:cNvPr id="0" name=""/>
        <dsp:cNvSpPr/>
      </dsp:nvSpPr>
      <dsp:spPr>
        <a:xfrm>
          <a:off x="1098504" y="3666143"/>
          <a:ext cx="91440" cy="665557"/>
        </a:xfrm>
        <a:custGeom>
          <a:avLst/>
          <a:gdLst/>
          <a:ahLst/>
          <a:cxnLst/>
          <a:rect l="0" t="0" r="0" b="0"/>
          <a:pathLst>
            <a:path>
              <a:moveTo>
                <a:pt x="45720" y="0"/>
              </a:moveTo>
              <a:lnTo>
                <a:pt x="45720" y="66555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872E7-BDA1-4830-937C-95567A2BCB5C}">
      <dsp:nvSpPr>
        <dsp:cNvPr id="0" name=""/>
        <dsp:cNvSpPr/>
      </dsp:nvSpPr>
      <dsp:spPr>
        <a:xfrm>
          <a:off x="1144224" y="1547421"/>
          <a:ext cx="2796992" cy="665557"/>
        </a:xfrm>
        <a:custGeom>
          <a:avLst/>
          <a:gdLst/>
          <a:ahLst/>
          <a:cxnLst/>
          <a:rect l="0" t="0" r="0" b="0"/>
          <a:pathLst>
            <a:path>
              <a:moveTo>
                <a:pt x="2796992" y="0"/>
              </a:moveTo>
              <a:lnTo>
                <a:pt x="2796992" y="453557"/>
              </a:lnTo>
              <a:lnTo>
                <a:pt x="0" y="453557"/>
              </a:lnTo>
              <a:lnTo>
                <a:pt x="0" y="66555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801E7-A0FC-4CF0-A438-FC2357516FD7}">
      <dsp:nvSpPr>
        <dsp:cNvPr id="0" name=""/>
        <dsp:cNvSpPr/>
      </dsp:nvSpPr>
      <dsp:spPr>
        <a:xfrm>
          <a:off x="2796992" y="94256"/>
          <a:ext cx="2288448" cy="14531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54F3C-81DE-49BB-A6F1-F987D3AD67E8}">
      <dsp:nvSpPr>
        <dsp:cNvPr id="0" name=""/>
        <dsp:cNvSpPr/>
      </dsp:nvSpPr>
      <dsp:spPr>
        <a:xfrm>
          <a:off x="3051264" y="335814"/>
          <a:ext cx="2288448" cy="145316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Pasos para la búsqueda de Ideas de Negocio</a:t>
          </a:r>
          <a:endParaRPr lang="es-MX" sz="1800" kern="1200" dirty="0"/>
        </a:p>
      </dsp:txBody>
      <dsp:txXfrm>
        <a:off x="3093826" y="378376"/>
        <a:ext cx="2203324" cy="1368040"/>
      </dsp:txXfrm>
    </dsp:sp>
    <dsp:sp modelId="{B1071976-5ABB-4AF0-8670-375DD3971C3F}">
      <dsp:nvSpPr>
        <dsp:cNvPr id="0" name=""/>
        <dsp:cNvSpPr/>
      </dsp:nvSpPr>
      <dsp:spPr>
        <a:xfrm>
          <a:off x="0" y="2212978"/>
          <a:ext cx="2288448" cy="145316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050BC0-EB7B-4025-AE55-1536EF8772AC}">
      <dsp:nvSpPr>
        <dsp:cNvPr id="0" name=""/>
        <dsp:cNvSpPr/>
      </dsp:nvSpPr>
      <dsp:spPr>
        <a:xfrm>
          <a:off x="254272" y="2454536"/>
          <a:ext cx="2288448" cy="145316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smtClean="0"/>
            <a:t>Paso 1:</a:t>
          </a:r>
        </a:p>
        <a:p>
          <a:pPr lvl="0" algn="ctr" defTabSz="800100">
            <a:lnSpc>
              <a:spcPct val="90000"/>
            </a:lnSpc>
            <a:spcBef>
              <a:spcPct val="0"/>
            </a:spcBef>
            <a:spcAft>
              <a:spcPct val="35000"/>
            </a:spcAft>
          </a:pPr>
          <a:r>
            <a:rPr lang="es-MX" sz="1600" b="1" kern="1200" smtClean="0"/>
            <a:t> Vislumbrar oportunidades</a:t>
          </a:r>
          <a:endParaRPr lang="es-MX" sz="1600" b="1" i="1" kern="1200" smtClean="0"/>
        </a:p>
        <a:p>
          <a:pPr lvl="0" algn="ctr" defTabSz="800100">
            <a:lnSpc>
              <a:spcPct val="90000"/>
            </a:lnSpc>
            <a:spcBef>
              <a:spcPct val="0"/>
            </a:spcBef>
            <a:spcAft>
              <a:spcPct val="35000"/>
            </a:spcAft>
          </a:pPr>
          <a:r>
            <a:rPr lang="es-MX" sz="800" kern="1200" smtClean="0"/>
            <a:t>.</a:t>
          </a:r>
          <a:endParaRPr lang="es-MX" sz="800" kern="1200" dirty="0"/>
        </a:p>
      </dsp:txBody>
      <dsp:txXfrm>
        <a:off x="296834" y="2497098"/>
        <a:ext cx="2203324" cy="1368040"/>
      </dsp:txXfrm>
    </dsp:sp>
    <dsp:sp modelId="{2EEC46DA-480C-4D82-900F-3733BC445506}">
      <dsp:nvSpPr>
        <dsp:cNvPr id="0" name=""/>
        <dsp:cNvSpPr/>
      </dsp:nvSpPr>
      <dsp:spPr>
        <a:xfrm>
          <a:off x="0" y="4331700"/>
          <a:ext cx="2288448" cy="145316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C8F4F-1369-4D8A-AAD4-3035AB7B2130}">
      <dsp:nvSpPr>
        <dsp:cNvPr id="0" name=""/>
        <dsp:cNvSpPr/>
      </dsp:nvSpPr>
      <dsp:spPr>
        <a:xfrm>
          <a:off x="254272" y="4573258"/>
          <a:ext cx="2288448" cy="145316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es-MX" sz="800" b="1" i="1" kern="1200" dirty="0" smtClean="0"/>
            <a:t>Observe</a:t>
          </a:r>
          <a:r>
            <a:rPr lang="es-MX" sz="800" kern="1200" dirty="0" smtClean="0"/>
            <a:t> el entorno.</a:t>
          </a:r>
        </a:p>
        <a:p>
          <a:pPr lvl="0" algn="just" defTabSz="355600">
            <a:lnSpc>
              <a:spcPct val="90000"/>
            </a:lnSpc>
            <a:spcBef>
              <a:spcPct val="0"/>
            </a:spcBef>
            <a:spcAft>
              <a:spcPct val="35000"/>
            </a:spcAft>
          </a:pPr>
          <a:r>
            <a:rPr lang="es-MX" sz="800" kern="1200" dirty="0" smtClean="0"/>
            <a:t>Conozca las </a:t>
          </a:r>
          <a:r>
            <a:rPr lang="es-MX" sz="800" b="1" i="1" kern="1200" dirty="0" smtClean="0"/>
            <a:t>necesidades</a:t>
          </a:r>
          <a:r>
            <a:rPr lang="es-MX" sz="800" kern="1200" dirty="0" smtClean="0"/>
            <a:t> de la población.</a:t>
          </a:r>
        </a:p>
        <a:p>
          <a:pPr lvl="0" algn="just" defTabSz="355600">
            <a:lnSpc>
              <a:spcPct val="90000"/>
            </a:lnSpc>
            <a:spcBef>
              <a:spcPct val="0"/>
            </a:spcBef>
            <a:spcAft>
              <a:spcPct val="35000"/>
            </a:spcAft>
          </a:pPr>
          <a:r>
            <a:rPr lang="es-MX" sz="800" kern="1200" dirty="0" smtClean="0"/>
            <a:t>Conozca las </a:t>
          </a:r>
          <a:r>
            <a:rPr lang="es-MX" sz="800" b="1" i="1" kern="1200" dirty="0" smtClean="0"/>
            <a:t>tendencias</a:t>
          </a:r>
          <a:r>
            <a:rPr lang="es-MX" sz="800" kern="1200" dirty="0" smtClean="0"/>
            <a:t> nacionales y mundiales</a:t>
          </a:r>
        </a:p>
        <a:p>
          <a:pPr lvl="0" algn="just" defTabSz="355600">
            <a:lnSpc>
              <a:spcPct val="90000"/>
            </a:lnSpc>
            <a:spcBef>
              <a:spcPct val="0"/>
            </a:spcBef>
            <a:spcAft>
              <a:spcPct val="35000"/>
            </a:spcAft>
          </a:pPr>
          <a:r>
            <a:rPr lang="es-MX" sz="800" kern="1200" dirty="0" smtClean="0"/>
            <a:t>Pida </a:t>
          </a:r>
          <a:r>
            <a:rPr lang="es-MX" sz="800" b="1" i="1" kern="1200" dirty="0" smtClean="0"/>
            <a:t>opiniones</a:t>
          </a:r>
          <a:r>
            <a:rPr lang="es-MX" sz="800" kern="1200" dirty="0" smtClean="0"/>
            <a:t> a personas informadas.</a:t>
          </a:r>
        </a:p>
        <a:p>
          <a:pPr lvl="0" algn="just" defTabSz="355600">
            <a:lnSpc>
              <a:spcPct val="90000"/>
            </a:lnSpc>
            <a:spcBef>
              <a:spcPct val="0"/>
            </a:spcBef>
            <a:spcAft>
              <a:spcPct val="35000"/>
            </a:spcAft>
          </a:pPr>
          <a:r>
            <a:rPr lang="es-MX" sz="800" kern="1200" dirty="0" smtClean="0"/>
            <a:t>Identifique </a:t>
          </a:r>
          <a:r>
            <a:rPr lang="es-MX" sz="800" b="1" i="1" kern="1200" dirty="0" smtClean="0"/>
            <a:t>ideas foráneas </a:t>
          </a:r>
          <a:r>
            <a:rPr lang="es-MX" sz="800" kern="1200" dirty="0" smtClean="0"/>
            <a:t>exitosas.</a:t>
          </a:r>
        </a:p>
        <a:p>
          <a:pPr lvl="0" algn="just" defTabSz="355600">
            <a:lnSpc>
              <a:spcPct val="90000"/>
            </a:lnSpc>
            <a:spcBef>
              <a:spcPct val="0"/>
            </a:spcBef>
            <a:spcAft>
              <a:spcPct val="35000"/>
            </a:spcAft>
          </a:pPr>
          <a:r>
            <a:rPr lang="es-MX" sz="800" kern="1200" dirty="0" smtClean="0"/>
            <a:t>Visite </a:t>
          </a:r>
          <a:r>
            <a:rPr lang="es-MX" sz="800" b="1" i="1" kern="1200" dirty="0" smtClean="0"/>
            <a:t>organismos</a:t>
          </a:r>
          <a:r>
            <a:rPr lang="es-MX" sz="800" kern="1200" dirty="0" smtClean="0"/>
            <a:t> de promoción empresarial.</a:t>
          </a:r>
        </a:p>
        <a:p>
          <a:pPr lvl="0" algn="just" defTabSz="355600">
            <a:lnSpc>
              <a:spcPct val="90000"/>
            </a:lnSpc>
            <a:spcBef>
              <a:spcPct val="0"/>
            </a:spcBef>
            <a:spcAft>
              <a:spcPct val="35000"/>
            </a:spcAft>
          </a:pPr>
          <a:r>
            <a:rPr lang="es-MX" sz="800" kern="1200" dirty="0" smtClean="0"/>
            <a:t>Visite oficinas de registro </a:t>
          </a:r>
          <a:r>
            <a:rPr lang="es-MX" sz="800" b="1" i="1" kern="1200" dirty="0" smtClean="0"/>
            <a:t>mercantil y de patentes</a:t>
          </a:r>
          <a:r>
            <a:rPr lang="es-MX" sz="800" i="1" kern="1200" dirty="0" smtClean="0"/>
            <a:t>.</a:t>
          </a:r>
        </a:p>
        <a:p>
          <a:pPr lvl="0" algn="just" defTabSz="355600">
            <a:lnSpc>
              <a:spcPct val="90000"/>
            </a:lnSpc>
            <a:spcBef>
              <a:spcPct val="0"/>
            </a:spcBef>
            <a:spcAft>
              <a:spcPct val="35000"/>
            </a:spcAft>
          </a:pPr>
          <a:r>
            <a:rPr lang="es-MX" sz="800" kern="1200" dirty="0" smtClean="0"/>
            <a:t>Observe las </a:t>
          </a:r>
          <a:r>
            <a:rPr lang="es-MX" sz="800" b="1" i="1" kern="1200" dirty="0" smtClean="0"/>
            <a:t>normas legales </a:t>
          </a:r>
          <a:r>
            <a:rPr lang="es-MX" sz="800" kern="1200" dirty="0" smtClean="0"/>
            <a:t>existentes.</a:t>
          </a:r>
        </a:p>
        <a:p>
          <a:pPr lvl="0" algn="just" defTabSz="355600">
            <a:lnSpc>
              <a:spcPct val="90000"/>
            </a:lnSpc>
            <a:spcBef>
              <a:spcPct val="0"/>
            </a:spcBef>
            <a:spcAft>
              <a:spcPct val="35000"/>
            </a:spcAft>
          </a:pPr>
          <a:r>
            <a:rPr lang="es-MX" sz="800" kern="1200" dirty="0" smtClean="0"/>
            <a:t>Elabore una lista de </a:t>
          </a:r>
          <a:r>
            <a:rPr lang="es-MX" sz="800" b="1" i="1" kern="1200" dirty="0" smtClean="0"/>
            <a:t>posibles</a:t>
          </a:r>
          <a:r>
            <a:rPr lang="es-MX" sz="800" i="1" kern="1200" dirty="0" smtClean="0"/>
            <a:t> </a:t>
          </a:r>
          <a:r>
            <a:rPr lang="es-MX" sz="800" b="1" i="1" kern="1200" dirty="0" smtClean="0"/>
            <a:t>problemas o necesidades.</a:t>
          </a:r>
          <a:endParaRPr lang="es-MX" sz="800" kern="1200" dirty="0"/>
        </a:p>
      </dsp:txBody>
      <dsp:txXfrm>
        <a:off x="296834" y="4615820"/>
        <a:ext cx="2203324" cy="1368040"/>
      </dsp:txXfrm>
    </dsp:sp>
    <dsp:sp modelId="{8EAA643D-D7E6-4FC9-9E78-A6C2A719ACCE}">
      <dsp:nvSpPr>
        <dsp:cNvPr id="0" name=""/>
        <dsp:cNvSpPr/>
      </dsp:nvSpPr>
      <dsp:spPr>
        <a:xfrm>
          <a:off x="2796992" y="2212978"/>
          <a:ext cx="2288448" cy="145316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DF460-BB0C-43C2-A254-6710428DEF26}">
      <dsp:nvSpPr>
        <dsp:cNvPr id="0" name=""/>
        <dsp:cNvSpPr/>
      </dsp:nvSpPr>
      <dsp:spPr>
        <a:xfrm>
          <a:off x="3051264" y="2454536"/>
          <a:ext cx="2288448" cy="145316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i="0" kern="1200" dirty="0" smtClean="0"/>
            <a:t>Paso 2: </a:t>
          </a:r>
        </a:p>
        <a:p>
          <a:pPr lvl="0" algn="ctr" defTabSz="800100">
            <a:lnSpc>
              <a:spcPct val="90000"/>
            </a:lnSpc>
            <a:spcBef>
              <a:spcPct val="0"/>
            </a:spcBef>
            <a:spcAft>
              <a:spcPct val="35000"/>
            </a:spcAft>
          </a:pPr>
          <a:r>
            <a:rPr lang="es-MX" sz="1400" b="1" i="0" kern="1200" dirty="0" smtClean="0"/>
            <a:t>Conozca sus fortalezas y debilidades personales</a:t>
          </a:r>
          <a:endParaRPr lang="es-MX" sz="1400" i="0" kern="1200" dirty="0"/>
        </a:p>
      </dsp:txBody>
      <dsp:txXfrm>
        <a:off x="3093826" y="2497098"/>
        <a:ext cx="2203324" cy="1368040"/>
      </dsp:txXfrm>
    </dsp:sp>
    <dsp:sp modelId="{E5839783-DE30-4778-B9D8-1694CE60F37C}">
      <dsp:nvSpPr>
        <dsp:cNvPr id="0" name=""/>
        <dsp:cNvSpPr/>
      </dsp:nvSpPr>
      <dsp:spPr>
        <a:xfrm>
          <a:off x="2796992" y="4331700"/>
          <a:ext cx="2288448" cy="145316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65C45-D797-4916-8759-43ADC85B6500}">
      <dsp:nvSpPr>
        <dsp:cNvPr id="0" name=""/>
        <dsp:cNvSpPr/>
      </dsp:nvSpPr>
      <dsp:spPr>
        <a:xfrm>
          <a:off x="3051264" y="4573258"/>
          <a:ext cx="2288448" cy="145316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es-MX" sz="800" kern="1200" dirty="0" smtClean="0"/>
            <a:t>Evalúe su </a:t>
          </a:r>
          <a:r>
            <a:rPr lang="es-MX" sz="800" b="1" i="1" kern="1200" dirty="0" smtClean="0"/>
            <a:t>capacitación y experiencia</a:t>
          </a:r>
          <a:r>
            <a:rPr lang="es-MX" sz="800" kern="1200" dirty="0" smtClean="0"/>
            <a:t>, identifique sus puntos fuertes.</a:t>
          </a:r>
        </a:p>
        <a:p>
          <a:pPr lvl="0" algn="just" defTabSz="355600">
            <a:lnSpc>
              <a:spcPct val="90000"/>
            </a:lnSpc>
            <a:spcBef>
              <a:spcPct val="0"/>
            </a:spcBef>
            <a:spcAft>
              <a:spcPct val="35000"/>
            </a:spcAft>
          </a:pPr>
          <a:r>
            <a:rPr lang="es-MX" sz="800" kern="1200" dirty="0" smtClean="0"/>
            <a:t>Defina que </a:t>
          </a:r>
          <a:r>
            <a:rPr lang="es-MX" sz="800" b="1" i="1" kern="1200" dirty="0" smtClean="0"/>
            <a:t>tipo de trabajo </a:t>
          </a:r>
          <a:r>
            <a:rPr lang="es-MX" sz="800" kern="1200" dirty="0" smtClean="0"/>
            <a:t>quiere.</a:t>
          </a:r>
        </a:p>
        <a:p>
          <a:pPr lvl="0" algn="just" defTabSz="355600">
            <a:lnSpc>
              <a:spcPct val="90000"/>
            </a:lnSpc>
            <a:spcBef>
              <a:spcPct val="0"/>
            </a:spcBef>
            <a:spcAft>
              <a:spcPct val="35000"/>
            </a:spcAft>
          </a:pPr>
          <a:r>
            <a:rPr lang="es-MX" sz="800" kern="1200" dirty="0" smtClean="0"/>
            <a:t>¿Cuánto necesita o quiere </a:t>
          </a:r>
          <a:r>
            <a:rPr lang="es-MX" sz="800" b="1" i="1" kern="1200" dirty="0" smtClean="0"/>
            <a:t>ganar</a:t>
          </a:r>
          <a:r>
            <a:rPr lang="es-MX" sz="800" kern="1200" dirty="0" smtClean="0"/>
            <a:t>?</a:t>
          </a:r>
        </a:p>
        <a:p>
          <a:pPr lvl="0" algn="just" defTabSz="355600">
            <a:lnSpc>
              <a:spcPct val="90000"/>
            </a:lnSpc>
            <a:spcBef>
              <a:spcPct val="0"/>
            </a:spcBef>
            <a:spcAft>
              <a:spcPct val="35000"/>
            </a:spcAft>
          </a:pPr>
          <a:r>
            <a:rPr lang="es-MX" sz="800" kern="1200" dirty="0" smtClean="0"/>
            <a:t>Mantenga su enfoque, no olvide que la </a:t>
          </a:r>
          <a:r>
            <a:rPr lang="es-MX" sz="800" b="1" i="1" kern="1200" dirty="0" smtClean="0"/>
            <a:t>experiencia</a:t>
          </a:r>
          <a:r>
            <a:rPr lang="es-MX" sz="800" kern="1200" dirty="0" smtClean="0"/>
            <a:t> significa una ventaja comparativa.</a:t>
          </a:r>
        </a:p>
        <a:p>
          <a:pPr lvl="0" algn="just" defTabSz="355600">
            <a:lnSpc>
              <a:spcPct val="90000"/>
            </a:lnSpc>
            <a:spcBef>
              <a:spcPct val="0"/>
            </a:spcBef>
            <a:spcAft>
              <a:spcPct val="35000"/>
            </a:spcAft>
          </a:pPr>
          <a:r>
            <a:rPr lang="es-MX" sz="800" kern="1200" dirty="0" smtClean="0"/>
            <a:t>¿Carece de habilidades?...</a:t>
          </a:r>
          <a:r>
            <a:rPr lang="es-MX" sz="800" b="1" i="1" kern="1200" dirty="0" smtClean="0"/>
            <a:t>piense en dónde y cómo conseguirlas.</a:t>
          </a:r>
          <a:endParaRPr lang="es-MX" sz="800" kern="1200" dirty="0"/>
        </a:p>
      </dsp:txBody>
      <dsp:txXfrm>
        <a:off x="3093826" y="4615820"/>
        <a:ext cx="2203324" cy="1368040"/>
      </dsp:txXfrm>
    </dsp:sp>
    <dsp:sp modelId="{A3D1B939-75DF-4676-9F55-E72D217EE7D9}">
      <dsp:nvSpPr>
        <dsp:cNvPr id="0" name=""/>
        <dsp:cNvSpPr/>
      </dsp:nvSpPr>
      <dsp:spPr>
        <a:xfrm>
          <a:off x="5593985" y="2212978"/>
          <a:ext cx="2288448" cy="145316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F6F91-FE28-4C38-8527-6C459D3BF383}">
      <dsp:nvSpPr>
        <dsp:cNvPr id="0" name=""/>
        <dsp:cNvSpPr/>
      </dsp:nvSpPr>
      <dsp:spPr>
        <a:xfrm>
          <a:off x="5848257" y="2454536"/>
          <a:ext cx="2288448" cy="145316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i="0" kern="1200" smtClean="0"/>
            <a:t>Paso 3: </a:t>
          </a:r>
        </a:p>
        <a:p>
          <a:pPr lvl="0" algn="ctr" defTabSz="711200">
            <a:lnSpc>
              <a:spcPct val="90000"/>
            </a:lnSpc>
            <a:spcBef>
              <a:spcPct val="0"/>
            </a:spcBef>
            <a:spcAft>
              <a:spcPct val="35000"/>
            </a:spcAft>
          </a:pPr>
          <a:r>
            <a:rPr lang="es-MX" sz="1600" b="1" i="0" kern="1200" smtClean="0"/>
            <a:t>Inicie el desarrollo de su idea de negocio</a:t>
          </a:r>
          <a:endParaRPr lang="es-MX" sz="1600" b="1" i="0" kern="1200" dirty="0"/>
        </a:p>
      </dsp:txBody>
      <dsp:txXfrm>
        <a:off x="5890819" y="2497098"/>
        <a:ext cx="2203324" cy="1368040"/>
      </dsp:txXfrm>
    </dsp:sp>
    <dsp:sp modelId="{48C7B12F-F50E-425E-9C4E-B35CE7079A5C}">
      <dsp:nvSpPr>
        <dsp:cNvPr id="0" name=""/>
        <dsp:cNvSpPr/>
      </dsp:nvSpPr>
      <dsp:spPr>
        <a:xfrm>
          <a:off x="5593985" y="4331700"/>
          <a:ext cx="2288448" cy="145316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FE27C-B699-47DD-A8A9-5D00CFB20DC2}">
      <dsp:nvSpPr>
        <dsp:cNvPr id="0" name=""/>
        <dsp:cNvSpPr/>
      </dsp:nvSpPr>
      <dsp:spPr>
        <a:xfrm>
          <a:off x="5848257" y="4573258"/>
          <a:ext cx="2288448" cy="145316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355600">
            <a:lnSpc>
              <a:spcPct val="90000"/>
            </a:lnSpc>
            <a:spcBef>
              <a:spcPct val="0"/>
            </a:spcBef>
            <a:spcAft>
              <a:spcPct val="35000"/>
            </a:spcAft>
          </a:pPr>
          <a:r>
            <a:rPr lang="es-MX" sz="800" kern="1200" dirty="0" smtClean="0"/>
            <a:t>Seleccione, de  la lista, las </a:t>
          </a:r>
          <a:r>
            <a:rPr lang="es-MX" sz="800" b="1" i="1" kern="1200" dirty="0" smtClean="0"/>
            <a:t>necesidades o carencias</a:t>
          </a:r>
          <a:r>
            <a:rPr lang="es-MX" sz="800" i="1" kern="1200" dirty="0" smtClean="0"/>
            <a:t> </a:t>
          </a:r>
          <a:r>
            <a:rPr lang="es-MX" sz="800" kern="1200" dirty="0" smtClean="0"/>
            <a:t>más urgentes de resolver.</a:t>
          </a:r>
        </a:p>
        <a:p>
          <a:pPr lvl="0" algn="just" defTabSz="355600">
            <a:lnSpc>
              <a:spcPct val="90000"/>
            </a:lnSpc>
            <a:spcBef>
              <a:spcPct val="0"/>
            </a:spcBef>
            <a:spcAft>
              <a:spcPct val="35000"/>
            </a:spcAft>
          </a:pPr>
          <a:r>
            <a:rPr lang="es-MX" sz="800" b="1" i="1" kern="1200" dirty="0" smtClean="0"/>
            <a:t>Califique las ideas seleccionadas</a:t>
          </a:r>
          <a:r>
            <a:rPr lang="es-MX" sz="800" kern="1200" dirty="0" smtClean="0"/>
            <a:t>, a la luz del análisis personal, ¿cuáles podría  asumir con más facilidad? Tenga en cuenta </a:t>
          </a:r>
          <a:r>
            <a:rPr lang="es-MX" sz="800" b="1" i="1" kern="1200" dirty="0" smtClean="0"/>
            <a:t>criterios de impacto </a:t>
          </a:r>
          <a:r>
            <a:rPr lang="es-MX" sz="800" i="1" kern="1200" dirty="0" smtClean="0"/>
            <a:t>y la </a:t>
          </a:r>
          <a:r>
            <a:rPr lang="es-MX" sz="800" b="1" i="1" kern="1200" dirty="0" smtClean="0"/>
            <a:t>facilidad de su implementación</a:t>
          </a:r>
          <a:r>
            <a:rPr lang="es-MX" sz="800" i="1" kern="1200" dirty="0" smtClean="0"/>
            <a:t>.</a:t>
          </a:r>
          <a:endParaRPr lang="es-MX" sz="800" kern="1200" dirty="0" smtClean="0"/>
        </a:p>
        <a:p>
          <a:pPr lvl="0" algn="just" defTabSz="355600">
            <a:lnSpc>
              <a:spcPct val="90000"/>
            </a:lnSpc>
            <a:spcBef>
              <a:spcPct val="0"/>
            </a:spcBef>
            <a:spcAft>
              <a:spcPct val="35000"/>
            </a:spcAft>
          </a:pPr>
          <a:r>
            <a:rPr lang="es-MX" sz="800" kern="1200" dirty="0" smtClean="0"/>
            <a:t>Identifique los productos o servicios que llevarían </a:t>
          </a:r>
          <a:r>
            <a:rPr lang="es-MX" sz="800" b="1" i="1" kern="1200" dirty="0" smtClean="0"/>
            <a:t>solución a los problemas </a:t>
          </a:r>
          <a:r>
            <a:rPr lang="es-MX" sz="800" i="1" kern="1200" dirty="0" smtClean="0"/>
            <a:t>o </a:t>
          </a:r>
          <a:r>
            <a:rPr lang="es-MX" sz="800" b="1" i="1" kern="1200" dirty="0" smtClean="0"/>
            <a:t>necesidades calificadas.</a:t>
          </a:r>
          <a:endParaRPr lang="es-MX" sz="800" kern="1200" dirty="0" smtClean="0"/>
        </a:p>
        <a:p>
          <a:pPr lvl="0" algn="just" defTabSz="355600">
            <a:lnSpc>
              <a:spcPct val="90000"/>
            </a:lnSpc>
            <a:spcBef>
              <a:spcPct val="0"/>
            </a:spcBef>
            <a:spcAft>
              <a:spcPct val="35000"/>
            </a:spcAft>
          </a:pPr>
          <a:r>
            <a:rPr lang="es-MX" sz="800" kern="1200" dirty="0" smtClean="0"/>
            <a:t>Seleccione la opción que crea </a:t>
          </a:r>
          <a:r>
            <a:rPr lang="es-MX" sz="800" b="1" i="1" kern="1200" dirty="0" smtClean="0"/>
            <a:t>más conveniente</a:t>
          </a:r>
          <a:r>
            <a:rPr lang="es-MX" sz="800" i="1" kern="1200" dirty="0" smtClean="0"/>
            <a:t>.</a:t>
          </a:r>
          <a:endParaRPr lang="es-MX" sz="800" b="1" i="1" kern="1200" dirty="0" smtClean="0"/>
        </a:p>
        <a:p>
          <a:pPr lvl="0" algn="just" defTabSz="355600">
            <a:lnSpc>
              <a:spcPct val="90000"/>
            </a:lnSpc>
            <a:spcBef>
              <a:spcPct val="0"/>
            </a:spcBef>
            <a:spcAft>
              <a:spcPct val="35000"/>
            </a:spcAft>
          </a:pPr>
          <a:r>
            <a:rPr lang="es-MX" sz="800" b="1" i="1" kern="1200" dirty="0" smtClean="0"/>
            <a:t>Lea y conozca</a:t>
          </a:r>
          <a:r>
            <a:rPr lang="es-MX" sz="800" b="1" kern="1200" dirty="0" smtClean="0"/>
            <a:t> </a:t>
          </a:r>
          <a:r>
            <a:rPr lang="es-MX" sz="800" kern="1200" dirty="0" smtClean="0"/>
            <a:t>todo lo que pueda del negocio.</a:t>
          </a:r>
        </a:p>
      </dsp:txBody>
      <dsp:txXfrm>
        <a:off x="5890819" y="4615820"/>
        <a:ext cx="2203324" cy="1368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354D4-8E89-48E8-842F-1986DC606A5A}">
      <dsp:nvSpPr>
        <dsp:cNvPr id="0" name=""/>
        <dsp:cNvSpPr/>
      </dsp:nvSpPr>
      <dsp:spPr>
        <a:xfrm rot="5400000">
          <a:off x="800491" y="1038620"/>
          <a:ext cx="1617806" cy="195404"/>
        </a:xfrm>
        <a:prstGeom prst="rect">
          <a:avLst/>
        </a:prstGeom>
        <a:solidFill>
          <a:schemeClr val="accent2">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54DFD1C-7C12-4DCA-A515-0EEA070D96F5}">
      <dsp:nvSpPr>
        <dsp:cNvPr id="0" name=""/>
        <dsp:cNvSpPr/>
      </dsp:nvSpPr>
      <dsp:spPr>
        <a:xfrm>
          <a:off x="1169880" y="2036"/>
          <a:ext cx="2171161" cy="1302697"/>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effectLst>
                <a:outerShdw blurRad="38100" dist="38100" dir="2700000" algn="tl">
                  <a:srgbClr val="000000">
                    <a:alpha val="43137"/>
                  </a:srgbClr>
                </a:outerShdw>
              </a:effectLst>
            </a:rPr>
            <a:t>Paso 1:</a:t>
          </a:r>
        </a:p>
        <a:p>
          <a:pPr lvl="0" algn="ctr" defTabSz="977900">
            <a:lnSpc>
              <a:spcPct val="90000"/>
            </a:lnSpc>
            <a:spcBef>
              <a:spcPct val="0"/>
            </a:spcBef>
            <a:spcAft>
              <a:spcPct val="35000"/>
            </a:spcAft>
          </a:pPr>
          <a:r>
            <a:rPr lang="es-MX" sz="2200" kern="1200" dirty="0" smtClean="0">
              <a:effectLst>
                <a:outerShdw blurRad="38100" dist="38100" dir="2700000" algn="tl">
                  <a:srgbClr val="000000">
                    <a:alpha val="43137"/>
                  </a:srgbClr>
                </a:outerShdw>
              </a:effectLst>
            </a:rPr>
            <a:t> Mirar hacia ADENTRO </a:t>
          </a:r>
          <a:endParaRPr lang="es-MX" sz="2200" kern="1200" dirty="0">
            <a:effectLst>
              <a:outerShdw blurRad="38100" dist="38100" dir="2700000" algn="tl">
                <a:srgbClr val="000000">
                  <a:alpha val="43137"/>
                </a:srgbClr>
              </a:outerShdw>
            </a:effectLst>
          </a:endParaRPr>
        </a:p>
      </dsp:txBody>
      <dsp:txXfrm>
        <a:off x="1208035" y="40191"/>
        <a:ext cx="2094851" cy="1226387"/>
      </dsp:txXfrm>
    </dsp:sp>
    <dsp:sp modelId="{6B3EF205-8B45-4570-B531-D07E415B0820}">
      <dsp:nvSpPr>
        <dsp:cNvPr id="0" name=""/>
        <dsp:cNvSpPr/>
      </dsp:nvSpPr>
      <dsp:spPr>
        <a:xfrm rot="5400000">
          <a:off x="800491" y="2666992"/>
          <a:ext cx="1617806" cy="195404"/>
        </a:xfrm>
        <a:prstGeom prst="rect">
          <a:avLst/>
        </a:prstGeom>
        <a:solidFill>
          <a:schemeClr val="accent3">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F45BC56-7677-4E1C-854C-63FC89A98113}">
      <dsp:nvSpPr>
        <dsp:cNvPr id="0" name=""/>
        <dsp:cNvSpPr/>
      </dsp:nvSpPr>
      <dsp:spPr>
        <a:xfrm>
          <a:off x="1169880" y="1630407"/>
          <a:ext cx="2171161" cy="130269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effectLst>
                <a:outerShdw blurRad="38100" dist="38100" dir="2700000" algn="tl">
                  <a:srgbClr val="000000">
                    <a:alpha val="43137"/>
                  </a:srgbClr>
                </a:outerShdw>
              </a:effectLst>
            </a:rPr>
            <a:t>Paso 2 : </a:t>
          </a:r>
        </a:p>
        <a:p>
          <a:pPr lvl="0" algn="ctr" defTabSz="977900">
            <a:lnSpc>
              <a:spcPct val="90000"/>
            </a:lnSpc>
            <a:spcBef>
              <a:spcPct val="0"/>
            </a:spcBef>
            <a:spcAft>
              <a:spcPct val="35000"/>
            </a:spcAft>
          </a:pPr>
          <a:r>
            <a:rPr lang="es-MX" sz="2200" kern="1200" dirty="0" smtClean="0">
              <a:effectLst>
                <a:outerShdw blurRad="38100" dist="38100" dir="2700000" algn="tl">
                  <a:srgbClr val="000000">
                    <a:alpha val="43137"/>
                  </a:srgbClr>
                </a:outerShdw>
              </a:effectLst>
            </a:rPr>
            <a:t>Mirar hacia AFUERA </a:t>
          </a:r>
          <a:endParaRPr lang="es-MX" sz="2200" kern="1200" dirty="0">
            <a:effectLst>
              <a:outerShdw blurRad="38100" dist="38100" dir="2700000" algn="tl">
                <a:srgbClr val="000000">
                  <a:alpha val="43137"/>
                </a:srgbClr>
              </a:outerShdw>
            </a:effectLst>
          </a:endParaRPr>
        </a:p>
      </dsp:txBody>
      <dsp:txXfrm>
        <a:off x="1208035" y="1668562"/>
        <a:ext cx="2094851" cy="1226387"/>
      </dsp:txXfrm>
    </dsp:sp>
    <dsp:sp modelId="{6D83155C-1A31-4B40-9665-C8F1DA980FA7}">
      <dsp:nvSpPr>
        <dsp:cNvPr id="0" name=""/>
        <dsp:cNvSpPr/>
      </dsp:nvSpPr>
      <dsp:spPr>
        <a:xfrm>
          <a:off x="1614677" y="3481177"/>
          <a:ext cx="2877080" cy="195404"/>
        </a:xfrm>
        <a:prstGeom prst="rect">
          <a:avLst/>
        </a:prstGeom>
        <a:solidFill>
          <a:schemeClr val="accent4">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612499F-D4CF-4AEC-917D-39ABBDF049DA}">
      <dsp:nvSpPr>
        <dsp:cNvPr id="0" name=""/>
        <dsp:cNvSpPr/>
      </dsp:nvSpPr>
      <dsp:spPr>
        <a:xfrm>
          <a:off x="1169880" y="3258779"/>
          <a:ext cx="2171161" cy="1302697"/>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effectLst>
                <a:outerShdw blurRad="38100" dist="38100" dir="2700000" algn="tl">
                  <a:srgbClr val="000000">
                    <a:alpha val="43137"/>
                  </a:srgbClr>
                </a:outerShdw>
              </a:effectLst>
            </a:rPr>
            <a:t>Paso 3 : </a:t>
          </a:r>
        </a:p>
        <a:p>
          <a:pPr lvl="0" algn="ctr" defTabSz="977900">
            <a:lnSpc>
              <a:spcPct val="90000"/>
            </a:lnSpc>
            <a:spcBef>
              <a:spcPct val="0"/>
            </a:spcBef>
            <a:spcAft>
              <a:spcPct val="35000"/>
            </a:spcAft>
          </a:pPr>
          <a:r>
            <a:rPr lang="es-MX" sz="2200" kern="1200" dirty="0" smtClean="0">
              <a:effectLst>
                <a:outerShdw blurRad="38100" dist="38100" dir="2700000" algn="tl">
                  <a:srgbClr val="000000">
                    <a:alpha val="43137"/>
                  </a:srgbClr>
                </a:outerShdw>
              </a:effectLst>
            </a:rPr>
            <a:t>Mirar hacia los COSTADOS </a:t>
          </a:r>
          <a:endParaRPr lang="es-MX" sz="2200" kern="1200" dirty="0">
            <a:effectLst>
              <a:outerShdw blurRad="38100" dist="38100" dir="2700000" algn="tl">
                <a:srgbClr val="000000">
                  <a:alpha val="43137"/>
                </a:srgbClr>
              </a:outerShdw>
            </a:effectLst>
          </a:endParaRPr>
        </a:p>
      </dsp:txBody>
      <dsp:txXfrm>
        <a:off x="1208035" y="3296934"/>
        <a:ext cx="2094851" cy="1226387"/>
      </dsp:txXfrm>
    </dsp:sp>
    <dsp:sp modelId="{80F78CB0-C484-49B5-84FE-1E381310B707}">
      <dsp:nvSpPr>
        <dsp:cNvPr id="0" name=""/>
        <dsp:cNvSpPr/>
      </dsp:nvSpPr>
      <dsp:spPr>
        <a:xfrm rot="16200000">
          <a:off x="3688136" y="2666992"/>
          <a:ext cx="1617806" cy="195404"/>
        </a:xfrm>
        <a:prstGeom prst="rect">
          <a:avLst/>
        </a:prstGeom>
        <a:solidFill>
          <a:schemeClr val="accent5">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DC5B0CC-64B4-44EC-B741-98D004D97E74}">
      <dsp:nvSpPr>
        <dsp:cNvPr id="0" name=""/>
        <dsp:cNvSpPr/>
      </dsp:nvSpPr>
      <dsp:spPr>
        <a:xfrm>
          <a:off x="4057525" y="3258779"/>
          <a:ext cx="2171161" cy="1302697"/>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effectLst>
                <a:outerShdw blurRad="38100" dist="38100" dir="2700000" algn="tl">
                  <a:srgbClr val="000000">
                    <a:alpha val="43137"/>
                  </a:srgbClr>
                </a:outerShdw>
              </a:effectLst>
            </a:rPr>
            <a:t>Paso 4 : </a:t>
          </a:r>
        </a:p>
        <a:p>
          <a:pPr lvl="0" algn="ctr" defTabSz="977900">
            <a:lnSpc>
              <a:spcPct val="90000"/>
            </a:lnSpc>
            <a:spcBef>
              <a:spcPct val="0"/>
            </a:spcBef>
            <a:spcAft>
              <a:spcPct val="35000"/>
            </a:spcAft>
          </a:pPr>
          <a:r>
            <a:rPr lang="es-MX" sz="2200" kern="1200" dirty="0" smtClean="0">
              <a:effectLst>
                <a:outerShdw blurRad="38100" dist="38100" dir="2700000" algn="tl">
                  <a:srgbClr val="000000">
                    <a:alpha val="43137"/>
                  </a:srgbClr>
                </a:outerShdw>
              </a:effectLst>
            </a:rPr>
            <a:t>Mirar hacia ARRIBA </a:t>
          </a:r>
          <a:endParaRPr lang="es-MX" sz="2200" kern="1200" dirty="0">
            <a:effectLst>
              <a:outerShdw blurRad="38100" dist="38100" dir="2700000" algn="tl">
                <a:srgbClr val="000000">
                  <a:alpha val="43137"/>
                </a:srgbClr>
              </a:outerShdw>
            </a:effectLst>
          </a:endParaRPr>
        </a:p>
      </dsp:txBody>
      <dsp:txXfrm>
        <a:off x="4095680" y="3296934"/>
        <a:ext cx="2094851" cy="1226387"/>
      </dsp:txXfrm>
    </dsp:sp>
    <dsp:sp modelId="{8E7F3C09-B541-44C1-970B-9A8882C5F509}">
      <dsp:nvSpPr>
        <dsp:cNvPr id="0" name=""/>
        <dsp:cNvSpPr/>
      </dsp:nvSpPr>
      <dsp:spPr>
        <a:xfrm>
          <a:off x="4057525" y="1630407"/>
          <a:ext cx="2171161" cy="1302697"/>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effectLst>
                <a:outerShdw blurRad="38100" dist="38100" dir="2700000" algn="tl">
                  <a:srgbClr val="000000">
                    <a:alpha val="43137"/>
                  </a:srgbClr>
                </a:outerShdw>
              </a:effectLst>
            </a:rPr>
            <a:t>Paso 5 : </a:t>
          </a:r>
        </a:p>
        <a:p>
          <a:pPr lvl="0" algn="ctr" defTabSz="977900">
            <a:lnSpc>
              <a:spcPct val="90000"/>
            </a:lnSpc>
            <a:spcBef>
              <a:spcPct val="0"/>
            </a:spcBef>
            <a:spcAft>
              <a:spcPct val="35000"/>
            </a:spcAft>
          </a:pPr>
          <a:r>
            <a:rPr lang="es-MX" sz="2200" kern="1200" dirty="0" smtClean="0">
              <a:effectLst>
                <a:outerShdw blurRad="38100" dist="38100" dir="2700000" algn="tl">
                  <a:srgbClr val="000000">
                    <a:alpha val="43137"/>
                  </a:srgbClr>
                </a:outerShdw>
              </a:effectLst>
            </a:rPr>
            <a:t>Mirar hacia ADELANTE </a:t>
          </a:r>
          <a:endParaRPr lang="es-MX" sz="2200" kern="1200" dirty="0">
            <a:effectLst>
              <a:outerShdw blurRad="38100" dist="38100" dir="2700000" algn="tl">
                <a:srgbClr val="000000">
                  <a:alpha val="43137"/>
                </a:srgbClr>
              </a:outerShdw>
            </a:effectLst>
          </a:endParaRPr>
        </a:p>
      </dsp:txBody>
      <dsp:txXfrm>
        <a:off x="4095680" y="1668562"/>
        <a:ext cx="2094851" cy="12263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142FA-D348-41C6-83AF-BED194092CAA}">
      <dsp:nvSpPr>
        <dsp:cNvPr id="0" name=""/>
        <dsp:cNvSpPr/>
      </dsp:nvSpPr>
      <dsp:spPr>
        <a:xfrm>
          <a:off x="1288212" y="0"/>
          <a:ext cx="1463040" cy="8128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s-MX" sz="3200" kern="1200" dirty="0"/>
        </a:p>
      </dsp:txBody>
      <dsp:txXfrm>
        <a:off x="1312018" y="23806"/>
        <a:ext cx="1415428" cy="765188"/>
      </dsp:txXfrm>
    </dsp:sp>
    <dsp:sp modelId="{2F291903-B995-48FC-B680-4F0C9219E5C5}">
      <dsp:nvSpPr>
        <dsp:cNvPr id="0" name=""/>
        <dsp:cNvSpPr/>
      </dsp:nvSpPr>
      <dsp:spPr>
        <a:xfrm>
          <a:off x="1314779" y="0"/>
          <a:ext cx="3600760" cy="81280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MX" sz="3400" kern="1200" dirty="0" smtClean="0"/>
            <a:t>RESPONSABILIDAD</a:t>
          </a:r>
          <a:endParaRPr lang="es-MX" sz="3400" kern="1200" dirty="0"/>
        </a:p>
      </dsp:txBody>
      <dsp:txXfrm>
        <a:off x="1338585" y="23806"/>
        <a:ext cx="3553148" cy="765188"/>
      </dsp:txXfrm>
    </dsp:sp>
    <dsp:sp modelId="{7906B1EC-9891-4762-A8BD-0DC7262ECB2B}">
      <dsp:nvSpPr>
        <dsp:cNvPr id="0" name=""/>
        <dsp:cNvSpPr/>
      </dsp:nvSpPr>
      <dsp:spPr>
        <a:xfrm>
          <a:off x="2743200" y="3454400"/>
          <a:ext cx="609600" cy="609600"/>
        </a:xfrm>
        <a:prstGeom prst="triangl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sp>
    <dsp:sp modelId="{09785800-59AE-403F-8610-2332FEA4D753}">
      <dsp:nvSpPr>
        <dsp:cNvPr id="0" name=""/>
        <dsp:cNvSpPr/>
      </dsp:nvSpPr>
      <dsp:spPr>
        <a:xfrm>
          <a:off x="1219200" y="3199180"/>
          <a:ext cx="3657600" cy="247091"/>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sp>
    <dsp:sp modelId="{B22C66F9-B4CF-41C7-9C71-5AC8D5BE76A0}">
      <dsp:nvSpPr>
        <dsp:cNvPr id="0" name=""/>
        <dsp:cNvSpPr/>
      </dsp:nvSpPr>
      <dsp:spPr>
        <a:xfrm>
          <a:off x="3373120" y="2487168"/>
          <a:ext cx="1463040" cy="68275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i="0" kern="1200" dirty="0" smtClean="0"/>
            <a:t>PAZ</a:t>
          </a:r>
          <a:endParaRPr lang="es-MX" sz="2000" b="1" i="0" kern="1200" dirty="0"/>
        </a:p>
      </dsp:txBody>
      <dsp:txXfrm>
        <a:off x="3406449" y="2520497"/>
        <a:ext cx="1396382" cy="616094"/>
      </dsp:txXfrm>
    </dsp:sp>
    <dsp:sp modelId="{61DDFCEF-36EC-42C1-A702-D501AED16FFA}">
      <dsp:nvSpPr>
        <dsp:cNvPr id="0" name=""/>
        <dsp:cNvSpPr/>
      </dsp:nvSpPr>
      <dsp:spPr>
        <a:xfrm>
          <a:off x="3373120" y="1755647"/>
          <a:ext cx="1463040" cy="68275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HONRADEZ</a:t>
          </a:r>
          <a:endParaRPr lang="es-MX" sz="2000" b="1" kern="1200" dirty="0"/>
        </a:p>
      </dsp:txBody>
      <dsp:txXfrm>
        <a:off x="3406449" y="1788976"/>
        <a:ext cx="1396382" cy="616094"/>
      </dsp:txXfrm>
    </dsp:sp>
    <dsp:sp modelId="{F7078B95-6857-404A-AFAA-EFE6E1B434F5}">
      <dsp:nvSpPr>
        <dsp:cNvPr id="0" name=""/>
        <dsp:cNvSpPr/>
      </dsp:nvSpPr>
      <dsp:spPr>
        <a:xfrm>
          <a:off x="3373120" y="1024127"/>
          <a:ext cx="1463040" cy="68275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PULCRITUD</a:t>
          </a:r>
          <a:endParaRPr lang="es-MX" sz="2000" b="1" kern="1200" dirty="0"/>
        </a:p>
      </dsp:txBody>
      <dsp:txXfrm>
        <a:off x="3406449" y="1057456"/>
        <a:ext cx="1396382" cy="616094"/>
      </dsp:txXfrm>
    </dsp:sp>
    <dsp:sp modelId="{26C36C6C-4BF6-4DA5-9F59-CD664CC80EB3}">
      <dsp:nvSpPr>
        <dsp:cNvPr id="0" name=""/>
        <dsp:cNvSpPr/>
      </dsp:nvSpPr>
      <dsp:spPr>
        <a:xfrm>
          <a:off x="1259840" y="2487168"/>
          <a:ext cx="1463040" cy="68275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LEALTAD</a:t>
          </a:r>
          <a:endParaRPr lang="es-MX" sz="2400" b="1" kern="1200" dirty="0"/>
        </a:p>
      </dsp:txBody>
      <dsp:txXfrm>
        <a:off x="1293169" y="2520497"/>
        <a:ext cx="1396382" cy="616094"/>
      </dsp:txXfrm>
    </dsp:sp>
    <dsp:sp modelId="{DD0E8B62-80F4-4C7E-90D3-C87FFAAE49CA}">
      <dsp:nvSpPr>
        <dsp:cNvPr id="0" name=""/>
        <dsp:cNvSpPr/>
      </dsp:nvSpPr>
      <dsp:spPr>
        <a:xfrm>
          <a:off x="1259840" y="1755647"/>
          <a:ext cx="1463040" cy="68275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DEBER</a:t>
          </a:r>
          <a:endParaRPr lang="es-MX" sz="2400" b="1" kern="1200" dirty="0"/>
        </a:p>
      </dsp:txBody>
      <dsp:txXfrm>
        <a:off x="1293169" y="1788976"/>
        <a:ext cx="1396382" cy="616094"/>
      </dsp:txXfrm>
    </dsp:sp>
    <dsp:sp modelId="{56B921ED-FD61-4DAC-914E-B12003382E29}">
      <dsp:nvSpPr>
        <dsp:cNvPr id="0" name=""/>
        <dsp:cNvSpPr/>
      </dsp:nvSpPr>
      <dsp:spPr>
        <a:xfrm>
          <a:off x="1259840" y="1024127"/>
          <a:ext cx="1463040" cy="68275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HONOR</a:t>
          </a:r>
          <a:endParaRPr lang="es-MX" sz="2400" b="1" kern="1200" dirty="0"/>
        </a:p>
      </dsp:txBody>
      <dsp:txXfrm>
        <a:off x="1293169" y="1057456"/>
        <a:ext cx="1396382" cy="616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B2517-6AB5-45A1-A0FF-BCA63DA10434}">
      <dsp:nvSpPr>
        <dsp:cNvPr id="0" name=""/>
        <dsp:cNvSpPr/>
      </dsp:nvSpPr>
      <dsp:spPr>
        <a:xfrm>
          <a:off x="5359052" y="2655514"/>
          <a:ext cx="318767" cy="977552"/>
        </a:xfrm>
        <a:custGeom>
          <a:avLst/>
          <a:gdLst/>
          <a:ahLst/>
          <a:cxnLst/>
          <a:rect l="0" t="0" r="0" b="0"/>
          <a:pathLst>
            <a:path>
              <a:moveTo>
                <a:pt x="0" y="0"/>
              </a:moveTo>
              <a:lnTo>
                <a:pt x="0" y="977552"/>
              </a:lnTo>
              <a:lnTo>
                <a:pt x="318767" y="977552"/>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2271BD0D-9B67-4D4B-89A0-DFE714B30940}">
      <dsp:nvSpPr>
        <dsp:cNvPr id="0" name=""/>
        <dsp:cNvSpPr/>
      </dsp:nvSpPr>
      <dsp:spPr>
        <a:xfrm>
          <a:off x="3637709" y="1146683"/>
          <a:ext cx="2571388" cy="446274"/>
        </a:xfrm>
        <a:custGeom>
          <a:avLst/>
          <a:gdLst/>
          <a:ahLst/>
          <a:cxnLst/>
          <a:rect l="0" t="0" r="0" b="0"/>
          <a:pathLst>
            <a:path>
              <a:moveTo>
                <a:pt x="0" y="0"/>
              </a:moveTo>
              <a:lnTo>
                <a:pt x="0" y="223137"/>
              </a:lnTo>
              <a:lnTo>
                <a:pt x="2571388" y="223137"/>
              </a:lnTo>
              <a:lnTo>
                <a:pt x="2571388" y="446274"/>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443AEFE7-23B7-4BB0-A342-ABFAEC626208}">
      <dsp:nvSpPr>
        <dsp:cNvPr id="0" name=""/>
        <dsp:cNvSpPr/>
      </dsp:nvSpPr>
      <dsp:spPr>
        <a:xfrm>
          <a:off x="2787663" y="2655514"/>
          <a:ext cx="318767" cy="977552"/>
        </a:xfrm>
        <a:custGeom>
          <a:avLst/>
          <a:gdLst/>
          <a:ahLst/>
          <a:cxnLst/>
          <a:rect l="0" t="0" r="0" b="0"/>
          <a:pathLst>
            <a:path>
              <a:moveTo>
                <a:pt x="0" y="0"/>
              </a:moveTo>
              <a:lnTo>
                <a:pt x="0" y="977552"/>
              </a:lnTo>
              <a:lnTo>
                <a:pt x="318767" y="977552"/>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1012FC35-5C28-4364-A72B-1472352B6FA8}">
      <dsp:nvSpPr>
        <dsp:cNvPr id="0" name=""/>
        <dsp:cNvSpPr/>
      </dsp:nvSpPr>
      <dsp:spPr>
        <a:xfrm>
          <a:off x="3591989" y="1146683"/>
          <a:ext cx="91440" cy="446274"/>
        </a:xfrm>
        <a:custGeom>
          <a:avLst/>
          <a:gdLst/>
          <a:ahLst/>
          <a:cxnLst/>
          <a:rect l="0" t="0" r="0" b="0"/>
          <a:pathLst>
            <a:path>
              <a:moveTo>
                <a:pt x="45720" y="0"/>
              </a:moveTo>
              <a:lnTo>
                <a:pt x="45720" y="44627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AB54E8-C508-4555-A496-97ED55D7104E}">
      <dsp:nvSpPr>
        <dsp:cNvPr id="0" name=""/>
        <dsp:cNvSpPr/>
      </dsp:nvSpPr>
      <dsp:spPr>
        <a:xfrm>
          <a:off x="256780" y="2646737"/>
          <a:ext cx="278262" cy="986329"/>
        </a:xfrm>
        <a:custGeom>
          <a:avLst/>
          <a:gdLst/>
          <a:ahLst/>
          <a:cxnLst/>
          <a:rect l="0" t="0" r="0" b="0"/>
          <a:pathLst>
            <a:path>
              <a:moveTo>
                <a:pt x="0" y="0"/>
              </a:moveTo>
              <a:lnTo>
                <a:pt x="0" y="986329"/>
              </a:lnTo>
              <a:lnTo>
                <a:pt x="278262" y="986329"/>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7FCFA18B-B98A-444A-81F4-07C9814BB7F6}">
      <dsp:nvSpPr>
        <dsp:cNvPr id="0" name=""/>
        <dsp:cNvSpPr/>
      </dsp:nvSpPr>
      <dsp:spPr>
        <a:xfrm>
          <a:off x="1106826" y="1146683"/>
          <a:ext cx="2530883" cy="437497"/>
        </a:xfrm>
        <a:custGeom>
          <a:avLst/>
          <a:gdLst/>
          <a:ahLst/>
          <a:cxnLst/>
          <a:rect l="0" t="0" r="0" b="0"/>
          <a:pathLst>
            <a:path>
              <a:moveTo>
                <a:pt x="2530883" y="0"/>
              </a:moveTo>
              <a:lnTo>
                <a:pt x="2530883" y="214360"/>
              </a:lnTo>
              <a:lnTo>
                <a:pt x="0" y="214360"/>
              </a:lnTo>
              <a:lnTo>
                <a:pt x="0" y="437497"/>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69AB9B0B-D4F9-4C6F-9B00-038A0358CEB5}">
      <dsp:nvSpPr>
        <dsp:cNvPr id="0" name=""/>
        <dsp:cNvSpPr/>
      </dsp:nvSpPr>
      <dsp:spPr>
        <a:xfrm>
          <a:off x="2575152" y="84126"/>
          <a:ext cx="2125114" cy="1062557"/>
        </a:xfrm>
        <a:prstGeom prst="rect">
          <a:avLst/>
        </a:prstGeom>
        <a:solidFill>
          <a:srgbClr val="92D050"/>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altLang="zh-CN" sz="2300" b="0" kern="1200" dirty="0" smtClean="0">
              <a:ea typeface="宋体" pitchFamily="2" charset="-122"/>
            </a:rPr>
            <a:t>3 factores generales</a:t>
          </a:r>
          <a:r>
            <a:rPr lang="es-ES" altLang="zh-CN" sz="2300" b="1" kern="1200" dirty="0" smtClean="0">
              <a:ea typeface="宋体" pitchFamily="2" charset="-122"/>
            </a:rPr>
            <a:t>:</a:t>
          </a:r>
          <a:endParaRPr lang="es-MX" sz="2300" kern="1200" dirty="0"/>
        </a:p>
      </dsp:txBody>
      <dsp:txXfrm>
        <a:off x="2575152" y="84126"/>
        <a:ext cx="2125114" cy="1062557"/>
      </dsp:txXfrm>
    </dsp:sp>
    <dsp:sp modelId="{DAFE6073-7094-4220-9D61-EC130DA8B7C8}">
      <dsp:nvSpPr>
        <dsp:cNvPr id="0" name=""/>
        <dsp:cNvSpPr/>
      </dsp:nvSpPr>
      <dsp:spPr>
        <a:xfrm>
          <a:off x="44268" y="1584180"/>
          <a:ext cx="2125114" cy="1062557"/>
        </a:xfrm>
        <a:prstGeom prst="rect">
          <a:avLst/>
        </a:prstGeom>
        <a:solidFill>
          <a:srgbClr val="CCFF99"/>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altLang="zh-CN" sz="2300" b="0" kern="1200" dirty="0" smtClean="0">
              <a:ea typeface="宋体" pitchFamily="2" charset="-122"/>
            </a:rPr>
            <a:t>Valores individuales </a:t>
          </a:r>
          <a:endParaRPr lang="es-MX" sz="2300" b="0" kern="1200" dirty="0"/>
        </a:p>
      </dsp:txBody>
      <dsp:txXfrm>
        <a:off x="44268" y="1584180"/>
        <a:ext cx="2125114" cy="1062557"/>
      </dsp:txXfrm>
    </dsp:sp>
    <dsp:sp modelId="{66F68C8C-1F78-4146-8F9E-D956AF1A8B0D}">
      <dsp:nvSpPr>
        <dsp:cNvPr id="0" name=""/>
        <dsp:cNvSpPr/>
      </dsp:nvSpPr>
      <dsp:spPr>
        <a:xfrm>
          <a:off x="535042" y="3101788"/>
          <a:ext cx="2125114" cy="1062557"/>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MX" sz="2300" kern="1200"/>
        </a:p>
      </dsp:txBody>
      <dsp:txXfrm>
        <a:off x="535042" y="3101788"/>
        <a:ext cx="2125114" cy="1062557"/>
      </dsp:txXfrm>
    </dsp:sp>
    <dsp:sp modelId="{7C5664F5-994D-4EA6-ACCE-19B080B97665}">
      <dsp:nvSpPr>
        <dsp:cNvPr id="0" name=""/>
        <dsp:cNvSpPr/>
      </dsp:nvSpPr>
      <dsp:spPr>
        <a:xfrm>
          <a:off x="2575152" y="1592957"/>
          <a:ext cx="2125114" cy="1062557"/>
        </a:xfrm>
        <a:prstGeom prst="rect">
          <a:avLst/>
        </a:prstGeom>
        <a:solidFill>
          <a:srgbClr val="CCFF99"/>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altLang="zh-CN" sz="2300" b="0" kern="1200" dirty="0" smtClean="0">
              <a:ea typeface="宋体" pitchFamily="2" charset="-122"/>
            </a:rPr>
            <a:t>Comportamiento y valores de otros </a:t>
          </a:r>
          <a:endParaRPr lang="es-MX" sz="2300" b="0" kern="1200" dirty="0"/>
        </a:p>
      </dsp:txBody>
      <dsp:txXfrm>
        <a:off x="2575152" y="1592957"/>
        <a:ext cx="2125114" cy="1062557"/>
      </dsp:txXfrm>
    </dsp:sp>
    <dsp:sp modelId="{D18EA6BB-799F-4322-B35F-1F1EF9B2BF52}">
      <dsp:nvSpPr>
        <dsp:cNvPr id="0" name=""/>
        <dsp:cNvSpPr/>
      </dsp:nvSpPr>
      <dsp:spPr>
        <a:xfrm>
          <a:off x="3106431" y="3101788"/>
          <a:ext cx="2125114" cy="1062557"/>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MX" sz="2300" kern="1200"/>
        </a:p>
      </dsp:txBody>
      <dsp:txXfrm>
        <a:off x="3106431" y="3101788"/>
        <a:ext cx="2125114" cy="1062557"/>
      </dsp:txXfrm>
    </dsp:sp>
    <dsp:sp modelId="{80FAD416-A874-427B-A5AD-D2C96F47207E}">
      <dsp:nvSpPr>
        <dsp:cNvPr id="0" name=""/>
        <dsp:cNvSpPr/>
      </dsp:nvSpPr>
      <dsp:spPr>
        <a:xfrm>
          <a:off x="5146540" y="1592957"/>
          <a:ext cx="2125114" cy="1062557"/>
        </a:xfrm>
        <a:prstGeom prst="rect">
          <a:avLst/>
        </a:prstGeom>
        <a:solidFill>
          <a:srgbClr val="CCFF99"/>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altLang="zh-CN" sz="2300" b="0" kern="1200" dirty="0" smtClean="0">
              <a:ea typeface="宋体" pitchFamily="2" charset="-122"/>
            </a:rPr>
            <a:t>Código oficial de ética </a:t>
          </a:r>
          <a:endParaRPr lang="es-ES" altLang="zh-CN" sz="2300" b="0" kern="1200" dirty="0">
            <a:ea typeface="宋体" pitchFamily="2" charset="-122"/>
          </a:endParaRPr>
        </a:p>
      </dsp:txBody>
      <dsp:txXfrm>
        <a:off x="5146540" y="1592957"/>
        <a:ext cx="2125114" cy="1062557"/>
      </dsp:txXfrm>
    </dsp:sp>
    <dsp:sp modelId="{DD1CDAEE-826B-45A0-92B0-C76A9D1D1F3C}">
      <dsp:nvSpPr>
        <dsp:cNvPr id="0" name=""/>
        <dsp:cNvSpPr/>
      </dsp:nvSpPr>
      <dsp:spPr>
        <a:xfrm>
          <a:off x="5677819" y="3101788"/>
          <a:ext cx="2125114" cy="1062557"/>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s-MX" sz="2300" kern="1200"/>
        </a:p>
      </dsp:txBody>
      <dsp:txXfrm>
        <a:off x="5677819" y="3101788"/>
        <a:ext cx="2125114" cy="10625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3EFDD-E6D6-4081-AAE3-E5235DA41EBB}">
      <dsp:nvSpPr>
        <dsp:cNvPr id="0" name=""/>
        <dsp:cNvSpPr/>
      </dsp:nvSpPr>
      <dsp:spPr>
        <a:xfrm>
          <a:off x="0" y="0"/>
          <a:ext cx="1944216" cy="1944216"/>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C5CF-BBD6-4EC0-A86A-C595D0E02FCC}">
      <dsp:nvSpPr>
        <dsp:cNvPr id="0" name=""/>
        <dsp:cNvSpPr/>
      </dsp:nvSpPr>
      <dsp:spPr>
        <a:xfrm>
          <a:off x="972108" y="0"/>
          <a:ext cx="2700300" cy="194421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Producto</a:t>
          </a:r>
          <a:endParaRPr lang="es-MX" sz="1700" kern="1200" dirty="0"/>
        </a:p>
      </dsp:txBody>
      <dsp:txXfrm>
        <a:off x="972108" y="0"/>
        <a:ext cx="2700300" cy="413145"/>
      </dsp:txXfrm>
    </dsp:sp>
    <dsp:sp modelId="{AA58F0C9-0C97-4531-9876-E75A7E2B9EA8}">
      <dsp:nvSpPr>
        <dsp:cNvPr id="0" name=""/>
        <dsp:cNvSpPr/>
      </dsp:nvSpPr>
      <dsp:spPr>
        <a:xfrm>
          <a:off x="255178" y="413145"/>
          <a:ext cx="1433859" cy="1433859"/>
        </a:xfrm>
        <a:prstGeom prst="pie">
          <a:avLst>
            <a:gd name="adj1" fmla="val 5400000"/>
            <a:gd name="adj2" fmla="val 1620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71646-4317-4044-BE52-38D355401930}">
      <dsp:nvSpPr>
        <dsp:cNvPr id="0" name=""/>
        <dsp:cNvSpPr/>
      </dsp:nvSpPr>
      <dsp:spPr>
        <a:xfrm>
          <a:off x="972108" y="413145"/>
          <a:ext cx="2700300" cy="1433859"/>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Marca</a:t>
          </a:r>
          <a:endParaRPr lang="es-MX" sz="1700" kern="1200" dirty="0"/>
        </a:p>
      </dsp:txBody>
      <dsp:txXfrm>
        <a:off x="972108" y="413145"/>
        <a:ext cx="2700300" cy="413145"/>
      </dsp:txXfrm>
    </dsp:sp>
    <dsp:sp modelId="{BBEBBF78-F1ED-4253-B73D-7C5B8F9511EA}">
      <dsp:nvSpPr>
        <dsp:cNvPr id="0" name=""/>
        <dsp:cNvSpPr/>
      </dsp:nvSpPr>
      <dsp:spPr>
        <a:xfrm>
          <a:off x="510356" y="826291"/>
          <a:ext cx="923502" cy="923502"/>
        </a:xfrm>
        <a:prstGeom prst="pie">
          <a:avLst>
            <a:gd name="adj1" fmla="val 5400000"/>
            <a:gd name="adj2" fmla="val 1620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86F94-9A2C-4DD1-ADB3-34A2B7481147}">
      <dsp:nvSpPr>
        <dsp:cNvPr id="0" name=""/>
        <dsp:cNvSpPr/>
      </dsp:nvSpPr>
      <dsp:spPr>
        <a:xfrm>
          <a:off x="972108" y="826291"/>
          <a:ext cx="2700300" cy="923502"/>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Precio</a:t>
          </a:r>
          <a:endParaRPr lang="es-MX" sz="1700" kern="1200" dirty="0"/>
        </a:p>
      </dsp:txBody>
      <dsp:txXfrm>
        <a:off x="972108" y="826291"/>
        <a:ext cx="2700300" cy="413145"/>
      </dsp:txXfrm>
    </dsp:sp>
    <dsp:sp modelId="{23C715A2-6EC7-4D38-A278-F7D8C42398A4}">
      <dsp:nvSpPr>
        <dsp:cNvPr id="0" name=""/>
        <dsp:cNvSpPr/>
      </dsp:nvSpPr>
      <dsp:spPr>
        <a:xfrm>
          <a:off x="765535" y="1239437"/>
          <a:ext cx="413145" cy="413145"/>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E6C4-6ED4-4096-AFCA-6499E1C99D13}">
      <dsp:nvSpPr>
        <dsp:cNvPr id="0" name=""/>
        <dsp:cNvSpPr/>
      </dsp:nvSpPr>
      <dsp:spPr>
        <a:xfrm>
          <a:off x="972108" y="1239437"/>
          <a:ext cx="2700300" cy="413145"/>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Publicidad, servicio y venta </a:t>
          </a:r>
          <a:endParaRPr lang="es-MX" sz="1700" kern="1200" dirty="0"/>
        </a:p>
      </dsp:txBody>
      <dsp:txXfrm>
        <a:off x="972108" y="1239437"/>
        <a:ext cx="2700300" cy="4131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7B097-9144-4D06-8ACF-169BAEAB566C}">
      <dsp:nvSpPr>
        <dsp:cNvPr id="0" name=""/>
        <dsp:cNvSpPr/>
      </dsp:nvSpPr>
      <dsp:spPr>
        <a:xfrm>
          <a:off x="616172" y="0"/>
          <a:ext cx="5461000" cy="5461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6DF155-52E9-483F-9632-928994492CE3}">
      <dsp:nvSpPr>
        <dsp:cNvPr id="0" name=""/>
        <dsp:cNvSpPr/>
      </dsp:nvSpPr>
      <dsp:spPr>
        <a:xfrm>
          <a:off x="3528379" y="812648"/>
          <a:ext cx="3549650" cy="43144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u="sng" kern="1200" dirty="0" smtClean="0">
              <a:solidFill>
                <a:srgbClr val="3333FF"/>
              </a:solidFill>
            </a:rPr>
            <a:t>1. Encabezado</a:t>
          </a:r>
          <a:endParaRPr lang="es-MX" sz="1500" u="sng" kern="1200" dirty="0">
            <a:solidFill>
              <a:srgbClr val="3333FF"/>
            </a:solidFill>
          </a:endParaRPr>
        </a:p>
      </dsp:txBody>
      <dsp:txXfrm>
        <a:off x="3549440" y="833709"/>
        <a:ext cx="3507528" cy="389318"/>
      </dsp:txXfrm>
    </dsp:sp>
    <dsp:sp modelId="{E1867712-B33D-4466-B08E-1169EA357C78}">
      <dsp:nvSpPr>
        <dsp:cNvPr id="0" name=""/>
        <dsp:cNvSpPr/>
      </dsp:nvSpPr>
      <dsp:spPr>
        <a:xfrm>
          <a:off x="3528379" y="1298018"/>
          <a:ext cx="3549650" cy="43144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kern="1200" dirty="0" smtClean="0">
              <a:hlinkClick xmlns:r="http://schemas.openxmlformats.org/officeDocument/2006/relationships" r:id="" action="ppaction://hlinksldjump"/>
            </a:rPr>
            <a:t>2. Datos Personales</a:t>
          </a:r>
          <a:endParaRPr lang="es-MX" sz="1500" kern="1200" dirty="0"/>
        </a:p>
      </dsp:txBody>
      <dsp:txXfrm>
        <a:off x="3549440" y="1319079"/>
        <a:ext cx="3507528" cy="389318"/>
      </dsp:txXfrm>
    </dsp:sp>
    <dsp:sp modelId="{18BC24EF-1DEA-4A1B-BF42-68651AE4857C}">
      <dsp:nvSpPr>
        <dsp:cNvPr id="0" name=""/>
        <dsp:cNvSpPr/>
      </dsp:nvSpPr>
      <dsp:spPr>
        <a:xfrm>
          <a:off x="3528379" y="1783389"/>
          <a:ext cx="3549650" cy="43144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kern="1200" dirty="0" smtClean="0">
              <a:hlinkClick xmlns:r="http://schemas.openxmlformats.org/officeDocument/2006/relationships" r:id="" action="ppaction://hlinksldjump"/>
            </a:rPr>
            <a:t>3. Estudios</a:t>
          </a:r>
          <a:endParaRPr lang="es-MX" sz="1500" kern="1200" dirty="0"/>
        </a:p>
      </dsp:txBody>
      <dsp:txXfrm>
        <a:off x="3549440" y="1804450"/>
        <a:ext cx="3507528" cy="389318"/>
      </dsp:txXfrm>
    </dsp:sp>
    <dsp:sp modelId="{3A38D6E1-7494-4708-89E7-40F97D032FD1}">
      <dsp:nvSpPr>
        <dsp:cNvPr id="0" name=""/>
        <dsp:cNvSpPr/>
      </dsp:nvSpPr>
      <dsp:spPr>
        <a:xfrm>
          <a:off x="3528379" y="2268759"/>
          <a:ext cx="3549650" cy="43144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kern="1200" dirty="0" smtClean="0">
              <a:hlinkClick xmlns:r="http://schemas.openxmlformats.org/officeDocument/2006/relationships" r:id="" action="ppaction://hlinksldjump"/>
            </a:rPr>
            <a:t>4. Formación complementaria (opcional).</a:t>
          </a:r>
          <a:endParaRPr lang="es-MX" sz="1500" kern="1200" dirty="0"/>
        </a:p>
      </dsp:txBody>
      <dsp:txXfrm>
        <a:off x="3549440" y="2289820"/>
        <a:ext cx="3507528" cy="389318"/>
      </dsp:txXfrm>
    </dsp:sp>
    <dsp:sp modelId="{EE0DBA79-8F42-469D-9C9F-5E067EAE8FBB}">
      <dsp:nvSpPr>
        <dsp:cNvPr id="0" name=""/>
        <dsp:cNvSpPr/>
      </dsp:nvSpPr>
      <dsp:spPr>
        <a:xfrm>
          <a:off x="3528379" y="2754129"/>
          <a:ext cx="3549650" cy="43144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kern="1200" dirty="0" smtClean="0">
              <a:hlinkClick xmlns:r="http://schemas.openxmlformats.org/officeDocument/2006/relationships" r:id="" action="ppaction://hlinksldjump"/>
            </a:rPr>
            <a:t>5. Experiencia Profesional</a:t>
          </a:r>
          <a:endParaRPr lang="es-MX" sz="1500" kern="1200" dirty="0"/>
        </a:p>
      </dsp:txBody>
      <dsp:txXfrm>
        <a:off x="3549440" y="2775190"/>
        <a:ext cx="3507528" cy="389318"/>
      </dsp:txXfrm>
    </dsp:sp>
    <dsp:sp modelId="{43219B34-18A5-4706-8E23-7A8C6EDE1927}">
      <dsp:nvSpPr>
        <dsp:cNvPr id="0" name=""/>
        <dsp:cNvSpPr/>
      </dsp:nvSpPr>
      <dsp:spPr>
        <a:xfrm>
          <a:off x="3528379" y="3239500"/>
          <a:ext cx="3549650" cy="43144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kern="1200" dirty="0" smtClean="0">
              <a:solidFill>
                <a:srgbClr val="3333FF"/>
              </a:solidFill>
            </a:rPr>
            <a:t>6</a:t>
          </a:r>
          <a:r>
            <a:rPr lang="es-MX" sz="1500" kern="1200" dirty="0" smtClean="0">
              <a:solidFill>
                <a:srgbClr val="3333FF"/>
              </a:solidFill>
              <a:hlinkClick xmlns:r="http://schemas.openxmlformats.org/officeDocument/2006/relationships" r:id="" action="ppaction://noaction"/>
            </a:rPr>
            <a:t>. Publicaciones (opcional).</a:t>
          </a:r>
          <a:endParaRPr lang="es-MX" sz="1500" kern="1200" dirty="0">
            <a:solidFill>
              <a:srgbClr val="3333FF"/>
            </a:solidFill>
          </a:endParaRPr>
        </a:p>
      </dsp:txBody>
      <dsp:txXfrm>
        <a:off x="3549440" y="3260561"/>
        <a:ext cx="3507528" cy="389318"/>
      </dsp:txXfrm>
    </dsp:sp>
    <dsp:sp modelId="{77C3D07E-CA2C-4498-B769-3BA12E6F5598}">
      <dsp:nvSpPr>
        <dsp:cNvPr id="0" name=""/>
        <dsp:cNvSpPr/>
      </dsp:nvSpPr>
      <dsp:spPr>
        <a:xfrm>
          <a:off x="3528379" y="3724870"/>
          <a:ext cx="3549650" cy="43144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kern="1200" dirty="0" smtClean="0">
              <a:hlinkClick xmlns:r="http://schemas.openxmlformats.org/officeDocument/2006/relationships" r:id="" action="ppaction://noaction"/>
            </a:rPr>
            <a:t>7. Idiomas</a:t>
          </a:r>
          <a:endParaRPr lang="es-MX" sz="1500" kern="1200" dirty="0"/>
        </a:p>
      </dsp:txBody>
      <dsp:txXfrm>
        <a:off x="3549440" y="3745931"/>
        <a:ext cx="3507528" cy="389318"/>
      </dsp:txXfrm>
    </dsp:sp>
    <dsp:sp modelId="{911845B6-C378-41AF-B202-C0B8C79AE8A1}">
      <dsp:nvSpPr>
        <dsp:cNvPr id="0" name=""/>
        <dsp:cNvSpPr/>
      </dsp:nvSpPr>
      <dsp:spPr>
        <a:xfrm>
          <a:off x="3528379" y="4210241"/>
          <a:ext cx="3549650" cy="43144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kern="1200" dirty="0" smtClean="0">
              <a:hlinkClick xmlns:r="http://schemas.openxmlformats.org/officeDocument/2006/relationships" r:id="" action="ppaction://noaction"/>
            </a:rPr>
            <a:t>8. Informática</a:t>
          </a:r>
          <a:endParaRPr lang="es-MX" sz="1500" kern="1200" dirty="0"/>
        </a:p>
      </dsp:txBody>
      <dsp:txXfrm>
        <a:off x="3549440" y="4231302"/>
        <a:ext cx="3507528" cy="389318"/>
      </dsp:txXfrm>
    </dsp:sp>
    <dsp:sp modelId="{2DF38CA1-8391-4640-B160-3ED64F5868A6}">
      <dsp:nvSpPr>
        <dsp:cNvPr id="0" name=""/>
        <dsp:cNvSpPr/>
      </dsp:nvSpPr>
      <dsp:spPr>
        <a:xfrm>
          <a:off x="3528379" y="4695611"/>
          <a:ext cx="3549650" cy="43144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kern="1200" dirty="0" smtClean="0">
              <a:solidFill>
                <a:srgbClr val="3333FF"/>
              </a:solidFill>
            </a:rPr>
            <a:t>9. </a:t>
          </a:r>
          <a:r>
            <a:rPr lang="es-MX" sz="1500" kern="1200" dirty="0" smtClean="0">
              <a:solidFill>
                <a:srgbClr val="3333FF"/>
              </a:solidFill>
              <a:hlinkClick xmlns:r="http://schemas.openxmlformats.org/officeDocument/2006/relationships" r:id="" action="ppaction://noaction"/>
            </a:rPr>
            <a:t>Otros datos de interés</a:t>
          </a:r>
          <a:endParaRPr lang="es-MX" sz="1500" kern="1200" dirty="0">
            <a:solidFill>
              <a:srgbClr val="3333FF"/>
            </a:solidFill>
          </a:endParaRPr>
        </a:p>
      </dsp:txBody>
      <dsp:txXfrm>
        <a:off x="3549440" y="4716672"/>
        <a:ext cx="3507528" cy="3893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8CFF5-414C-499E-88E3-1A96E21C11B1}">
      <dsp:nvSpPr>
        <dsp:cNvPr id="0" name=""/>
        <dsp:cNvSpPr/>
      </dsp:nvSpPr>
      <dsp:spPr>
        <a:xfrm>
          <a:off x="3350680" y="2064058"/>
          <a:ext cx="2491530" cy="2491530"/>
        </a:xfrm>
        <a:prstGeom prst="gear9">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Esté preparado para las preguntas</a:t>
          </a:r>
          <a:endParaRPr lang="es-MX" sz="1800" b="1" kern="1200" dirty="0"/>
        </a:p>
      </dsp:txBody>
      <dsp:txXfrm>
        <a:off x="3851588" y="2647687"/>
        <a:ext cx="1489714" cy="1280698"/>
      </dsp:txXfrm>
    </dsp:sp>
    <dsp:sp modelId="{44EE1F0E-9E7A-40B1-B4FF-884B671E440B}">
      <dsp:nvSpPr>
        <dsp:cNvPr id="0" name=""/>
        <dsp:cNvSpPr/>
      </dsp:nvSpPr>
      <dsp:spPr>
        <a:xfrm>
          <a:off x="1859553" y="1545536"/>
          <a:ext cx="1812022" cy="1812022"/>
        </a:xfrm>
        <a:prstGeom prst="gear6">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t>Presente sus puntos fuertes con claridad</a:t>
          </a:r>
          <a:endParaRPr lang="es-MX" sz="1200" b="1" kern="1200" dirty="0"/>
        </a:p>
      </dsp:txBody>
      <dsp:txXfrm>
        <a:off x="2315735" y="2004475"/>
        <a:ext cx="899658" cy="894144"/>
      </dsp:txXfrm>
    </dsp:sp>
    <dsp:sp modelId="{7DC08232-03DD-4A9B-84D0-AC079969B9FB}">
      <dsp:nvSpPr>
        <dsp:cNvPr id="0" name=""/>
        <dsp:cNvSpPr/>
      </dsp:nvSpPr>
      <dsp:spPr>
        <a:xfrm rot="20700000">
          <a:off x="2847490" y="136298"/>
          <a:ext cx="2070081" cy="2093667"/>
        </a:xfrm>
        <a:prstGeom prst="gear6">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t>Planifique y prepárese meticulosamente</a:t>
          </a:r>
          <a:endParaRPr lang="es-MX" sz="1200" b="1" kern="1200" dirty="0"/>
        </a:p>
      </dsp:txBody>
      <dsp:txXfrm rot="-20700000">
        <a:off x="3300121" y="596900"/>
        <a:ext cx="1164820" cy="1172464"/>
      </dsp:txXfrm>
    </dsp:sp>
    <dsp:sp modelId="{1331330F-0AC6-4119-A90E-4B9AF75865B4}">
      <dsp:nvSpPr>
        <dsp:cNvPr id="0" name=""/>
        <dsp:cNvSpPr/>
      </dsp:nvSpPr>
      <dsp:spPr>
        <a:xfrm>
          <a:off x="3121288" y="1756370"/>
          <a:ext cx="3189158" cy="3189158"/>
        </a:xfrm>
        <a:prstGeom prst="circularArrow">
          <a:avLst>
            <a:gd name="adj1" fmla="val 4688"/>
            <a:gd name="adj2" fmla="val 299029"/>
            <a:gd name="adj3" fmla="val 2523657"/>
            <a:gd name="adj4" fmla="val 15845232"/>
            <a:gd name="adj5" fmla="val 5469"/>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781DCF8-761C-42F5-825A-9EDAD0E83BF4}">
      <dsp:nvSpPr>
        <dsp:cNvPr id="0" name=""/>
        <dsp:cNvSpPr/>
      </dsp:nvSpPr>
      <dsp:spPr>
        <a:xfrm>
          <a:off x="1538648" y="1143164"/>
          <a:ext cx="2317123" cy="2317123"/>
        </a:xfrm>
        <a:prstGeom prst="leftCircularArrow">
          <a:avLst>
            <a:gd name="adj1" fmla="val 6452"/>
            <a:gd name="adj2" fmla="val 429999"/>
            <a:gd name="adj3" fmla="val 10489124"/>
            <a:gd name="adj4" fmla="val 14837806"/>
            <a:gd name="adj5" fmla="val 7527"/>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8D37B56-DAAD-4BC0-BA3F-016ADEA3F42A}">
      <dsp:nvSpPr>
        <dsp:cNvPr id="0" name=""/>
        <dsp:cNvSpPr/>
      </dsp:nvSpPr>
      <dsp:spPr>
        <a:xfrm>
          <a:off x="2463799" y="-94896"/>
          <a:ext cx="2498325" cy="2498325"/>
        </a:xfrm>
        <a:prstGeom prst="circularArrow">
          <a:avLst>
            <a:gd name="adj1" fmla="val 5984"/>
            <a:gd name="adj2" fmla="val 394124"/>
            <a:gd name="adj3" fmla="val 13313824"/>
            <a:gd name="adj4" fmla="val 10508221"/>
            <a:gd name="adj5" fmla="val 6981"/>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063416-5298-4E13-94A7-912C349957E7}" type="datetimeFigureOut">
              <a:rPr lang="es-MX" smtClean="0"/>
              <a:t>02/08/2013</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45D921-D14A-4424-8F8B-B2AEF21BE019}" type="slidenum">
              <a:rPr lang="es-MX" smtClean="0"/>
              <a:t>‹Nº›</a:t>
            </a:fld>
            <a:endParaRPr lang="es-MX"/>
          </a:p>
        </p:txBody>
      </p:sp>
    </p:spTree>
    <p:extLst>
      <p:ext uri="{BB962C8B-B14F-4D97-AF65-F5344CB8AC3E}">
        <p14:creationId xmlns:p14="http://schemas.microsoft.com/office/powerpoint/2010/main" val="3933303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4C169-62D4-4EF9-9731-3A11C6D6A10F}" type="datetimeFigureOut">
              <a:rPr lang="es-MX" smtClean="0"/>
              <a:t>02/08/2013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5CA12-2725-4B09-BE89-CDA4B2E78729}" type="slidenum">
              <a:rPr lang="es-MX" smtClean="0"/>
              <a:t>‹Nº›</a:t>
            </a:fld>
            <a:endParaRPr lang="es-MX"/>
          </a:p>
        </p:txBody>
      </p:sp>
    </p:spTree>
    <p:extLst>
      <p:ext uri="{BB962C8B-B14F-4D97-AF65-F5344CB8AC3E}">
        <p14:creationId xmlns:p14="http://schemas.microsoft.com/office/powerpoint/2010/main" val="313530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1</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47</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62</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2</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7208C7A4-DBCB-4131-B6E5-2C52DA528B0C}" type="slidenum">
              <a:rPr lang="es-MX" smtClean="0"/>
              <a:t>21</a:t>
            </a:fld>
            <a:endParaRPr lang="es-MX"/>
          </a:p>
        </p:txBody>
      </p:sp>
    </p:spTree>
    <p:extLst>
      <p:ext uri="{BB962C8B-B14F-4D97-AF65-F5344CB8AC3E}">
        <p14:creationId xmlns:p14="http://schemas.microsoft.com/office/powerpoint/2010/main" val="204631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23</a:t>
            </a:fld>
            <a:endParaRPr lang="es-ES" sz="1200" dirty="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FF15CA12-2725-4B09-BE89-CDA4B2E78729}" type="slidenum">
              <a:rPr lang="es-MX" smtClean="0"/>
              <a:t>25</a:t>
            </a:fld>
            <a:endParaRPr lang="es-MX"/>
          </a:p>
        </p:txBody>
      </p:sp>
    </p:spTree>
    <p:extLst>
      <p:ext uri="{BB962C8B-B14F-4D97-AF65-F5344CB8AC3E}">
        <p14:creationId xmlns:p14="http://schemas.microsoft.com/office/powerpoint/2010/main" val="319267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33</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39</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02445D0-03FE-4D9F-96A7-4BCCA70FED61}" type="datetime1">
              <a:rPr lang="es-MX" smtClean="0"/>
              <a:t>02/08/2013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A7880A1-D7A9-4B6A-81FC-C222AD1EC386}" type="slidenum">
              <a:rPr lang="es-MX" smtClean="0"/>
              <a:t>‹Nº›</a:t>
            </a:fld>
            <a:endParaRPr lang="es-MX"/>
          </a:p>
        </p:txBody>
      </p:sp>
    </p:spTree>
    <p:extLst>
      <p:ext uri="{BB962C8B-B14F-4D97-AF65-F5344CB8AC3E}">
        <p14:creationId xmlns:p14="http://schemas.microsoft.com/office/powerpoint/2010/main" val="274563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8FA0CF0-A781-4CB8-9362-D43851FABB1B}" type="datetime1">
              <a:rPr lang="es-MX" smtClean="0"/>
              <a:t>02/08/2013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A7880A1-D7A9-4B6A-81FC-C222AD1EC386}" type="slidenum">
              <a:rPr lang="es-MX" smtClean="0"/>
              <a:t>‹Nº›</a:t>
            </a:fld>
            <a:endParaRPr lang="es-MX"/>
          </a:p>
        </p:txBody>
      </p:sp>
    </p:spTree>
    <p:extLst>
      <p:ext uri="{BB962C8B-B14F-4D97-AF65-F5344CB8AC3E}">
        <p14:creationId xmlns:p14="http://schemas.microsoft.com/office/powerpoint/2010/main" val="340574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3E49767-3259-48D8-B3B9-9B65D8ED4B3B}" type="datetime1">
              <a:rPr lang="es-MX" smtClean="0"/>
              <a:t>02/08/2013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A7880A1-D7A9-4B6A-81FC-C222AD1EC386}" type="slidenum">
              <a:rPr lang="es-MX" smtClean="0"/>
              <a:t>‹Nº›</a:t>
            </a:fld>
            <a:endParaRPr lang="es-MX"/>
          </a:p>
        </p:txBody>
      </p:sp>
    </p:spTree>
    <p:extLst>
      <p:ext uri="{BB962C8B-B14F-4D97-AF65-F5344CB8AC3E}">
        <p14:creationId xmlns:p14="http://schemas.microsoft.com/office/powerpoint/2010/main" val="2565431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E37A7095-950E-43D0-832A-C80C349CFC93}" type="slidenum">
              <a:rPr lang="es-ES" smtClean="0"/>
              <a:pPr>
                <a:defRPr/>
              </a:pPr>
              <a:t>‹Nº›</a:t>
            </a:fld>
            <a:endParaRPr lang="es-ES"/>
          </a:p>
        </p:txBody>
      </p:sp>
    </p:spTree>
    <p:extLst>
      <p:ext uri="{BB962C8B-B14F-4D97-AF65-F5344CB8AC3E}">
        <p14:creationId xmlns:p14="http://schemas.microsoft.com/office/powerpoint/2010/main" val="3140193934"/>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7" name="1 Marcador de fecha"/>
          <p:cNvSpPr>
            <a:spLocks noGrp="1"/>
          </p:cNvSpPr>
          <p:nvPr>
            <p:ph type="dt" sz="half" idx="10"/>
          </p:nvPr>
        </p:nvSpPr>
        <p:spPr>
          <a:xfrm>
            <a:off x="457200" y="6356350"/>
            <a:ext cx="2133600" cy="365125"/>
          </a:xfrm>
        </p:spPr>
        <p:txBody>
          <a:bodyPr/>
          <a:lstStyle/>
          <a:p>
            <a:pPr>
              <a:defRPr/>
            </a:pPr>
            <a:fld id="{7539EC7A-B290-4156-8406-89922403F37D}" type="datetime1">
              <a:rPr lang="es-MX" smtClean="0"/>
              <a:t>02/08/2013</a:t>
            </a:fld>
            <a:endParaRPr lang="es-ES" dirty="0"/>
          </a:p>
        </p:txBody>
      </p:sp>
      <p:sp>
        <p:nvSpPr>
          <p:cNvPr id="8" name="2 Marcador de pie de página"/>
          <p:cNvSpPr>
            <a:spLocks noGrp="1"/>
          </p:cNvSpPr>
          <p:nvPr>
            <p:ph type="ftr" sz="quarter" idx="11"/>
          </p:nvPr>
        </p:nvSpPr>
        <p:spPr>
          <a:xfrm>
            <a:off x="3124200" y="6356350"/>
            <a:ext cx="2895600" cy="365125"/>
          </a:xfrm>
        </p:spPr>
        <p:txBody>
          <a:bodyPr/>
          <a:lstStyle/>
          <a:p>
            <a:pPr>
              <a:defRPr/>
            </a:pPr>
            <a:endParaRPr lang="es-ES"/>
          </a:p>
        </p:txBody>
      </p:sp>
      <p:sp>
        <p:nvSpPr>
          <p:cNvPr id="9" name="3 Marcador de número de diapositiva"/>
          <p:cNvSpPr>
            <a:spLocks noGrp="1"/>
          </p:cNvSpPr>
          <p:nvPr>
            <p:ph type="sldNum" sz="quarter" idx="12"/>
          </p:nvPr>
        </p:nvSpPr>
        <p:spPr>
          <a:xfrm>
            <a:off x="6553200" y="6356350"/>
            <a:ext cx="2133600" cy="365125"/>
          </a:xfrm>
        </p:spPr>
        <p:txBody>
          <a:bodyPr/>
          <a:lstStyle/>
          <a:p>
            <a:pPr>
              <a:defRPr/>
            </a:pPr>
            <a:fld id="{8403ECD8-6A73-4179-82E3-F8366A6E4F60}" type="slidenum">
              <a:rPr lang="es-ES" smtClean="0"/>
              <a:pPr>
                <a:defRPr/>
              </a:pPr>
              <a:t>‹Nº›</a:t>
            </a:fld>
            <a:endParaRPr lang="es-ES"/>
          </a:p>
        </p:txBody>
      </p:sp>
      <p:sp>
        <p:nvSpPr>
          <p:cNvPr id="10" name="3 Marcador de número de diapositiva"/>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4D58E3C8-F31A-42EC-AF2A-01392A808377}" type="slidenum">
              <a:rPr lang="es-ES" smtClean="0"/>
              <a:pPr>
                <a:defRPr/>
              </a:pPr>
              <a:t>‹Nº›</a:t>
            </a:fld>
            <a:endParaRPr lang="es-ES"/>
          </a:p>
        </p:txBody>
      </p:sp>
    </p:spTree>
    <p:extLst>
      <p:ext uri="{BB962C8B-B14F-4D97-AF65-F5344CB8AC3E}">
        <p14:creationId xmlns:p14="http://schemas.microsoft.com/office/powerpoint/2010/main" val="7611905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291DDAC-E98C-4772-809A-D36B56193665}" type="datetime1">
              <a:rPr lang="es-MX" smtClean="0"/>
              <a:t>02/08/2013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A7880A1-D7A9-4B6A-81FC-C222AD1EC386}" type="slidenum">
              <a:rPr lang="es-MX" smtClean="0"/>
              <a:t>‹Nº›</a:t>
            </a:fld>
            <a:endParaRPr lang="es-MX"/>
          </a:p>
        </p:txBody>
      </p:sp>
    </p:spTree>
    <p:extLst>
      <p:ext uri="{BB962C8B-B14F-4D97-AF65-F5344CB8AC3E}">
        <p14:creationId xmlns:p14="http://schemas.microsoft.com/office/powerpoint/2010/main" val="204465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E1FFEDF-4C6C-44D7-BABD-CCB5D7E27933}" type="datetime1">
              <a:rPr lang="es-MX" smtClean="0"/>
              <a:t>02/08/2013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A7880A1-D7A9-4B6A-81FC-C222AD1EC386}" type="slidenum">
              <a:rPr lang="es-MX" smtClean="0"/>
              <a:t>‹Nº›</a:t>
            </a:fld>
            <a:endParaRPr lang="es-MX"/>
          </a:p>
        </p:txBody>
      </p:sp>
    </p:spTree>
    <p:extLst>
      <p:ext uri="{BB962C8B-B14F-4D97-AF65-F5344CB8AC3E}">
        <p14:creationId xmlns:p14="http://schemas.microsoft.com/office/powerpoint/2010/main" val="326308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C0BA641-F779-4096-8B35-5C0BA6E8A0A8}" type="datetime1">
              <a:rPr lang="es-MX" smtClean="0"/>
              <a:t>02/08/2013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A7880A1-D7A9-4B6A-81FC-C222AD1EC386}" type="slidenum">
              <a:rPr lang="es-MX" smtClean="0"/>
              <a:t>‹Nº›</a:t>
            </a:fld>
            <a:endParaRPr lang="es-MX"/>
          </a:p>
        </p:txBody>
      </p:sp>
    </p:spTree>
    <p:extLst>
      <p:ext uri="{BB962C8B-B14F-4D97-AF65-F5344CB8AC3E}">
        <p14:creationId xmlns:p14="http://schemas.microsoft.com/office/powerpoint/2010/main" val="304068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9C222A9-1653-4B14-876C-1922B44E1CCC}" type="datetime1">
              <a:rPr lang="es-MX" smtClean="0"/>
              <a:t>02/08/2013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A7880A1-D7A9-4B6A-81FC-C222AD1EC386}" type="slidenum">
              <a:rPr lang="es-MX" smtClean="0"/>
              <a:t>‹Nº›</a:t>
            </a:fld>
            <a:endParaRPr lang="es-MX"/>
          </a:p>
        </p:txBody>
      </p:sp>
    </p:spTree>
    <p:extLst>
      <p:ext uri="{BB962C8B-B14F-4D97-AF65-F5344CB8AC3E}">
        <p14:creationId xmlns:p14="http://schemas.microsoft.com/office/powerpoint/2010/main" val="62433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A9D5572-759A-4C12-AB08-1AEEB0641C6A}" type="datetime1">
              <a:rPr lang="es-MX" smtClean="0"/>
              <a:t>02/08/2013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A7880A1-D7A9-4B6A-81FC-C222AD1EC386}" type="slidenum">
              <a:rPr lang="es-MX" smtClean="0"/>
              <a:t>‹Nº›</a:t>
            </a:fld>
            <a:endParaRPr lang="es-MX"/>
          </a:p>
        </p:txBody>
      </p:sp>
    </p:spTree>
    <p:extLst>
      <p:ext uri="{BB962C8B-B14F-4D97-AF65-F5344CB8AC3E}">
        <p14:creationId xmlns:p14="http://schemas.microsoft.com/office/powerpoint/2010/main" val="293196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EC1DD5-664C-411D-A194-0F8EFBC1A3E1}" type="datetime1">
              <a:rPr lang="es-MX" smtClean="0"/>
              <a:t>02/08/2013</a:t>
            </a:fld>
            <a:endParaRPr lang="es-MX"/>
          </a:p>
        </p:txBody>
      </p:sp>
      <p:sp>
        <p:nvSpPr>
          <p:cNvPr id="3" name="2 Marcador de pie de página"/>
          <p:cNvSpPr>
            <a:spLocks noGrp="1"/>
          </p:cNvSpPr>
          <p:nvPr>
            <p:ph type="ftr" sz="quarter" idx="11"/>
          </p:nvPr>
        </p:nvSpPr>
        <p:spPr/>
        <p:txBody>
          <a:bodyPr/>
          <a:lstStyle/>
          <a:p>
            <a:endParaRPr lang="es-MX"/>
          </a:p>
        </p:txBody>
      </p:sp>
      <p:sp>
        <p:nvSpPr>
          <p:cNvPr id="5" name="2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‹Nº›</a:t>
            </a:fld>
            <a:endParaRPr lang="es-MX"/>
          </a:p>
        </p:txBody>
      </p:sp>
    </p:spTree>
    <p:extLst>
      <p:ext uri="{BB962C8B-B14F-4D97-AF65-F5344CB8AC3E}">
        <p14:creationId xmlns:p14="http://schemas.microsoft.com/office/powerpoint/2010/main" val="311098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94B0F6-7A95-4398-AB73-802B784DC850}" type="datetime1">
              <a:rPr lang="es-MX" smtClean="0"/>
              <a:t>02/08/2013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A7880A1-D7A9-4B6A-81FC-C222AD1EC386}" type="slidenum">
              <a:rPr lang="es-MX" smtClean="0"/>
              <a:t>‹Nº›</a:t>
            </a:fld>
            <a:endParaRPr lang="es-MX"/>
          </a:p>
        </p:txBody>
      </p:sp>
    </p:spTree>
    <p:extLst>
      <p:ext uri="{BB962C8B-B14F-4D97-AF65-F5344CB8AC3E}">
        <p14:creationId xmlns:p14="http://schemas.microsoft.com/office/powerpoint/2010/main" val="1349133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19D636-FB87-4A25-A5FE-54D3406FAF51}" type="datetime1">
              <a:rPr lang="es-MX" smtClean="0"/>
              <a:t>02/08/2013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A7880A1-D7A9-4B6A-81FC-C222AD1EC386}" type="slidenum">
              <a:rPr lang="es-MX" smtClean="0"/>
              <a:t>‹Nº›</a:t>
            </a:fld>
            <a:endParaRPr lang="es-MX"/>
          </a:p>
        </p:txBody>
      </p:sp>
    </p:spTree>
    <p:extLst>
      <p:ext uri="{BB962C8B-B14F-4D97-AF65-F5344CB8AC3E}">
        <p14:creationId xmlns:p14="http://schemas.microsoft.com/office/powerpoint/2010/main" val="101856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A3092-A0A9-4F92-BF04-A9510FBDB7E4}" type="datetime1">
              <a:rPr lang="es-MX" smtClean="0"/>
              <a:t>02/08/2013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880A1-D7A9-4B6A-81FC-C222AD1EC386}" type="slidenum">
              <a:rPr lang="es-MX" smtClean="0"/>
              <a:t>‹Nº›</a:t>
            </a:fld>
            <a:endParaRPr lang="es-MX"/>
          </a:p>
        </p:txBody>
      </p:sp>
      <p:grpSp>
        <p:nvGrpSpPr>
          <p:cNvPr id="7" name="Group 8"/>
          <p:cNvGrpSpPr>
            <a:grpSpLocks/>
          </p:cNvGrpSpPr>
          <p:nvPr userDrawn="1"/>
        </p:nvGrpSpPr>
        <p:grpSpPr bwMode="auto">
          <a:xfrm>
            <a:off x="467544" y="6415410"/>
            <a:ext cx="1440160" cy="224831"/>
            <a:chOff x="1882" y="981"/>
            <a:chExt cx="2722" cy="635"/>
          </a:xfrm>
        </p:grpSpPr>
        <p:pic>
          <p:nvPicPr>
            <p:cNvPr id="8" name="Picture 9"/>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1882" y="981"/>
              <a:ext cx="681" cy="578"/>
            </a:xfrm>
            <a:prstGeom prst="rect">
              <a:avLst/>
            </a:prstGeom>
            <a:noFill/>
            <a:ln w="9525">
              <a:noFill/>
              <a:miter lim="800000"/>
              <a:headEnd/>
              <a:tailEnd/>
            </a:ln>
          </p:spPr>
        </p:pic>
        <p:pic>
          <p:nvPicPr>
            <p:cNvPr id="9" name="Picture 10"/>
            <p:cNvPicPr>
              <a:picLocks noChangeAspect="1" noChangeArrowheads="1"/>
            </p:cNvPicPr>
            <p:nvPr/>
          </p:nvPicPr>
          <p:blipFill>
            <a:blip r:embed="rId16" cstate="print">
              <a:duotone>
                <a:schemeClr val="bg2">
                  <a:shade val="45000"/>
                  <a:satMod val="135000"/>
                </a:schemeClr>
                <a:prstClr val="white"/>
              </a:duotone>
            </a:blip>
            <a:srcRect/>
            <a:stretch>
              <a:fillRect/>
            </a:stretch>
          </p:blipFill>
          <p:spPr bwMode="auto">
            <a:xfrm>
              <a:off x="2562" y="1224"/>
              <a:ext cx="2042" cy="392"/>
            </a:xfrm>
            <a:prstGeom prst="rect">
              <a:avLst/>
            </a:prstGeom>
            <a:noFill/>
            <a:ln w="9525">
              <a:noFill/>
              <a:miter lim="800000"/>
              <a:headEnd/>
              <a:tailEnd/>
            </a:ln>
          </p:spPr>
        </p:pic>
      </p:grpSp>
      <p:cxnSp>
        <p:nvCxnSpPr>
          <p:cNvPr id="10" name="9 Conector recto"/>
          <p:cNvCxnSpPr/>
          <p:nvPr userDrawn="1"/>
        </p:nvCxnSpPr>
        <p:spPr>
          <a:xfrm>
            <a:off x="323528" y="6381328"/>
            <a:ext cx="8496622" cy="0"/>
          </a:xfrm>
          <a:prstGeom prst="line">
            <a:avLst/>
          </a:prstGeom>
          <a:ln w="25400" cap="rnd" cmpd="thickThi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62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mx/url?sa=i&amp;rct=j&amp;q=ideas%20de%20negocio&amp;source=images&amp;cd=&amp;docid=4FHVMTE9fQx4UM&amp;tbnid=hhO5icEyf0uA4M:&amp;ved=0CAUQjRw&amp;url=http://www.soyentrepreneur.com/23993-8-tips-para-encontrar-ideas-de-negocio.html&amp;ei=W53uUYGZB4aa8gHuqYCAAQ&amp;psig=AFQjCNF0CENIokx4EEkHGZ3vVAlzmRoMiA&amp;ust=137467822138618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google.com.mx/url?sa=i&amp;rct=j&amp;q=Thomas%20A.%20Edison&amp;source=images&amp;cd=&amp;cad=rja&amp;docid=8M4PHYVMK-RQeM&amp;tbnid=26TTf2-Z8VyXHM:&amp;ved=0CAUQjRw&amp;url=http://en.wikipedia.org/wiki/File:Thomas_Edison2.jpg&amp;ei=0p7uUc3qMMjs8AHasYFg&amp;psig=AFQjCNEoTlT3GThZoKcekboOSMm7WVIdJQ&amp;ust=1374679118871043" TargetMode="External"/><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www.google.com.mx/url?sa=i&amp;rct=j&amp;q=Michael+Jord%C3%A1n&amp;source=images&amp;cd=&amp;cad=rja&amp;docid=mPeLE8312zkEKM&amp;tbnid=HO6hzACiB6q7KM:&amp;ved=0CAUQjRw&amp;url=http://www.celebritycarz.com/2008/09/michael-jordans-cars/michael-jordan/&amp;ei=ArjuUZPXIPPB8gGt7YCYDg&amp;bvm=bv.49641647,d.aWc&amp;psig=AFQjCNEVlqE5vsvfGJTrnNgg1zqHJG_DDQ&amp;ust=1374685543941532" TargetMode="External"/><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mx/url?sa=i&amp;rct=j&amp;q=idea+y+oportunidad+de+negocio&amp;source=images&amp;cd=&amp;cad=rja&amp;docid=zhFSixbvJgqtfM&amp;tbnid=SdvWJuei7_yWoM:&amp;ved=0CAUQjRw&amp;url=http://vizcarraproyectos.com/web/proyecto-de-inversion-ideas-de-negocio-i/&amp;ei=7luWUbTHOYfU9ASTk4H4BQ&amp;psig=AFQjCNF5EiBCi-gjylXdrbcFnE1egoWRdw&amp;ust=1368894759665814"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mx/url?sa=i&amp;rct=j&amp;q=ganador+y+fracasado&amp;source=images&amp;cd=&amp;cad=rja&amp;docid=ELOPOOo3UssmdM&amp;tbnid=Rch7Ow1dsvuAVM:&amp;ved=0CAUQjRw&amp;url=http://blog.emprendelandia.es/fracasar-es-triunfar/&amp;ei=rljIUZLdGYOC9gSO44GACA&amp;psig=AFQjCNE6P6VAKfbgfEM0EDykhgRxL7PlCg&amp;ust=1372170793545547"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mx/url?sa=i&amp;rct=j&amp;q=pensar&amp;source=images&amp;cd=&amp;cad=rja&amp;docid=d5elx6CWVSEm5M&amp;tbnid=XKpOdG7ozmmzXM:&amp;ved=0CAUQjRw&amp;url=http://es.123rf.com/photo_9938979_joven-atractivo-pensar-mucho-sobre-un-problema.html&amp;ei=amaWUdmaDpSm8AT0jIHQCA&amp;psig=AFQjCNHVL9IDCttzHO8FMhvZF8azKqTl9Q&amp;ust=1368897499062755" TargetMode="Externa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http://www.google.com.mx/url?sa=i&amp;rct=j&amp;q=persona+innovadora&amp;source=images&amp;cd=&amp;cad=rja&amp;docid=ATv9eGvXmBQOgM&amp;tbnid=2BeQX38aHmcoNM:&amp;ved=0CAUQjRw&amp;url=http://www.compuchannel.net/2011/10/05/adios-maestro-steve-jobs/&amp;ei=omeWUcSJL4X69QT3oICYCw&amp;psig=AFQjCNGl7zVX7x98iXFGwRiOYYxYtqde-w&amp;ust=1368897809438777"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mx/url?sa=i&amp;rct=j&amp;q=ideas&amp;source=images&amp;cd=&amp;cad=rja&amp;docid=eMDDrAjoloskDM&amp;tbnid=svc98Wo-L-DL2M:&amp;ved=0CAUQjRw&amp;url=http://begostrategia.blogspot.com/2013/04/5-ideas-que-los-emprendedores-deben.html&amp;ei=X2qWUZkgg9j1BOrigLgK&amp;psig=AFQjCNG5pEvkSLOiEKsA_lxD5Fcz8Q4GFA&amp;ust=1368898510201588" TargetMode="Externa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hyperlink" Target="http://www.google.com.mx/url?sa=i&amp;rct=j&amp;q=ideas&amp;source=images&amp;cd=&amp;cad=rja&amp;docid=MFHny0kNtWAq9M&amp;tbnid=LQ4kUMX2_XQw3M:&amp;ved=0CAUQjRw&amp;url=http://felicidadlaboral.info/blog/?tag=ideas-brillantes&amp;ei=q2uWUfCSN4n29gSnnIGoAw&amp;psig=AFQjCNG5pEvkSLOiEKsA_lxD5Fcz8Q4GFA&amp;ust=136889851020158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mx/url?sa=i&amp;rct=j&amp;q=desarrollo%20profesional&amp;source=images&amp;cd=&amp;cad=rja&amp;docid=49F_IJjeTSZICM&amp;tbnid=Fxjc1YHZs674uM:&amp;ved=0CAUQjRw&amp;url=http://www.femeval.es/departamentos/innovacioncoop/comunicacion/Paginas/Tuesday634690426743689200.aspx&amp;ei=Di6VUfGsBo-I9AT38YG4Dg&amp;psig=AFQjCNGtZCUl-kaMGyhJKxgEnYnQ1C61Dg&amp;ust=1368817412834273"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mx/url?sa=i&amp;rct=j&amp;q=signo+de+pesos&amp;source=images&amp;cd=&amp;cad=rja&amp;docid=WL-fVhbbALHQgM&amp;tbnid=KFIgVIz0lBQR5M:&amp;ved=0CAUQjRw&amp;url=http://www.mercadotecniadeafiliados.com/2010/09/a-quien-puede-beneficiar-la-mercadotecnia-de-afiliados/&amp;ei=63GWUemVCI369gSdgIGYAQ&amp;psig=AFQjCNEn9VUsv42kvs5LGYrTdvRNRpMUxQ&amp;ust=1368900453306129" TargetMode="Externa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hyperlink" Target="http://www.google.com.mx/url?sa=i&amp;rct=j&amp;q=mirar+hacia+arriba&amp;source=images&amp;cd=&amp;cad=rja&amp;docid=SG7JztY30YeHEM&amp;tbnid=9HGaBtVXDJ22vM:&amp;ved=0CAUQjRw&amp;url=http://es.123rf.com/photo_4892022_retrato-de-una-joven-mujer-de-negocios-dulce-mirar-hacia-arriba-en-copyspace.html&amp;ei=E3SWUYLbKIGs8ATn-IHgCA&amp;psig=AFQjCNHb3JFgH4bQ__e9tAy_iDtw6qEZdQ&amp;ust=136890100658886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oogle.com.mx/url?sa=i&amp;rct=j&amp;q=objetivos&amp;source=images&amp;cd=&amp;cad=rja&amp;docid=qn4Cg2VAXxKTrM&amp;tbnid=tFi3hBIvIVkxqM:&amp;ved=0CAUQjRw&amp;url=http://premioinnova.municipiodurango.gob.mx/es/objetivos&amp;ei=7XSWUbeiH43Y9ATB5ID4BA&amp;psig=AFQjCNFsniQgAfop7ZqOFaW8aZ4jBVwrTQ&amp;ust=1368901199247960" TargetMode="Externa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hyperlink" Target="http://www.google.com.mx/url?sa=i&amp;rct=j&amp;q=mirar+hacia+delante&amp;source=images&amp;cd=&amp;cad=rja&amp;docid=fV6fy96til63ZM&amp;tbnid=Vwe-oX7Yq6o91M:&amp;ved=0CAUQjRw&amp;url=http://es.123rf.com/photo_7222802_foto-de-un-hombre-de-negocios-mirando-hacia-adelante-hacia-el-futuro-sobre-blanco.html&amp;ei=1XeWUaX0Foy-9QSV6oD4BQ&amp;psig=AFQjCNEr9Qo3WloZKj08_dYPD_Jm4Ph-vw&amp;ust=136890194038268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youtube.com/watch?v=5BnrQUsxRBI"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www.youtube.com/watch?v=MyVk1U6go40"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mx/url?sa=i&amp;rct=j&amp;q=copetencia&amp;source=images&amp;cd=&amp;cad=rja&amp;docid=WxPG6zKlTxjhRM&amp;tbnid=rqUjFR7Z76F9yM:&amp;ved=0CAUQjRw&amp;url=http://www.gestioncompetencias.com/&amp;ei=0RuVUf2oMIje9ASD1YGQAg&amp;psig=AFQjCNHmzipebk3zbtyX6uiqf-RajwWujg&amp;ust=1368812873723463"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google.com.mx/url?sa=i&amp;rct=j&amp;q=responsabilidad+social+y+etica+profesional&amp;source=images&amp;cd=&amp;cad=rja&amp;docid=Q0B0FEfcCTZ4vM&amp;tbnid=aw6MPMhxJk4IDM:&amp;ved=0CAUQjRw&amp;url=http://www.pisidelgolfo.com.mx/MisinyVisin.php&amp;ei=nB2VUaXjI5Hk8gSG1oDYCA&amp;psig=AFQjCNG8fvwD5aX3MRtYejPM-h6-DwKkkw&amp;ust=1368813315386073" TargetMode="Externa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hyperlink" Target="http://www.youtube.com/watch?v=XWb9T7lQmQQ"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3.jpeg"/><Relationship Id="rId7" Type="http://schemas.openxmlformats.org/officeDocument/2006/relationships/diagramQuickStyle" Target="../diagrams/quickStyle7.xml"/><Relationship Id="rId2" Type="http://schemas.openxmlformats.org/officeDocument/2006/relationships/hyperlink" Target="http://www.google.com.mx/url?sa=i&amp;rct=j&amp;q=imagen+personal&amp;source=images&amp;cd=&amp;cad=rja&amp;docid=qFBgBzFG1PIs4M&amp;tbnid=oWHehi_wByFWNM:&amp;ved=0CAUQjRw&amp;url=http://www.bellomagazine.com/cuidado-personal/primera-impresion&amp;ei=V4ybUce3NYrPrgHFyoG4Bw&amp;psig=AFQjCNFLHK8AJ0HLtQ7N3I8qKC657xDiLw&amp;ust=1369234863032796" TargetMode="Externa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hyperlink" Target="http://www.youtube.com/watch?v=wgBzq3cz5PE" TargetMode="External"/><Relationship Id="rId4" Type="http://schemas.openxmlformats.org/officeDocument/2006/relationships/hyperlink" Target="http://www.youtube.com/watch?v=Ibhcyq2ZN10" TargetMode="External"/><Relationship Id="rId9" Type="http://schemas.microsoft.com/office/2007/relationships/diagramDrawing" Target="../diagrams/drawing7.xml"/></Relationships>
</file>

<file path=ppt/slides/_rels/slide4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jpeg"/><Relationship Id="rId7" Type="http://schemas.openxmlformats.org/officeDocument/2006/relationships/image" Target="../media/image56.png"/><Relationship Id="rId2" Type="http://schemas.openxmlformats.org/officeDocument/2006/relationships/hyperlink" Target="http://www.google.com.mx/url?sa=i&amp;source=images&amp;cd=&amp;cad=rja&amp;docid=S-dvI1ox25-kaM&amp;tbnid=wKl8ynvimbZfNM:&amp;ved=0CAgQjRwwAA&amp;url=http://es.123rf.com/photo_13091795_retrato-de-cuerpo-completo-de-la-joven-y-feliz-hombre-de-negocios-alegre-sonriente-sobre-fondo-blanc.html&amp;ei=LhedUfGgPMKi0AHE9IDICA&amp;psig=AFQjCNELVlCMuqdnAVoqoEU_T7kr0tUZCQ&amp;ust=1369335983038943" TargetMode="External"/><Relationship Id="rId1" Type="http://schemas.openxmlformats.org/officeDocument/2006/relationships/slideLayout" Target="../slideLayouts/slideLayout7.xml"/><Relationship Id="rId6" Type="http://schemas.openxmlformats.org/officeDocument/2006/relationships/hyperlink" Target="http://www.youtube.com/watch?v=cdKsDHsOm5g" TargetMode="External"/><Relationship Id="rId5" Type="http://schemas.openxmlformats.org/officeDocument/2006/relationships/image" Target="../media/image55.jpeg"/><Relationship Id="rId4" Type="http://schemas.openxmlformats.org/officeDocument/2006/relationships/hyperlink" Target="http://www.google.com.mx/url?sa=i&amp;rct=j&amp;q=marca+personal&amp;source=images&amp;cd=&amp;cad=rja&amp;docid=K29l5LKOJyHaJM&amp;tbnid=TJKy25zQjX_u5M:&amp;ved=0CAUQjRw&amp;url=http://www.eresempresa.com/modulos/nuevo_trabajo/tu_marca_personal.html&amp;ei=USieUa6pFJSc8gTr_oHgBg&amp;psig=AFQjCNEht66xTiv4eazpV0SKaZS1-_288A&amp;ust=1369405898738686"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google.com.mx/url?sa=i&amp;rct=j&amp;q=venderse+a+si+mismo&amp;source=images&amp;cd=&amp;cad=rja&amp;docid=huMZKMNr9OOpQM&amp;tbnid=LGnrQDhyXyuhcM:&amp;ved=0CAUQjRw&amp;url=http://expertoencoaching.wordpress.com/2013/04/09/como-venderse-profesionalmente/&amp;ei=dYabUfT6H9H8qQH3_4CwBQ&amp;psig=AFQjCNEozOLbyqnSMCc1YxZVthpApjtWnw&amp;ust=1369231180152913" TargetMode="External"/><Relationship Id="rId1" Type="http://schemas.openxmlformats.org/officeDocument/2006/relationships/slideLayout" Target="../slideLayouts/slideLayout7.xml"/><Relationship Id="rId4" Type="http://schemas.openxmlformats.org/officeDocument/2006/relationships/hyperlink" Target="http://www.youtube.com/watch?v=rZ0f-X6MgQw"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com.mx/url?sa=i&amp;rct=j&amp;q=curriculum+y+entrevistas&amp;source=images&amp;cd=&amp;cad=rja&amp;docid=ybBplKuNgoqIIM&amp;tbnid=zqmmqnQ4GTMECM:&amp;ved=0CAUQjRw&amp;url=http://www.emagisterexpress.com/curriculum-vitae-entrevista-trabajo-cursos-2880477.htm&amp;ei=aHWKUazLNo_O9ATdvoGoCA&amp;psig=AFQjCNFQpd5cfa4fGHhFGukvfPKAUOnapQ&amp;ust=1368114901744550"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google.com.mx/url?sa=i&amp;rct=j&amp;q=curriculum+y+entrevistas&amp;source=images&amp;cd=&amp;cad=rja&amp;docid=JtW-BeDt3wqmNM&amp;tbnid=6Nwhps9dXUZaYM:&amp;ved=0CAUQjRw&amp;url=http://emilianoperezansaldi.com/personalbranding/necesitas-enviar-tu-cv-para-una-entrevista-olvidate-del-word-sacalo-de-linkedin/&amp;ei=oXWKUcGpJoea9QTauIG4Ag&amp;psig=AFQjCNFQpd5cfa4fGHhFGukvfPKAUOnapQ&amp;ust=136811490174455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google.com.mx/url?sa=i&amp;rct=j&amp;q=entrevista&amp;source=images&amp;cd=&amp;cad=rja&amp;docid=1IMJnTanZdCPaM&amp;tbnid=yefdfmUoIz5TjM:&amp;ved=0CAUQjRw&amp;url=http://delasalle.ulsa.edu.mx/bolsa_trabajo/show/spanish/about/_c_mo_prepararse_para_la_entrevista_de_trabajo_.aspx&amp;ei=kzmWUcjHI4Hs8wTz1oHoBg&amp;psig=AFQjCNEPDY5xEyY14wVCHMPe41PD1XBJDQ&amp;ust=1368886023814391"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www.youtube.com/watch?v=esO_-8OvPz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youtube.com/watch?v=Z_ZDAcVka8I" TargetMode="External"/><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pxXTIW8HhE4" TargetMode="External"/><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6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www.google.com.mx/url?sa=i&amp;rct=j&amp;q=persona+fisica&amp;source=images&amp;cd=&amp;cad=rja&amp;docid=eLGMJDNyNWPzhM&amp;tbnid=ZgC1MOEIBvA1yM:&amp;ved=0CAUQjRw&amp;url=http://ramirezesteves.wordpress.com/2010/05/19/registrar-mi-marca-como-persona-fisica-o-moral/&amp;ei=yKebUfD4Goj49QTb0oDYDg&amp;psig=AFQjCNGBAjhd98PFCRkNIEfJvrVAw2XCuw&amp;ust=1369241892422998" TargetMode="Externa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google.com.mx/url?sa=i&amp;rct=j&amp;q=persona+fisica&amp;source=images&amp;cd=&amp;cad=rja&amp;docid=T_gHKVSwy_3WnM&amp;tbnid=tw9AP_-0X41WCM:&amp;ved=0CAUQjRw&amp;url=http://mafudabogados.com/2010/02/22/que-es-un-trabajador-de-confianza-y-que-derechos-tiene-parte-1/&amp;ei=na2bUdPlFJLg8wThzIGwBg&amp;psig=AFQjCNG8Vytl0DjAD1RwvPZA-wxEuAcqfg&amp;ust=1369243361241986" TargetMode="Externa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www.google.com.mx/url?sa=i&amp;rct=j&amp;q=persona+moral&amp;source=images&amp;cd=&amp;cad=rja&amp;docid=rh4XLaynMjcmoM&amp;tbnid=vanFDwZYGZhmZM:&amp;ved=0CAUQjRw&amp;url=http://www.fispack.com/producto-12&amp;ei=0q-bUdKWF4zy9gT_4oHIDQ&amp;psig=AFQjCNG5zT0E0LxhtdH_HYkMjpbg-QNi8g&amp;ust=1369243982382970" TargetMode="Externa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www.google.com.mx/url?sa=i&amp;rct=j&amp;q=comercio+dibujo&amp;source=images&amp;cd=&amp;cad=rja&amp;docid=rkw7b-1LXe8khM&amp;tbnid=HkzIRuoxy2r2UM:&amp;ved=0CAUQjRw&amp;url=http://www.elmundo.es/elmundo/2010/05/05/solidaridad/1273073582.html&amp;ei=Z7abUe_cEZGY9QSk8IDYDw&amp;psig=AFQjCNGFUX3g7f76O7I5SFjfAvq9yordlw&amp;ust=1369245640943808"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hyperlink" Target="http://www.google.com.mx/url?sa=i&amp;source=images&amp;cd=&amp;cad=rja&amp;docid=JJ9l-yoG_JuW-M&amp;tbnid=MR2mHAz4v2wllM:&amp;ved=0CAgQjRwwAA&amp;url=http://guatemala.eregulations.org/show-step.asp?l=es&amp;mid=77&amp;rid=34&amp;sno=205&amp;ei=jLubUeKPA4rl0gHisoHYAw&amp;psig=AFQjCNH5DNX2n3mp9mX4qnlXgGu-ClhZcA&amp;ust=1369246988117430" TargetMode="External"/><Relationship Id="rId3" Type="http://schemas.openxmlformats.org/officeDocument/2006/relationships/image" Target="../media/image83.jpeg"/><Relationship Id="rId7" Type="http://schemas.openxmlformats.org/officeDocument/2006/relationships/image" Target="../media/image85.jpeg"/><Relationship Id="rId2" Type="http://schemas.openxmlformats.org/officeDocument/2006/relationships/hyperlink" Target="http://www.google.com.mx/url?sa=i&amp;rct=j&amp;q=ley+del+seguro+social&amp;source=images&amp;cd=&amp;cad=rja&amp;docid=iHJ1MtufGCU_-M&amp;tbnid=YIz9khfTAwWIyM:&amp;ved=0CAUQjRw&amp;url=http://robertokaka.wordpress.com/significado/&amp;ei=F7mbUaWpAork9gSuoYHYBw&amp;psig=AFQjCNEJLSO_NzO6IvCIaW8ctn-AXs1ZWQ&amp;ust=1369246351531018" TargetMode="External"/><Relationship Id="rId1" Type="http://schemas.openxmlformats.org/officeDocument/2006/relationships/slideLayout" Target="../slideLayouts/slideLayout12.xml"/><Relationship Id="rId6" Type="http://schemas.openxmlformats.org/officeDocument/2006/relationships/hyperlink" Target="http://www.google.com.mx/url?sa=i&amp;rct=j&amp;q=infonavit&amp;source=images&amp;cd=&amp;cad=rja&amp;docid=JUFfTt2ewDdmpM&amp;tbnid=BFlxtO4tSKfSZM:&amp;ved=0CAUQjRw&amp;url=http://casasgeojalisco.wordpress.com/2012/07/02/como-se-calculan-tus-puntos-infonavit/&amp;ei=f7qbUZ6WCYXy8AT584DoCQ&amp;psig=AFQjCNGUHNXLevdIvtE4TERUA7S54E3tkA&amp;ust=1369246681987726" TargetMode="External"/><Relationship Id="rId5" Type="http://schemas.openxmlformats.org/officeDocument/2006/relationships/image" Target="../media/image84.jpeg"/><Relationship Id="rId4" Type="http://schemas.openxmlformats.org/officeDocument/2006/relationships/hyperlink" Target="http://www.google.com.mx/url?sa=i&amp;rct=j&amp;q=sistema+de+ahorro+para+el+retiro&amp;source=images&amp;cd=&amp;cad=rja&amp;docid=OhL96yCpHCz6fM&amp;tbnid=BRHoKn63yHxa8M:&amp;ved=0CAUQjRw&amp;url=http://joelgonzalez.wordpress.com/2009/05/13/afores-crecen-pero-sistema-aun-no-se-recupera-diputados/&amp;ei=dLmbUejdHYy68wT4t4HwBA&amp;psig=AFQjCNEBLlDbULS_8mTzisFSJuq1zipuOQ&amp;ust=1369246427760961" TargetMode="External"/><Relationship Id="rId9" Type="http://schemas.openxmlformats.org/officeDocument/2006/relationships/image" Target="../media/image8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www.youtube.com/watch?v=n-w5IG3URW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11560" y="3933056"/>
            <a:ext cx="7929562" cy="1723520"/>
          </a:xfrm>
          <a:prstGeom prst="rect">
            <a:avLst/>
          </a:prstGeom>
          <a:solidFill>
            <a:schemeClr val="bg1">
              <a:lumMod val="95000"/>
            </a:schemeClr>
          </a:solid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36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Técnicas de gestión ejecutiva</a:t>
            </a:r>
          </a:p>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Módulo 6.- desarrollo y promoción profesional</a:t>
            </a:r>
          </a:p>
        </p:txBody>
      </p:sp>
      <p:grpSp>
        <p:nvGrpSpPr>
          <p:cNvPr id="25606" name="Group 5"/>
          <p:cNvGrpSpPr>
            <a:grpSpLocks/>
          </p:cNvGrpSpPr>
          <p:nvPr/>
        </p:nvGrpSpPr>
        <p:grpSpPr bwMode="auto">
          <a:xfrm>
            <a:off x="2572078" y="453900"/>
            <a:ext cx="3788358" cy="786080"/>
            <a:chOff x="1882" y="981"/>
            <a:chExt cx="2722" cy="635"/>
          </a:xfrm>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29187" r="10220" b="22010"/>
          <a:stretch/>
        </p:blipFill>
        <p:spPr bwMode="auto">
          <a:xfrm>
            <a:off x="2484438" y="1340768"/>
            <a:ext cx="3963639"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611560" y="5755322"/>
            <a:ext cx="7920880" cy="553998"/>
          </a:xfrm>
          <a:prstGeom prst="rect">
            <a:avLst/>
          </a:prstGeom>
          <a:noFill/>
          <a:ln>
            <a:solidFill>
              <a:schemeClr val="bg1">
                <a:lumMod val="50000"/>
              </a:schemeClr>
            </a:solidFill>
          </a:ln>
        </p:spPr>
        <p:txBody>
          <a:bodyPr wrap="square" rtlCol="0">
            <a:spAutoFit/>
          </a:bodyPr>
          <a:lstStyle/>
          <a:p>
            <a:pPr algn="just"/>
            <a:r>
              <a:rPr lang="es-MX" sz="1000" i="1" dirty="0" smtClean="0"/>
              <a:t>NOTA: Este material ha sido diseñado para que los estudiantes tengan acceso al mismo antes de cada sesión donde se expondrá el módulo respectivo, con la finalidad de que lo estudien, contesten las autoevaluaciones y vean los videos recomendados, así mismo servirá de base para la Evaluación de este módulo.</a:t>
            </a:r>
            <a:endParaRPr lang="es-MX" sz="1000" i="1" dirty="0"/>
          </a:p>
        </p:txBody>
      </p:sp>
      <p:sp>
        <p:nvSpPr>
          <p:cNvPr id="10" name="2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1</a:t>
            </a:fld>
            <a:endParaRPr lang="es-MX"/>
          </a:p>
        </p:txBody>
      </p:sp>
    </p:spTree>
    <p:extLst>
      <p:ext uri="{BB962C8B-B14F-4D97-AF65-F5344CB8AC3E}">
        <p14:creationId xmlns:p14="http://schemas.microsoft.com/office/powerpoint/2010/main" val="3362697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3340" y="1088392"/>
            <a:ext cx="5040238"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b="1" u="sng" dirty="0" smtClean="0"/>
              <a:t>Tu </a:t>
            </a:r>
            <a:r>
              <a:rPr lang="es-MX" b="1" u="sng" dirty="0"/>
              <a:t>misión </a:t>
            </a:r>
            <a:r>
              <a:rPr lang="es-MX" b="1" u="sng" dirty="0" smtClean="0"/>
              <a:t>profesional</a:t>
            </a:r>
          </a:p>
          <a:p>
            <a:pPr algn="just"/>
            <a:endParaRPr lang="es-MX" sz="1400" b="1" dirty="0"/>
          </a:p>
          <a:p>
            <a:pPr algn="just"/>
            <a:r>
              <a:rPr lang="es-MX" sz="1600" dirty="0" smtClean="0"/>
              <a:t>Es </a:t>
            </a:r>
            <a:r>
              <a:rPr lang="es-MX" sz="1600" dirty="0"/>
              <a:t>necesario </a:t>
            </a:r>
            <a:r>
              <a:rPr lang="es-MX" sz="1600" dirty="0" smtClean="0"/>
              <a:t>que tengas </a:t>
            </a:r>
            <a:r>
              <a:rPr lang="es-MX" sz="1600" dirty="0"/>
              <a:t>claro </a:t>
            </a:r>
            <a:r>
              <a:rPr lang="es-MX" sz="1600" b="1" i="1" dirty="0"/>
              <a:t>quién eres, qué haces y por qué lo haces;</a:t>
            </a:r>
            <a:r>
              <a:rPr lang="es-MX" sz="1600" i="1" dirty="0"/>
              <a:t> </a:t>
            </a:r>
            <a:r>
              <a:rPr lang="es-MX" sz="1600" dirty="0"/>
              <a:t>pero sobre todo cuál es </a:t>
            </a:r>
            <a:r>
              <a:rPr lang="es-MX" sz="1600" dirty="0" smtClean="0"/>
              <a:t>aquella </a:t>
            </a:r>
            <a:r>
              <a:rPr lang="es-MX" sz="1600" b="1" i="1" dirty="0" smtClean="0"/>
              <a:t>cualidad </a:t>
            </a:r>
            <a:r>
              <a:rPr lang="es-MX" sz="1600" b="1" i="1" dirty="0"/>
              <a:t>que te diferencia de los demás. </a:t>
            </a:r>
          </a:p>
        </p:txBody>
      </p:sp>
      <p:sp>
        <p:nvSpPr>
          <p:cNvPr id="3" name="2 Rectángulo"/>
          <p:cNvSpPr/>
          <p:nvPr/>
        </p:nvSpPr>
        <p:spPr>
          <a:xfrm>
            <a:off x="354314" y="5540914"/>
            <a:ext cx="84963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MX" sz="2000" b="1" i="1" dirty="0"/>
              <a:t>Si te conoces a ti mismo, tienes mayores probabilidades de triunfar. </a:t>
            </a:r>
          </a:p>
        </p:txBody>
      </p:sp>
      <p:sp>
        <p:nvSpPr>
          <p:cNvPr id="4" name="3 Rectángulo"/>
          <p:cNvSpPr/>
          <p:nvPr/>
        </p:nvSpPr>
        <p:spPr>
          <a:xfrm>
            <a:off x="293340" y="2912997"/>
            <a:ext cx="5040238"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sz="1600" dirty="0"/>
              <a:t>Redacta un párrafo que defina </a:t>
            </a:r>
            <a:r>
              <a:rPr lang="es-MX" sz="1600" dirty="0" smtClean="0"/>
              <a:t>aquellas interrogantes.</a:t>
            </a:r>
          </a:p>
          <a:p>
            <a:pPr algn="just"/>
            <a:endParaRPr lang="es-MX" sz="1600" dirty="0"/>
          </a:p>
          <a:p>
            <a:pPr algn="just"/>
            <a:r>
              <a:rPr lang="es-MX" sz="1600" i="1" dirty="0" smtClean="0"/>
              <a:t>Ejemplo:</a:t>
            </a:r>
          </a:p>
          <a:p>
            <a:pPr algn="just"/>
            <a:r>
              <a:rPr lang="es-MX" sz="1600" i="1" dirty="0" smtClean="0"/>
              <a:t>“</a:t>
            </a:r>
            <a:r>
              <a:rPr lang="es-MX" sz="1600" i="1" dirty="0"/>
              <a:t>Soy </a:t>
            </a:r>
            <a:r>
              <a:rPr lang="es-MX" sz="1600" i="1" dirty="0" smtClean="0"/>
              <a:t>José Martínez, </a:t>
            </a:r>
            <a:r>
              <a:rPr lang="es-MX" sz="1600" i="1" dirty="0"/>
              <a:t>especialista en comunicación organizacional. </a:t>
            </a:r>
            <a:r>
              <a:rPr lang="es-MX" sz="1600" i="1" dirty="0" smtClean="0"/>
              <a:t>Tengo un </a:t>
            </a:r>
            <a:r>
              <a:rPr lang="es-MX" sz="1600" i="1" dirty="0"/>
              <a:t>alto sentido de responsabilidad. Diagnostico, diseño, produzco y evalúo </a:t>
            </a:r>
            <a:r>
              <a:rPr lang="es-MX" sz="1600" i="1" dirty="0" smtClean="0"/>
              <a:t>planes de </a:t>
            </a:r>
            <a:r>
              <a:rPr lang="es-MX" sz="1600" i="1" dirty="0"/>
              <a:t>comunicación para mejorar la productividad de las instituciones.”</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060500"/>
            <a:ext cx="2952328" cy="29526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Llamada de nube"/>
          <p:cNvSpPr/>
          <p:nvPr/>
        </p:nvSpPr>
        <p:spPr>
          <a:xfrm>
            <a:off x="5868144" y="404316"/>
            <a:ext cx="2808312" cy="1368152"/>
          </a:xfrm>
          <a:prstGeom prst="cloudCallout">
            <a:avLst>
              <a:gd name="adj1" fmla="val -5475"/>
              <a:gd name="adj2" fmla="val 75110"/>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s-MX"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QUIÉN SOY?</a:t>
            </a:r>
            <a:endParaRPr lang="es-MX"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10</a:t>
            </a:fld>
            <a:endParaRPr lang="es-MX"/>
          </a:p>
        </p:txBody>
      </p:sp>
    </p:spTree>
    <p:extLst>
      <p:ext uri="{BB962C8B-B14F-4D97-AF65-F5344CB8AC3E}">
        <p14:creationId xmlns:p14="http://schemas.microsoft.com/office/powerpoint/2010/main" val="2142305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5157192"/>
            <a:ext cx="849662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1600" b="1" i="1" dirty="0" smtClean="0"/>
              <a:t>Si </a:t>
            </a:r>
            <a:r>
              <a:rPr lang="es-MX" sz="1600" b="1" i="1" dirty="0"/>
              <a:t>ya tienes bien definido quién eres, qué es lo que eres capaz de hacer y a </a:t>
            </a:r>
            <a:r>
              <a:rPr lang="es-MX" sz="1600" b="1" i="1" dirty="0" smtClean="0"/>
              <a:t>dónde quieres </a:t>
            </a:r>
            <a:r>
              <a:rPr lang="es-MX" sz="1600" b="1" i="1" dirty="0"/>
              <a:t>llegar, sólo te resta pensar en un puesto que pueda cumplir con tus expectativas </a:t>
            </a:r>
            <a:r>
              <a:rPr lang="es-MX" sz="1600" b="1" i="1" dirty="0" smtClean="0"/>
              <a:t>e identificar </a:t>
            </a:r>
            <a:r>
              <a:rPr lang="es-MX" sz="1600" b="1" i="1" dirty="0"/>
              <a:t>aquellas instituciones en las que te interese laborar y en las que tengas </a:t>
            </a:r>
            <a:r>
              <a:rPr lang="es-MX" sz="1600" b="1" i="1" dirty="0" smtClean="0"/>
              <a:t>algo que </a:t>
            </a:r>
            <a:r>
              <a:rPr lang="es-MX" sz="1600" b="1" i="1" dirty="0"/>
              <a:t>aportar.</a:t>
            </a:r>
          </a:p>
        </p:txBody>
      </p:sp>
      <p:sp>
        <p:nvSpPr>
          <p:cNvPr id="3" name="2 Rectángulo"/>
          <p:cNvSpPr/>
          <p:nvPr/>
        </p:nvSpPr>
        <p:spPr>
          <a:xfrm>
            <a:off x="330746" y="1988840"/>
            <a:ext cx="5184254"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a:buFont typeface="Wingdings" pitchFamily="2" charset="2"/>
              <a:buChar char="ü"/>
            </a:pPr>
            <a:r>
              <a:rPr lang="es-MX" sz="1600" b="1" i="1" dirty="0" smtClean="0"/>
              <a:t>Personalidad</a:t>
            </a:r>
            <a:r>
              <a:rPr lang="es-MX" sz="1600" dirty="0"/>
              <a:t>, en este rubro entran rasgos de carácter, fortalezas, </a:t>
            </a:r>
            <a:r>
              <a:rPr lang="es-MX" sz="1600" dirty="0" smtClean="0"/>
              <a:t>debilidades, conocimientos </a:t>
            </a:r>
            <a:r>
              <a:rPr lang="es-MX" sz="1600" dirty="0"/>
              <a:t>y competencias </a:t>
            </a:r>
            <a:r>
              <a:rPr lang="es-MX" sz="1600" dirty="0" smtClean="0"/>
              <a:t>profesionales;</a:t>
            </a:r>
          </a:p>
          <a:p>
            <a:pPr marL="285750" indent="-285750" algn="just">
              <a:buFont typeface="Wingdings" pitchFamily="2" charset="2"/>
              <a:buChar char="ü"/>
            </a:pPr>
            <a:r>
              <a:rPr lang="es-MX" sz="1600" b="1" i="1" dirty="0" smtClean="0"/>
              <a:t>Visión</a:t>
            </a:r>
            <a:r>
              <a:rPr lang="es-MX" sz="1600" dirty="0"/>
              <a:t>, lo que </a:t>
            </a:r>
            <a:r>
              <a:rPr lang="es-MX" sz="1600" dirty="0" smtClean="0"/>
              <a:t>se quiere </a:t>
            </a:r>
            <a:r>
              <a:rPr lang="es-MX" sz="1600" dirty="0"/>
              <a:t>lograr en un futuro, </a:t>
            </a:r>
            <a:r>
              <a:rPr lang="es-MX" sz="1600" dirty="0" smtClean="0"/>
              <a:t>sus </a:t>
            </a:r>
            <a:r>
              <a:rPr lang="es-MX" sz="1600" dirty="0"/>
              <a:t>expectativas;</a:t>
            </a:r>
          </a:p>
          <a:p>
            <a:pPr marL="285750" indent="-285750" algn="just">
              <a:buFont typeface="Wingdings" pitchFamily="2" charset="2"/>
              <a:buChar char="ü"/>
            </a:pPr>
            <a:r>
              <a:rPr lang="es-MX" sz="1600" dirty="0"/>
              <a:t>L</a:t>
            </a:r>
            <a:r>
              <a:rPr lang="es-MX" sz="1600" dirty="0" smtClean="0"/>
              <a:t>as </a:t>
            </a:r>
            <a:r>
              <a:rPr lang="es-MX" sz="1600" b="1" i="1" dirty="0"/>
              <a:t>necesidades de la institución </a:t>
            </a:r>
            <a:r>
              <a:rPr lang="es-MX" sz="1600" dirty="0"/>
              <a:t>donde </a:t>
            </a:r>
            <a:r>
              <a:rPr lang="es-MX" sz="1600" dirty="0" smtClean="0"/>
              <a:t>se desea </a:t>
            </a:r>
            <a:r>
              <a:rPr lang="es-MX" sz="1600" dirty="0"/>
              <a:t>laborar;</a:t>
            </a:r>
          </a:p>
        </p:txBody>
      </p:sp>
      <p:sp>
        <p:nvSpPr>
          <p:cNvPr id="4" name="3 Rectángulo"/>
          <p:cNvSpPr/>
          <p:nvPr/>
        </p:nvSpPr>
        <p:spPr>
          <a:xfrm>
            <a:off x="323850" y="4222829"/>
            <a:ext cx="84963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1600" dirty="0"/>
              <a:t>Estos aspectos deben estar en armonía. </a:t>
            </a:r>
            <a:r>
              <a:rPr lang="es-MX" sz="1600" dirty="0" smtClean="0"/>
              <a:t>Se debe tomar </a:t>
            </a:r>
            <a:r>
              <a:rPr lang="es-MX" sz="1600" dirty="0"/>
              <a:t>en cuenta a la hora de buscar </a:t>
            </a:r>
            <a:r>
              <a:rPr lang="es-MX" sz="1600" dirty="0" smtClean="0"/>
              <a:t>trabajo, pues </a:t>
            </a:r>
            <a:r>
              <a:rPr lang="es-MX" sz="1600" dirty="0"/>
              <a:t>de esta armonía depende el buen desempeño profesional.</a:t>
            </a:r>
          </a:p>
        </p:txBody>
      </p:sp>
      <p:sp>
        <p:nvSpPr>
          <p:cNvPr id="5" name="4 Rectángulo"/>
          <p:cNvSpPr/>
          <p:nvPr/>
        </p:nvSpPr>
        <p:spPr>
          <a:xfrm>
            <a:off x="3279194" y="476672"/>
            <a:ext cx="2101537"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s-MX" sz="2400" b="1" dirty="0"/>
              <a:t>El trabajo </a:t>
            </a:r>
            <a:r>
              <a:rPr lang="es-MX" sz="2400" b="1" dirty="0" smtClean="0"/>
              <a:t>Ideal</a:t>
            </a:r>
            <a:endParaRPr lang="es-MX" sz="2400" b="1" dirty="0"/>
          </a:p>
        </p:txBody>
      </p:sp>
      <p:sp>
        <p:nvSpPr>
          <p:cNvPr id="6" name="5 Rectángulo"/>
          <p:cNvSpPr/>
          <p:nvPr/>
        </p:nvSpPr>
        <p:spPr>
          <a:xfrm>
            <a:off x="323850" y="1187460"/>
            <a:ext cx="849662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MX" sz="1600" dirty="0" smtClean="0"/>
              <a:t>Es </a:t>
            </a:r>
            <a:r>
              <a:rPr lang="es-MX" sz="1600" dirty="0"/>
              <a:t>aquél que vaya de acuerdo con </a:t>
            </a:r>
            <a:r>
              <a:rPr lang="es-MX" sz="1600" b="1" i="1" dirty="0"/>
              <a:t>tres aspectos fundamentales</a:t>
            </a:r>
            <a:r>
              <a:rPr lang="es-MX" sz="1600"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553448"/>
            <a:ext cx="2508910" cy="25922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11</a:t>
            </a:fld>
            <a:endParaRPr lang="es-MX"/>
          </a:p>
        </p:txBody>
      </p:sp>
    </p:spTree>
    <p:extLst>
      <p:ext uri="{BB962C8B-B14F-4D97-AF65-F5344CB8AC3E}">
        <p14:creationId xmlns:p14="http://schemas.microsoft.com/office/powerpoint/2010/main" val="695434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467544" y="1484784"/>
            <a:ext cx="8208144"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400" dirty="0" smtClean="0"/>
              <a:t>El emprender una acción productiva </a:t>
            </a:r>
            <a:r>
              <a:rPr lang="es-MX" sz="1400" dirty="0"/>
              <a:t>es una cultura que involucra una </a:t>
            </a:r>
            <a:r>
              <a:rPr lang="es-MX" sz="1400" b="1" i="1" dirty="0" smtClean="0"/>
              <a:t>manera </a:t>
            </a:r>
            <a:r>
              <a:rPr lang="es-MX" sz="1400" b="1" i="1" dirty="0"/>
              <a:t>de pensar y actuar</a:t>
            </a:r>
            <a:r>
              <a:rPr lang="es-MX" sz="1400" i="1" dirty="0"/>
              <a:t>, </a:t>
            </a:r>
            <a:r>
              <a:rPr lang="es-MX" sz="1400" b="1" i="1" dirty="0"/>
              <a:t>orientada hacia la creación de </a:t>
            </a:r>
            <a:r>
              <a:rPr lang="es-MX" sz="1400" b="1" i="1" dirty="0" smtClean="0"/>
              <a:t>riqueza</a:t>
            </a:r>
            <a:r>
              <a:rPr lang="es-MX" sz="1400" i="1" dirty="0"/>
              <a:t>,</a:t>
            </a:r>
            <a:r>
              <a:rPr lang="es-MX" sz="1400" dirty="0"/>
              <a:t> a través del </a:t>
            </a:r>
            <a:r>
              <a:rPr lang="es-MX" sz="1400" b="1" i="1" dirty="0"/>
              <a:t>aprovechamiento de oportunidades</a:t>
            </a:r>
            <a:r>
              <a:rPr lang="es-MX" sz="1400" dirty="0"/>
              <a:t>, </a:t>
            </a:r>
            <a:r>
              <a:rPr lang="es-MX" sz="1400" dirty="0" smtClean="0"/>
              <a:t>del desarrollo </a:t>
            </a:r>
            <a:r>
              <a:rPr lang="es-MX" sz="1400" dirty="0"/>
              <a:t>de una </a:t>
            </a:r>
            <a:r>
              <a:rPr lang="es-MX" sz="1400" b="1" i="1" dirty="0"/>
              <a:t>visión global</a:t>
            </a:r>
            <a:r>
              <a:rPr lang="es-MX" sz="1400" dirty="0"/>
              <a:t>, de un </a:t>
            </a:r>
            <a:r>
              <a:rPr lang="es-MX" sz="1400" b="1" i="1" dirty="0"/>
              <a:t>liderazgo equilibrado </a:t>
            </a:r>
            <a:r>
              <a:rPr lang="es-MX" sz="1400" dirty="0"/>
              <a:t>y de la gestión  de un </a:t>
            </a:r>
            <a:r>
              <a:rPr lang="es-MX" sz="1400" b="1" i="1" dirty="0"/>
              <a:t>riesgo calculado</a:t>
            </a:r>
            <a:r>
              <a:rPr lang="es-MX" sz="1400" dirty="0"/>
              <a:t>, cuyo resultado </a:t>
            </a:r>
            <a:r>
              <a:rPr lang="es-MX" sz="1400" dirty="0" smtClean="0"/>
              <a:t>es </a:t>
            </a:r>
            <a:r>
              <a:rPr lang="es-MX" sz="1400" dirty="0"/>
              <a:t>la </a:t>
            </a:r>
            <a:r>
              <a:rPr lang="es-MX" sz="1400" b="1" i="1" dirty="0"/>
              <a:t>creación de valor</a:t>
            </a:r>
            <a:r>
              <a:rPr lang="es-MX" sz="1400" b="1" dirty="0"/>
              <a:t> </a:t>
            </a:r>
            <a:r>
              <a:rPr lang="es-MX" sz="1400" dirty="0"/>
              <a:t>que beneficia a los emprendedores, la </a:t>
            </a:r>
            <a:r>
              <a:rPr lang="es-MX" sz="1400" dirty="0" smtClean="0"/>
              <a:t>empresa</a:t>
            </a:r>
            <a:r>
              <a:rPr lang="es-MX" sz="1400" dirty="0"/>
              <a:t>, la sociedad y la economía en su conjunto.</a:t>
            </a:r>
            <a:r>
              <a:rPr lang="es-MX" sz="1400" dirty="0" smtClean="0">
                <a:effectLst/>
              </a:rPr>
              <a:t> </a:t>
            </a:r>
            <a:endParaRPr lang="es-MX" sz="1400" dirty="0"/>
          </a:p>
        </p:txBody>
      </p:sp>
      <p:sp>
        <p:nvSpPr>
          <p:cNvPr id="2" name="1 CuadroTexto"/>
          <p:cNvSpPr txBox="1"/>
          <p:nvPr/>
        </p:nvSpPr>
        <p:spPr>
          <a:xfrm>
            <a:off x="467544" y="507798"/>
            <a:ext cx="820814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2400" b="1" dirty="0" smtClean="0"/>
              <a:t>Emprender</a:t>
            </a:r>
            <a:endParaRPr lang="es-MX" sz="2400" b="1" dirty="0"/>
          </a:p>
        </p:txBody>
      </p:sp>
      <p:pic>
        <p:nvPicPr>
          <p:cNvPr id="5" name="il_fi" descr="http://isakib.com/wp-content/uploads/2010/10/entrepreneur.jpg"/>
          <p:cNvPicPr/>
          <p:nvPr/>
        </p:nvPicPr>
        <p:blipFill rotWithShape="1">
          <a:blip r:embed="rId2" cstate="print">
            <a:extLst>
              <a:ext uri="{28A0092B-C50C-407E-A947-70E740481C1C}">
                <a14:useLocalDpi xmlns:a14="http://schemas.microsoft.com/office/drawing/2010/main" val="0"/>
              </a:ext>
            </a:extLst>
          </a:blip>
          <a:srcRect l="3852" t="16186" r="3560" b="8740"/>
          <a:stretch/>
        </p:blipFill>
        <p:spPr bwMode="auto">
          <a:xfrm>
            <a:off x="2121194" y="2772164"/>
            <a:ext cx="4901609" cy="2860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Marcador de número de diapositiva"/>
          <p:cNvSpPr>
            <a:spLocks noGrp="1"/>
          </p:cNvSpPr>
          <p:nvPr>
            <p:ph type="sldNum" sz="quarter" idx="12"/>
          </p:nvPr>
        </p:nvSpPr>
        <p:spPr/>
        <p:txBody>
          <a:bodyPr/>
          <a:lstStyle/>
          <a:p>
            <a:fld id="{805D4288-44B6-4D2C-8261-77B749EDE6EB}" type="slidenum">
              <a:rPr lang="es-MX" smtClean="0"/>
              <a:t>12</a:t>
            </a:fld>
            <a:endParaRPr lang="es-MX"/>
          </a:p>
        </p:txBody>
      </p:sp>
    </p:spTree>
    <p:extLst>
      <p:ext uri="{BB962C8B-B14F-4D97-AF65-F5344CB8AC3E}">
        <p14:creationId xmlns:p14="http://schemas.microsoft.com/office/powerpoint/2010/main" val="2541433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8313" y="866391"/>
            <a:ext cx="5687863"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400" dirty="0" smtClean="0"/>
              <a:t>Las </a:t>
            </a:r>
            <a:r>
              <a:rPr lang="es-MX" sz="1400" b="1" i="1" dirty="0"/>
              <a:t>oportunidades </a:t>
            </a:r>
            <a:r>
              <a:rPr lang="es-MX" sz="1400" b="1" i="1" dirty="0" smtClean="0"/>
              <a:t>laborales </a:t>
            </a:r>
            <a:r>
              <a:rPr lang="es-MX" sz="1400" b="1" i="1" dirty="0"/>
              <a:t>son muy escasas </a:t>
            </a:r>
            <a:r>
              <a:rPr lang="es-MX" sz="1400" dirty="0"/>
              <a:t>frente a su amplia demanda. Los  altos  niveles  de  </a:t>
            </a:r>
            <a:r>
              <a:rPr lang="es-MX" sz="1400" dirty="0" smtClean="0"/>
              <a:t>desempleo </a:t>
            </a:r>
            <a:r>
              <a:rPr lang="es-MX" sz="1400" dirty="0"/>
              <a:t>registrados en los últimos años han permitido  </a:t>
            </a:r>
            <a:r>
              <a:rPr lang="es-MX" sz="1400" dirty="0" smtClean="0"/>
              <a:t>vislumbrar  </a:t>
            </a:r>
            <a:r>
              <a:rPr lang="es-MX" sz="1400" b="1" i="1" dirty="0"/>
              <a:t>nuevas  </a:t>
            </a:r>
            <a:r>
              <a:rPr lang="es-MX" sz="1400" b="1" i="1" dirty="0" smtClean="0"/>
              <a:t>alternativas </a:t>
            </a:r>
            <a:r>
              <a:rPr lang="es-MX" sz="1400" b="1" i="1" dirty="0"/>
              <a:t>para la generación </a:t>
            </a:r>
            <a:r>
              <a:rPr lang="es-MX" sz="1400" b="1" i="1" dirty="0" smtClean="0"/>
              <a:t>de </a:t>
            </a:r>
            <a:r>
              <a:rPr lang="es-MX" sz="1400" b="1" i="1" dirty="0"/>
              <a:t>empleo</a:t>
            </a:r>
            <a:r>
              <a:rPr lang="es-MX" sz="1400" dirty="0"/>
              <a:t>, entre ellas se destaca  el </a:t>
            </a:r>
            <a:r>
              <a:rPr lang="es-MX" sz="1400" b="1" i="1" dirty="0"/>
              <a:t>apoyo al fomento </a:t>
            </a:r>
            <a:r>
              <a:rPr lang="es-MX" sz="1400" b="1" i="1" dirty="0" smtClean="0"/>
              <a:t>de </a:t>
            </a:r>
            <a:r>
              <a:rPr lang="es-MX" sz="1400" b="1" i="1" dirty="0"/>
              <a:t>la cultura de </a:t>
            </a:r>
            <a:r>
              <a:rPr lang="es-MX" sz="1400" b="1" i="1" dirty="0" smtClean="0"/>
              <a:t>emprender</a:t>
            </a:r>
            <a:r>
              <a:rPr lang="es-MX" sz="1400" i="1" dirty="0" smtClean="0"/>
              <a:t> </a:t>
            </a:r>
            <a:r>
              <a:rPr lang="es-MX" sz="1400" dirty="0"/>
              <a:t>orientada a propiciar un ambiente </a:t>
            </a:r>
            <a:r>
              <a:rPr lang="es-MX" sz="1400" dirty="0" smtClean="0"/>
              <a:t>favorable </a:t>
            </a:r>
            <a:r>
              <a:rPr lang="es-MX" sz="1400" dirty="0"/>
              <a:t>hacia la creación de </a:t>
            </a:r>
            <a:r>
              <a:rPr lang="es-MX" sz="1400" dirty="0" smtClean="0"/>
              <a:t>empresas.  </a:t>
            </a:r>
          </a:p>
          <a:p>
            <a:pPr algn="just"/>
            <a:endParaRPr lang="es-MX" sz="1400" dirty="0"/>
          </a:p>
          <a:p>
            <a:pPr algn="just"/>
            <a:r>
              <a:rPr lang="es-MX" sz="1400" dirty="0" smtClean="0"/>
              <a:t>En </a:t>
            </a:r>
            <a:r>
              <a:rPr lang="es-MX" sz="1400" dirty="0"/>
              <a:t>varios países del mundo </a:t>
            </a:r>
            <a:r>
              <a:rPr lang="es-MX" sz="1400" dirty="0" smtClean="0"/>
              <a:t>el emprender </a:t>
            </a:r>
            <a:r>
              <a:rPr lang="es-MX" sz="1400" dirty="0"/>
              <a:t>ha </a:t>
            </a:r>
            <a:r>
              <a:rPr lang="es-MX" sz="1400" dirty="0" smtClean="0"/>
              <a:t>contribuido </a:t>
            </a:r>
            <a:r>
              <a:rPr lang="es-MX" sz="1400" dirty="0"/>
              <a:t>de manera decidida a </a:t>
            </a:r>
            <a:r>
              <a:rPr lang="es-MX" sz="1400" b="1" i="1" dirty="0"/>
              <a:t>superar el estancamiento de la economía</a:t>
            </a:r>
            <a:r>
              <a:rPr lang="es-MX" sz="1400" b="1" dirty="0"/>
              <a:t> </a:t>
            </a:r>
            <a:r>
              <a:rPr lang="es-MX" sz="1400" dirty="0"/>
              <a:t>y </a:t>
            </a:r>
            <a:r>
              <a:rPr lang="es-MX" sz="1400" dirty="0" smtClean="0"/>
              <a:t>confrontar </a:t>
            </a:r>
            <a:r>
              <a:rPr lang="es-MX" sz="1400" dirty="0"/>
              <a:t>de manera estructural el problema de desempleo.</a:t>
            </a:r>
          </a:p>
        </p:txBody>
      </p:sp>
      <p:sp>
        <p:nvSpPr>
          <p:cNvPr id="4" name="3 CuadroTexto"/>
          <p:cNvSpPr txBox="1"/>
          <p:nvPr/>
        </p:nvSpPr>
        <p:spPr>
          <a:xfrm>
            <a:off x="468312" y="241484"/>
            <a:ext cx="8207375"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2000" b="1" dirty="0" smtClean="0"/>
              <a:t>¿Por qué emprender?</a:t>
            </a:r>
            <a:endParaRPr lang="es-MX" sz="2000" b="1" dirty="0"/>
          </a:p>
        </p:txBody>
      </p:sp>
      <p:sp>
        <p:nvSpPr>
          <p:cNvPr id="2" name="1 CuadroTexto"/>
          <p:cNvSpPr txBox="1"/>
          <p:nvPr/>
        </p:nvSpPr>
        <p:spPr>
          <a:xfrm>
            <a:off x="6300190" y="908719"/>
            <a:ext cx="2375497" cy="1107996"/>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s-ES" sz="1100" dirty="0" smtClean="0">
                <a:solidFill>
                  <a:schemeClr val="bg1"/>
                </a:solidFill>
              </a:rPr>
              <a:t>Estados Unidos es el país que tiene más incubadoras de empresas en el mundo con 1,000, y el factor de éxito más alto. De cada 1,000 empresas incubadas, el 60% sobrevive y se convierte en empresas exitosas.</a:t>
            </a:r>
            <a:endParaRPr lang="es-MX" sz="1100" dirty="0">
              <a:solidFill>
                <a:schemeClr val="bg1"/>
              </a:solidFill>
            </a:endParaRPr>
          </a:p>
        </p:txBody>
      </p:sp>
      <p:pic>
        <p:nvPicPr>
          <p:cNvPr id="3074" name="Picture 2" descr="http://t3.gstatic.com/images?q=tbn:ANd9GcQFyEmeHRMzZnlF8jaDt3LCo5igbFe1drM81n8ISq2s-ExC9dg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4754" y="2200031"/>
            <a:ext cx="1735128" cy="1300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6" name="5 CuadroTexto"/>
          <p:cNvSpPr txBox="1"/>
          <p:nvPr/>
        </p:nvSpPr>
        <p:spPr>
          <a:xfrm>
            <a:off x="468313" y="3100328"/>
            <a:ext cx="5687864"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000" b="1" dirty="0"/>
              <a:t>VENTAJAS DEL EMPRENDER</a:t>
            </a:r>
            <a:endParaRPr lang="es-MX" sz="2000" dirty="0"/>
          </a:p>
        </p:txBody>
      </p:sp>
      <p:sp>
        <p:nvSpPr>
          <p:cNvPr id="8" name="7 CuadroTexto"/>
          <p:cNvSpPr txBox="1"/>
          <p:nvPr/>
        </p:nvSpPr>
        <p:spPr>
          <a:xfrm>
            <a:off x="468313" y="3631664"/>
            <a:ext cx="8207376" cy="2462213"/>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marL="285750" indent="-285750" algn="just">
              <a:buFont typeface="Wingdings" pitchFamily="2" charset="2"/>
              <a:buChar char="§"/>
            </a:pPr>
            <a:r>
              <a:rPr lang="es-MX" sz="1400" dirty="0" smtClean="0"/>
              <a:t>Posibilidad de proyectar </a:t>
            </a:r>
            <a:r>
              <a:rPr lang="es-MX" sz="1400" b="1" i="1" dirty="0"/>
              <a:t>objetivos y logros</a:t>
            </a:r>
            <a:r>
              <a:rPr lang="es-MX" sz="1400" i="1" dirty="0"/>
              <a:t>.</a:t>
            </a:r>
          </a:p>
          <a:p>
            <a:pPr marL="285750" indent="-285750" algn="just">
              <a:buFont typeface="Wingdings" pitchFamily="2" charset="2"/>
              <a:buChar char="§"/>
            </a:pPr>
            <a:r>
              <a:rPr lang="es-MX" sz="1400" b="1" i="1" dirty="0" smtClean="0"/>
              <a:t>Independencia</a:t>
            </a:r>
            <a:r>
              <a:rPr lang="es-MX" sz="1400" dirty="0" smtClean="0"/>
              <a:t> </a:t>
            </a:r>
            <a:r>
              <a:rPr lang="es-MX" sz="1400" dirty="0"/>
              <a:t>económica y </a:t>
            </a:r>
            <a:r>
              <a:rPr lang="es-MX" sz="1400" b="1" i="1" dirty="0"/>
              <a:t>libertad</a:t>
            </a:r>
            <a:r>
              <a:rPr lang="es-MX" sz="1400" dirty="0"/>
              <a:t> de horarios. </a:t>
            </a:r>
            <a:endParaRPr lang="es-MX" sz="1400" dirty="0" smtClean="0"/>
          </a:p>
          <a:p>
            <a:pPr marL="285750" indent="-285750" algn="just">
              <a:buFont typeface="Wingdings" pitchFamily="2" charset="2"/>
              <a:buChar char="§"/>
            </a:pPr>
            <a:r>
              <a:rPr lang="es-MX" sz="1400" b="1" i="1" dirty="0" smtClean="0"/>
              <a:t>Aprovechamiento</a:t>
            </a:r>
            <a:r>
              <a:rPr lang="es-MX" sz="1400" dirty="0" smtClean="0"/>
              <a:t> </a:t>
            </a:r>
            <a:r>
              <a:rPr lang="es-MX" sz="1400" dirty="0"/>
              <a:t>de los frutos de tu esfuerzo y sacrificio.</a:t>
            </a:r>
          </a:p>
          <a:p>
            <a:pPr marL="285750" indent="-285750" algn="just">
              <a:buFont typeface="Wingdings" pitchFamily="2" charset="2"/>
              <a:buChar char="§"/>
            </a:pPr>
            <a:r>
              <a:rPr lang="es-MX" sz="1400" dirty="0" smtClean="0"/>
              <a:t>Posibilidad </a:t>
            </a:r>
            <a:r>
              <a:rPr lang="es-MX" sz="1400" dirty="0"/>
              <a:t>de disfrutar los </a:t>
            </a:r>
            <a:r>
              <a:rPr lang="es-MX" sz="1400" b="1" i="1" dirty="0"/>
              <a:t>logros obtenidos</a:t>
            </a:r>
            <a:r>
              <a:rPr lang="es-MX" sz="1400" dirty="0"/>
              <a:t>.</a:t>
            </a:r>
          </a:p>
          <a:p>
            <a:pPr marL="285750" indent="-285750" algn="just">
              <a:buFont typeface="Wingdings" pitchFamily="2" charset="2"/>
              <a:buChar char="§"/>
            </a:pPr>
            <a:r>
              <a:rPr lang="es-MX" sz="1400" dirty="0" smtClean="0"/>
              <a:t>Posibilidad </a:t>
            </a:r>
            <a:r>
              <a:rPr lang="es-MX" sz="1400" dirty="0"/>
              <a:t>de generar tus </a:t>
            </a:r>
            <a:r>
              <a:rPr lang="es-MX" sz="1400" b="1" i="1" dirty="0"/>
              <a:t>propios ingresos</a:t>
            </a:r>
            <a:r>
              <a:rPr lang="es-MX" sz="1400" i="1" dirty="0"/>
              <a:t>.</a:t>
            </a:r>
          </a:p>
          <a:p>
            <a:pPr marL="285750" indent="-285750" algn="just">
              <a:buFont typeface="Wingdings" pitchFamily="2" charset="2"/>
              <a:buChar char="§"/>
            </a:pPr>
            <a:r>
              <a:rPr lang="es-MX" sz="1400" dirty="0" smtClean="0"/>
              <a:t>Posibilidad </a:t>
            </a:r>
            <a:r>
              <a:rPr lang="es-MX" sz="1400" dirty="0"/>
              <a:t>de mayor y más </a:t>
            </a:r>
            <a:r>
              <a:rPr lang="es-MX" sz="1400" dirty="0" smtClean="0"/>
              <a:t>rápido </a:t>
            </a:r>
            <a:r>
              <a:rPr lang="es-MX" sz="1400" b="1" i="1" dirty="0" smtClean="0"/>
              <a:t>crecimiento  </a:t>
            </a:r>
            <a:r>
              <a:rPr lang="es-MX" sz="1400" b="1" i="1" dirty="0"/>
              <a:t>económico personal.</a:t>
            </a:r>
          </a:p>
          <a:p>
            <a:pPr marL="285750" indent="-285750" algn="just">
              <a:buFont typeface="Wingdings" pitchFamily="2" charset="2"/>
              <a:buChar char="§"/>
            </a:pPr>
            <a:r>
              <a:rPr lang="es-MX" sz="1400" dirty="0" smtClean="0"/>
              <a:t>Posibilidad </a:t>
            </a:r>
            <a:r>
              <a:rPr lang="es-MX" sz="1400" dirty="0"/>
              <a:t>de trabajar y </a:t>
            </a:r>
            <a:r>
              <a:rPr lang="es-MX" sz="1400" b="1" i="1" dirty="0"/>
              <a:t>hacer las cosas a tu manera</a:t>
            </a:r>
            <a:r>
              <a:rPr lang="es-MX" sz="1400" b="1" i="1" dirty="0" smtClean="0"/>
              <a:t>.</a:t>
            </a:r>
            <a:endParaRPr lang="es-MX" sz="1400" b="1" i="1" dirty="0"/>
          </a:p>
          <a:p>
            <a:pPr marL="285750" indent="-285750" algn="just">
              <a:buFont typeface="Wingdings" pitchFamily="2" charset="2"/>
              <a:buChar char="§"/>
            </a:pPr>
            <a:r>
              <a:rPr lang="es-MX" sz="1400" dirty="0" smtClean="0"/>
              <a:t>Posibilidad </a:t>
            </a:r>
            <a:r>
              <a:rPr lang="es-MX" sz="1400" dirty="0"/>
              <a:t>de trabajar </a:t>
            </a:r>
            <a:r>
              <a:rPr lang="es-MX" sz="1400" dirty="0" smtClean="0"/>
              <a:t>como </a:t>
            </a:r>
            <a:r>
              <a:rPr lang="es-MX" sz="1400" dirty="0"/>
              <a:t>y </a:t>
            </a:r>
            <a:r>
              <a:rPr lang="es-MX" sz="1400" b="1" i="1" dirty="0"/>
              <a:t>donde te gusta.</a:t>
            </a:r>
          </a:p>
          <a:p>
            <a:pPr marL="285750" indent="-285750" algn="just">
              <a:buFont typeface="Wingdings" pitchFamily="2" charset="2"/>
              <a:buChar char="§"/>
            </a:pPr>
            <a:r>
              <a:rPr lang="es-MX" sz="1400" dirty="0" smtClean="0"/>
              <a:t>Posibilidad </a:t>
            </a:r>
            <a:r>
              <a:rPr lang="es-MX" sz="1400" dirty="0"/>
              <a:t>de </a:t>
            </a:r>
            <a:r>
              <a:rPr lang="es-MX" sz="1400" b="1" i="1" dirty="0"/>
              <a:t>dejar una herencia (empresa) </a:t>
            </a:r>
            <a:r>
              <a:rPr lang="es-MX" sz="1400" dirty="0"/>
              <a:t>a tu </a:t>
            </a:r>
            <a:r>
              <a:rPr lang="es-MX" sz="1400" dirty="0" smtClean="0"/>
              <a:t>descendencia</a:t>
            </a:r>
            <a:r>
              <a:rPr lang="es-MX" sz="1400" dirty="0"/>
              <a:t>.</a:t>
            </a:r>
          </a:p>
          <a:p>
            <a:pPr marL="285750" indent="-285750" algn="just">
              <a:buFont typeface="Wingdings" pitchFamily="2" charset="2"/>
              <a:buChar char="§"/>
            </a:pPr>
            <a:r>
              <a:rPr lang="es-MX" sz="1400" dirty="0" smtClean="0"/>
              <a:t>Posibilidad </a:t>
            </a:r>
            <a:r>
              <a:rPr lang="es-MX" sz="1400" dirty="0"/>
              <a:t>de </a:t>
            </a:r>
            <a:r>
              <a:rPr lang="es-MX" sz="1400" b="1" i="1" dirty="0"/>
              <a:t>planificar tus </a:t>
            </a:r>
            <a:r>
              <a:rPr lang="es-MX" sz="1400" b="1" i="1" dirty="0" smtClean="0"/>
              <a:t>descansos </a:t>
            </a:r>
            <a:r>
              <a:rPr lang="es-MX" sz="1400" dirty="0" smtClean="0"/>
              <a:t>(vacaciones</a:t>
            </a:r>
            <a:r>
              <a:rPr lang="es-MX" sz="1400" dirty="0"/>
              <a:t>, tiempo libre, etc.) de acuerdo a tus necesidades.</a:t>
            </a:r>
          </a:p>
          <a:p>
            <a:pPr marL="285750" indent="-285750" algn="just">
              <a:buFont typeface="Wingdings" pitchFamily="2" charset="2"/>
              <a:buChar char="§"/>
            </a:pPr>
            <a:r>
              <a:rPr lang="es-MX" sz="1400" dirty="0" smtClean="0"/>
              <a:t>Desarrollo </a:t>
            </a:r>
            <a:r>
              <a:rPr lang="es-MX" sz="1400" dirty="0"/>
              <a:t>y crecimiento personal de acuerdo a tus </a:t>
            </a:r>
            <a:r>
              <a:rPr lang="es-MX" sz="1400" b="1" i="1" dirty="0" smtClean="0"/>
              <a:t>necesidades </a:t>
            </a:r>
            <a:r>
              <a:rPr lang="es-MX" sz="1400" b="1" i="1" dirty="0"/>
              <a:t>y sueños</a:t>
            </a:r>
            <a:r>
              <a:rPr lang="es-MX" sz="1400" dirty="0" smtClean="0"/>
              <a:t>.</a:t>
            </a:r>
          </a:p>
        </p:txBody>
      </p:sp>
      <p:sp>
        <p:nvSpPr>
          <p:cNvPr id="7" name="6 Marcador de número de diapositiva"/>
          <p:cNvSpPr>
            <a:spLocks noGrp="1"/>
          </p:cNvSpPr>
          <p:nvPr>
            <p:ph type="sldNum" sz="quarter" idx="12"/>
          </p:nvPr>
        </p:nvSpPr>
        <p:spPr/>
        <p:txBody>
          <a:bodyPr/>
          <a:lstStyle/>
          <a:p>
            <a:fld id="{805D4288-44B6-4D2C-8261-77B749EDE6EB}" type="slidenum">
              <a:rPr lang="es-MX" smtClean="0"/>
              <a:t>13</a:t>
            </a:fld>
            <a:endParaRPr lang="es-MX"/>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789040"/>
            <a:ext cx="1766609" cy="158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118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8313" y="1052736"/>
            <a:ext cx="4046882"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200" dirty="0"/>
              <a:t>Soñar es la primera de una serie de motivaciones que conducen </a:t>
            </a:r>
            <a:r>
              <a:rPr lang="es-MX" sz="1200" dirty="0" smtClean="0"/>
              <a:t>a ser emprendedor; </a:t>
            </a:r>
          </a:p>
          <a:p>
            <a:pPr marL="171450" indent="-171450" algn="just">
              <a:buFont typeface="Calibri" pitchFamily="34" charset="0"/>
              <a:buChar char="–"/>
            </a:pPr>
            <a:r>
              <a:rPr lang="es-MX" sz="1200" dirty="0" smtClean="0"/>
              <a:t>soñar </a:t>
            </a:r>
            <a:r>
              <a:rPr lang="es-MX" sz="1200" dirty="0"/>
              <a:t>con la </a:t>
            </a:r>
            <a:r>
              <a:rPr lang="es-MX" sz="1200" b="1" i="1" dirty="0"/>
              <a:t>independencia</a:t>
            </a:r>
            <a:r>
              <a:rPr lang="es-MX" sz="1200" i="1" dirty="0" smtClean="0"/>
              <a:t>,</a:t>
            </a:r>
          </a:p>
          <a:p>
            <a:pPr marL="171450" indent="-171450" algn="just">
              <a:buFont typeface="Calibri" pitchFamily="34" charset="0"/>
              <a:buChar char="–"/>
            </a:pPr>
            <a:r>
              <a:rPr lang="es-MX" sz="1200" dirty="0" smtClean="0"/>
              <a:t>soñar </a:t>
            </a:r>
            <a:r>
              <a:rPr lang="es-MX" sz="1200" dirty="0"/>
              <a:t>que se dispone </a:t>
            </a:r>
            <a:r>
              <a:rPr lang="es-MX" sz="1200" dirty="0" smtClean="0"/>
              <a:t>de </a:t>
            </a:r>
            <a:r>
              <a:rPr lang="es-MX" sz="1200" b="1" i="1" dirty="0"/>
              <a:t>muchos  recursos</a:t>
            </a:r>
            <a:r>
              <a:rPr lang="es-MX" sz="1200" i="1" dirty="0" smtClean="0"/>
              <a:t>,</a:t>
            </a:r>
          </a:p>
          <a:p>
            <a:pPr marL="171450" indent="-171450" algn="just">
              <a:buFont typeface="Calibri" pitchFamily="34" charset="0"/>
              <a:buChar char="–"/>
            </a:pPr>
            <a:r>
              <a:rPr lang="es-MX" sz="1200" dirty="0" smtClean="0"/>
              <a:t>soñar </a:t>
            </a:r>
            <a:r>
              <a:rPr lang="es-MX" sz="1200" dirty="0"/>
              <a:t>con </a:t>
            </a:r>
            <a:r>
              <a:rPr lang="es-MX" sz="1200" b="1" i="1" dirty="0"/>
              <a:t>ser exitoso </a:t>
            </a:r>
            <a:r>
              <a:rPr lang="es-MX" sz="1200" i="1" dirty="0"/>
              <a:t>y </a:t>
            </a:r>
            <a:r>
              <a:rPr lang="es-MX" sz="1200" b="1" i="1" dirty="0"/>
              <a:t>construir grandes proyectos</a:t>
            </a:r>
            <a:r>
              <a:rPr lang="es-MX" sz="1200" dirty="0"/>
              <a:t> que trasciendan al mundo</a:t>
            </a:r>
            <a:r>
              <a:rPr lang="es-MX" sz="1200" dirty="0" smtClean="0"/>
              <a:t>.</a:t>
            </a:r>
          </a:p>
          <a:p>
            <a:pPr algn="just"/>
            <a:r>
              <a:rPr lang="es-MX" sz="1200" dirty="0" smtClean="0"/>
              <a:t>Soñar </a:t>
            </a:r>
            <a:r>
              <a:rPr lang="es-MX" sz="1200" dirty="0"/>
              <a:t>es el primer síntoma de </a:t>
            </a:r>
            <a:r>
              <a:rPr lang="es-MX" sz="1200" dirty="0" smtClean="0"/>
              <a:t>la persona </a:t>
            </a:r>
            <a:r>
              <a:rPr lang="es-MX" sz="1200" dirty="0"/>
              <a:t>que puede llegar con mayor facilidad al éxito empresarial</a:t>
            </a:r>
            <a:r>
              <a:rPr lang="es-MX" sz="1200" dirty="0" smtClean="0"/>
              <a:t>.</a:t>
            </a:r>
            <a:endParaRPr lang="es-MX" sz="1200" dirty="0"/>
          </a:p>
        </p:txBody>
      </p:sp>
      <p:sp>
        <p:nvSpPr>
          <p:cNvPr id="4" name="3 CuadroTexto"/>
          <p:cNvSpPr txBox="1"/>
          <p:nvPr/>
        </p:nvSpPr>
        <p:spPr>
          <a:xfrm>
            <a:off x="468313" y="3059668"/>
            <a:ext cx="404240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l"/>
            <a:r>
              <a:rPr lang="es-MX" b="1" dirty="0"/>
              <a:t>¿Por qué no todos logran lo que sueñan</a:t>
            </a:r>
            <a:r>
              <a:rPr lang="es-MX" b="1" dirty="0" smtClean="0"/>
              <a:t>?</a:t>
            </a:r>
            <a:endParaRPr lang="es-MX" dirty="0"/>
          </a:p>
        </p:txBody>
      </p:sp>
      <p:sp>
        <p:nvSpPr>
          <p:cNvPr id="5" name="4 CuadroTexto"/>
          <p:cNvSpPr txBox="1"/>
          <p:nvPr/>
        </p:nvSpPr>
        <p:spPr>
          <a:xfrm>
            <a:off x="451554" y="3645024"/>
            <a:ext cx="2123302" cy="249299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200" dirty="0"/>
              <a:t>Si bien convertirse en empresario </a:t>
            </a:r>
            <a:r>
              <a:rPr lang="es-MX" sz="1200" dirty="0" smtClean="0"/>
              <a:t>es </a:t>
            </a:r>
            <a:r>
              <a:rPr lang="es-MX" sz="1200" dirty="0"/>
              <a:t>un sueño  personal, para lograrlo se requiere </a:t>
            </a:r>
            <a:r>
              <a:rPr lang="es-MX" sz="1200" b="1" i="1" dirty="0"/>
              <a:t>mentalidad emprendedora</a:t>
            </a:r>
            <a:r>
              <a:rPr lang="es-MX" sz="1200" i="1" dirty="0"/>
              <a:t>,</a:t>
            </a:r>
            <a:r>
              <a:rPr lang="es-MX" sz="1200" dirty="0"/>
              <a:t> es decir, saber combinar, entre otros </a:t>
            </a:r>
            <a:r>
              <a:rPr lang="es-MX" sz="1200" dirty="0" smtClean="0"/>
              <a:t>factores</a:t>
            </a:r>
            <a:r>
              <a:rPr lang="es-MX" sz="1200" dirty="0"/>
              <a:t>, el </a:t>
            </a:r>
            <a:r>
              <a:rPr lang="es-MX" sz="1200" b="1" i="1" dirty="0"/>
              <a:t>talento y el trabajo</a:t>
            </a:r>
            <a:r>
              <a:rPr lang="es-MX" sz="1200" i="1" dirty="0"/>
              <a:t> </a:t>
            </a:r>
            <a:r>
              <a:rPr lang="es-MX" sz="1200" dirty="0"/>
              <a:t>para transformar su destino. Un buen ejercicio </a:t>
            </a:r>
            <a:r>
              <a:rPr lang="es-MX" sz="1200" dirty="0" smtClean="0"/>
              <a:t>consiste </a:t>
            </a:r>
            <a:r>
              <a:rPr lang="es-MX" sz="1200" dirty="0"/>
              <a:t>en cerrar los ojos y </a:t>
            </a:r>
            <a:r>
              <a:rPr lang="es-MX" sz="1200" b="1" i="1" dirty="0"/>
              <a:t>proyectarse</a:t>
            </a:r>
            <a:r>
              <a:rPr lang="es-MX" sz="1200" i="1" dirty="0"/>
              <a:t> </a:t>
            </a:r>
            <a:r>
              <a:rPr lang="es-MX" sz="1200" dirty="0"/>
              <a:t>durante unos minutos, por lo menos cinco años hacia </a:t>
            </a:r>
            <a:r>
              <a:rPr lang="es-MX" sz="1200" dirty="0" smtClean="0"/>
              <a:t>adelante.</a:t>
            </a:r>
            <a:endParaRPr lang="es-MX" sz="1200" dirty="0"/>
          </a:p>
        </p:txBody>
      </p:sp>
      <p:sp>
        <p:nvSpPr>
          <p:cNvPr id="6" name="5 CuadroTexto"/>
          <p:cNvSpPr txBox="1"/>
          <p:nvPr/>
        </p:nvSpPr>
        <p:spPr>
          <a:xfrm>
            <a:off x="468313" y="548680"/>
            <a:ext cx="4042406"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l"/>
            <a:r>
              <a:rPr lang="es-ES" sz="1600" b="1" dirty="0" smtClean="0"/>
              <a:t>El ser emprendedor empieza con un sueño</a:t>
            </a:r>
            <a:endParaRPr lang="es-MX" sz="1600" b="1" dirty="0"/>
          </a:p>
        </p:txBody>
      </p:sp>
      <p:pic>
        <p:nvPicPr>
          <p:cNvPr id="8" name="7 Imagen" descr="http://www.negociosinnovadoresrevista.com/wp-content/uploads/2010/12/constancia-emprendedor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682902"/>
            <a:ext cx="1866946" cy="2482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6 CuadroTexto"/>
          <p:cNvSpPr txBox="1"/>
          <p:nvPr/>
        </p:nvSpPr>
        <p:spPr>
          <a:xfrm>
            <a:off x="4647379" y="517902"/>
            <a:ext cx="4028309"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MX" sz="2000" b="1" dirty="0"/>
              <a:t>Pero ¿qué es el </a:t>
            </a:r>
            <a:r>
              <a:rPr lang="es-MX" sz="2000" b="1" dirty="0" smtClean="0"/>
              <a:t>ser emprendedor?</a:t>
            </a:r>
            <a:endParaRPr lang="es-MX" sz="2000" dirty="0"/>
          </a:p>
        </p:txBody>
      </p:sp>
      <p:sp>
        <p:nvSpPr>
          <p:cNvPr id="9" name="8 CuadroTexto"/>
          <p:cNvSpPr txBox="1"/>
          <p:nvPr/>
        </p:nvSpPr>
        <p:spPr>
          <a:xfrm>
            <a:off x="4647379" y="1052736"/>
            <a:ext cx="402830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dirty="0"/>
              <a:t>Se podría definir como la </a:t>
            </a:r>
            <a:r>
              <a:rPr lang="es-MX" sz="1200" b="1" i="1" dirty="0"/>
              <a:t>iniciativa</a:t>
            </a:r>
            <a:r>
              <a:rPr lang="es-MX" sz="1200" dirty="0"/>
              <a:t> de un individuo para </a:t>
            </a:r>
            <a:r>
              <a:rPr lang="es-MX" sz="1200" b="1" i="1" dirty="0"/>
              <a:t>desarrollar un </a:t>
            </a:r>
            <a:r>
              <a:rPr lang="es-MX" sz="1200" b="1" i="1" dirty="0" smtClean="0"/>
              <a:t>modelo </a:t>
            </a:r>
            <a:r>
              <a:rPr lang="es-MX" sz="1200" b="1" i="1" dirty="0"/>
              <a:t>de negocios o una idea </a:t>
            </a:r>
            <a:r>
              <a:rPr lang="es-MX" sz="1200" dirty="0"/>
              <a:t>en particular que </a:t>
            </a:r>
            <a:r>
              <a:rPr lang="es-MX" sz="1200" b="1" i="1" dirty="0"/>
              <a:t>genere ingresos</a:t>
            </a:r>
            <a:r>
              <a:rPr lang="es-MX" sz="1200" i="1" dirty="0"/>
              <a:t>,</a:t>
            </a:r>
            <a:r>
              <a:rPr lang="es-MX" sz="1200" dirty="0"/>
              <a:t> es decir la </a:t>
            </a:r>
            <a:r>
              <a:rPr lang="es-MX" sz="1200" dirty="0" smtClean="0"/>
              <a:t>concentración </a:t>
            </a:r>
            <a:r>
              <a:rPr lang="es-MX" sz="1200" dirty="0"/>
              <a:t>de esfuerzos para crear una empresa</a:t>
            </a:r>
            <a:r>
              <a:rPr lang="es-MX" sz="1200" dirty="0" smtClean="0"/>
              <a:t>.</a:t>
            </a:r>
            <a:endParaRPr lang="es-MX" sz="1200" dirty="0"/>
          </a:p>
        </p:txBody>
      </p:sp>
      <p:sp>
        <p:nvSpPr>
          <p:cNvPr id="10" name="9 CuadroTexto"/>
          <p:cNvSpPr txBox="1"/>
          <p:nvPr/>
        </p:nvSpPr>
        <p:spPr>
          <a:xfrm>
            <a:off x="4666739" y="1981289"/>
            <a:ext cx="4008949"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dirty="0" smtClean="0"/>
              <a:t>El </a:t>
            </a:r>
            <a:r>
              <a:rPr lang="es-MX" sz="1200" dirty="0"/>
              <a:t>emprendedor es una persona que </a:t>
            </a:r>
            <a:r>
              <a:rPr lang="es-MX" sz="1200" b="1" i="1" dirty="0"/>
              <a:t>organiza y dirige</a:t>
            </a:r>
            <a:r>
              <a:rPr lang="es-MX" sz="1200" dirty="0"/>
              <a:t> un negocio, </a:t>
            </a:r>
            <a:r>
              <a:rPr lang="es-MX" sz="1200" b="1" i="1" dirty="0" smtClean="0"/>
              <a:t>asumiendo </a:t>
            </a:r>
            <a:r>
              <a:rPr lang="es-MX" sz="1200" b="1" i="1" dirty="0"/>
              <a:t>los riesgos </a:t>
            </a:r>
            <a:r>
              <a:rPr lang="es-MX" sz="1200" dirty="0"/>
              <a:t>con la esperanza  de </a:t>
            </a:r>
            <a:r>
              <a:rPr lang="es-MX" sz="1200" b="1" i="1" dirty="0"/>
              <a:t>lograr utilidades</a:t>
            </a:r>
            <a:r>
              <a:rPr lang="es-MX" sz="1200" dirty="0"/>
              <a:t>. Para poder dirigir su propio negocio </a:t>
            </a:r>
            <a:r>
              <a:rPr lang="es-MX" sz="1200" dirty="0" smtClean="0"/>
              <a:t>debe  </a:t>
            </a:r>
            <a:r>
              <a:rPr lang="es-MX" sz="1200" dirty="0"/>
              <a:t>considerar </a:t>
            </a:r>
            <a:r>
              <a:rPr lang="es-MX" sz="1200" dirty="0" smtClean="0"/>
              <a:t>sus </a:t>
            </a:r>
            <a:r>
              <a:rPr lang="es-MX" sz="1200" b="1" i="1" dirty="0"/>
              <a:t>características </a:t>
            </a:r>
            <a:r>
              <a:rPr lang="es-MX" sz="1200" b="1" i="1" dirty="0" smtClean="0"/>
              <a:t>personales</a:t>
            </a:r>
            <a:r>
              <a:rPr lang="es-MX" sz="1200" b="1" dirty="0" smtClean="0"/>
              <a:t> </a:t>
            </a:r>
            <a:r>
              <a:rPr lang="es-MX" sz="1200" dirty="0"/>
              <a:t>para impulsar un proyecto.</a:t>
            </a:r>
          </a:p>
        </p:txBody>
      </p:sp>
      <p:pic>
        <p:nvPicPr>
          <p:cNvPr id="11" name="10 Imagen" descr="http://www.amaliorey.com/wp-content/uploads/2010/05/emprendedor-atrevete-y-salta-ries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284984"/>
            <a:ext cx="3312368" cy="2808312"/>
          </a:xfrm>
          <a:prstGeom prst="rect">
            <a:avLst/>
          </a:prstGeom>
          <a:ln>
            <a:noFill/>
          </a:ln>
          <a:effectLst>
            <a:softEdge rad="112500"/>
          </a:effectLst>
        </p:spPr>
      </p:pic>
      <p:sp>
        <p:nvSpPr>
          <p:cNvPr id="12" name="11 Marcador de número de diapositiva"/>
          <p:cNvSpPr>
            <a:spLocks noGrp="1"/>
          </p:cNvSpPr>
          <p:nvPr>
            <p:ph type="sldNum" sz="quarter" idx="12"/>
          </p:nvPr>
        </p:nvSpPr>
        <p:spPr/>
        <p:txBody>
          <a:bodyPr/>
          <a:lstStyle/>
          <a:p>
            <a:fld id="{805D4288-44B6-4D2C-8261-77B749EDE6EB}" type="slidenum">
              <a:rPr lang="es-MX" smtClean="0"/>
              <a:t>14</a:t>
            </a:fld>
            <a:endParaRPr lang="es-MX"/>
          </a:p>
        </p:txBody>
      </p:sp>
    </p:spTree>
    <p:extLst>
      <p:ext uri="{BB962C8B-B14F-4D97-AF65-F5344CB8AC3E}">
        <p14:creationId xmlns:p14="http://schemas.microsoft.com/office/powerpoint/2010/main" val="17117790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EB274526-26DC-41F0-9934-74C2701C56EC}" type="slidenum">
              <a:rPr lang="es-MX" smtClean="0"/>
              <a:t>15</a:t>
            </a:fld>
            <a:endParaRPr lang="es-MX"/>
          </a:p>
        </p:txBody>
      </p:sp>
      <p:sp>
        <p:nvSpPr>
          <p:cNvPr id="3" name="2 CuadroTexto"/>
          <p:cNvSpPr txBox="1"/>
          <p:nvPr/>
        </p:nvSpPr>
        <p:spPr>
          <a:xfrm>
            <a:off x="323850" y="1124744"/>
            <a:ext cx="3960118" cy="503535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0850" indent="-450850" algn="just">
              <a:lnSpc>
                <a:spcPct val="150000"/>
              </a:lnSpc>
              <a:buFont typeface="Wingdings" pitchFamily="2" charset="2"/>
              <a:buChar char="§"/>
            </a:pPr>
            <a:r>
              <a:rPr lang="es-MX" b="1" i="1" dirty="0" smtClean="0"/>
              <a:t>Perseverante</a:t>
            </a:r>
            <a:endParaRPr lang="es-MX" dirty="0"/>
          </a:p>
          <a:p>
            <a:pPr marL="449263" indent="-449263" algn="just">
              <a:lnSpc>
                <a:spcPct val="150000"/>
              </a:lnSpc>
              <a:buFont typeface="Wingdings" pitchFamily="2" charset="2"/>
              <a:buChar char="§"/>
            </a:pPr>
            <a:r>
              <a:rPr lang="es-MX" b="1" i="1" dirty="0" smtClean="0"/>
              <a:t>Seguro </a:t>
            </a:r>
            <a:r>
              <a:rPr lang="es-MX" b="1" i="1" dirty="0"/>
              <a:t>de sí </a:t>
            </a:r>
            <a:r>
              <a:rPr lang="es-MX" b="1" i="1" dirty="0" smtClean="0"/>
              <a:t>mismo</a:t>
            </a:r>
            <a:endParaRPr lang="es-MX" dirty="0"/>
          </a:p>
          <a:p>
            <a:pPr marL="449263" indent="-449263" algn="just">
              <a:lnSpc>
                <a:spcPct val="150000"/>
              </a:lnSpc>
              <a:buFont typeface="Wingdings" pitchFamily="2" charset="2"/>
              <a:buChar char="§"/>
            </a:pPr>
            <a:r>
              <a:rPr lang="es-MX" b="1" i="1" dirty="0" smtClean="0"/>
              <a:t>Decidido </a:t>
            </a:r>
            <a:r>
              <a:rPr lang="es-MX" b="1" i="1" dirty="0"/>
              <a:t>a asumir </a:t>
            </a:r>
            <a:r>
              <a:rPr lang="es-MX" b="1" i="1" dirty="0" smtClean="0"/>
              <a:t>riesgos</a:t>
            </a:r>
          </a:p>
          <a:p>
            <a:pPr marL="449263" indent="-449263" algn="just">
              <a:lnSpc>
                <a:spcPct val="150000"/>
              </a:lnSpc>
              <a:buFont typeface="Wingdings" pitchFamily="2" charset="2"/>
              <a:buChar char="§"/>
            </a:pPr>
            <a:r>
              <a:rPr lang="es-MX" b="1" i="1" dirty="0" smtClean="0"/>
              <a:t>Optimista</a:t>
            </a:r>
          </a:p>
          <a:p>
            <a:pPr marL="449263" indent="-449263" algn="just">
              <a:lnSpc>
                <a:spcPct val="150000"/>
              </a:lnSpc>
              <a:buFont typeface="Wingdings" pitchFamily="2" charset="2"/>
              <a:buChar char="§"/>
            </a:pPr>
            <a:r>
              <a:rPr lang="es-MX" b="1" i="1" dirty="0" smtClean="0"/>
              <a:t>Adaptable</a:t>
            </a:r>
          </a:p>
          <a:p>
            <a:pPr marL="449263" indent="-449263" algn="just">
              <a:lnSpc>
                <a:spcPct val="150000"/>
              </a:lnSpc>
              <a:buFont typeface="Wingdings" pitchFamily="2" charset="2"/>
              <a:buChar char="§"/>
            </a:pPr>
            <a:r>
              <a:rPr lang="es-MX" b="1" i="1" dirty="0" smtClean="0"/>
              <a:t>Tomador </a:t>
            </a:r>
            <a:r>
              <a:rPr lang="es-MX" b="1" i="1" dirty="0"/>
              <a:t>de </a:t>
            </a:r>
            <a:r>
              <a:rPr lang="es-MX" b="1" i="1" dirty="0" smtClean="0"/>
              <a:t>Decisiones</a:t>
            </a:r>
          </a:p>
          <a:p>
            <a:pPr marL="449263" indent="-449263" algn="just">
              <a:lnSpc>
                <a:spcPct val="150000"/>
              </a:lnSpc>
              <a:buFont typeface="Wingdings" pitchFamily="2" charset="2"/>
              <a:buChar char="§"/>
            </a:pPr>
            <a:r>
              <a:rPr lang="es-MX" b="1" i="1" dirty="0" smtClean="0"/>
              <a:t>Creativo</a:t>
            </a:r>
          </a:p>
          <a:p>
            <a:pPr marL="449263" indent="-449263" algn="just">
              <a:lnSpc>
                <a:spcPct val="150000"/>
              </a:lnSpc>
              <a:buFont typeface="Wingdings" pitchFamily="2" charset="2"/>
              <a:buChar char="§"/>
            </a:pPr>
            <a:r>
              <a:rPr lang="es-MX" b="1" i="1" dirty="0" smtClean="0"/>
              <a:t>Entusiasta</a:t>
            </a:r>
          </a:p>
          <a:p>
            <a:pPr marL="449263" indent="-449263" algn="just">
              <a:lnSpc>
                <a:spcPct val="150000"/>
              </a:lnSpc>
              <a:buFont typeface="Wingdings" pitchFamily="2" charset="2"/>
              <a:buChar char="§"/>
            </a:pPr>
            <a:r>
              <a:rPr lang="es-MX" b="1" i="1" dirty="0" smtClean="0"/>
              <a:t>Disciplinado</a:t>
            </a:r>
          </a:p>
          <a:p>
            <a:pPr marL="449263" indent="-449263" algn="just">
              <a:lnSpc>
                <a:spcPct val="150000"/>
              </a:lnSpc>
              <a:buFont typeface="Wingdings" pitchFamily="2" charset="2"/>
              <a:buChar char="§"/>
            </a:pPr>
            <a:r>
              <a:rPr lang="es-MX" b="1" i="1" dirty="0" smtClean="0"/>
              <a:t>Innovador</a:t>
            </a:r>
          </a:p>
          <a:p>
            <a:pPr marL="449263" indent="-449263" algn="just">
              <a:lnSpc>
                <a:spcPct val="150000"/>
              </a:lnSpc>
              <a:buFont typeface="Wingdings" pitchFamily="2" charset="2"/>
              <a:buChar char="§"/>
            </a:pPr>
            <a:r>
              <a:rPr lang="es-MX" b="1" i="1" dirty="0" smtClean="0"/>
              <a:t>Responsable</a:t>
            </a:r>
          </a:p>
          <a:p>
            <a:pPr marL="449263" indent="-449263" algn="just">
              <a:lnSpc>
                <a:spcPct val="150000"/>
              </a:lnSpc>
              <a:buFont typeface="Wingdings" pitchFamily="2" charset="2"/>
              <a:buChar char="§"/>
            </a:pPr>
            <a:r>
              <a:rPr lang="es-MX" b="1" i="1" dirty="0" smtClean="0"/>
              <a:t>Independiente</a:t>
            </a:r>
            <a:endParaRPr lang="es-MX" dirty="0"/>
          </a:p>
        </p:txBody>
      </p:sp>
      <p:sp>
        <p:nvSpPr>
          <p:cNvPr id="6" name="5 CuadroTexto"/>
          <p:cNvSpPr txBox="1"/>
          <p:nvPr/>
        </p:nvSpPr>
        <p:spPr>
          <a:xfrm>
            <a:off x="323850" y="476672"/>
            <a:ext cx="8496300"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MX" sz="2400" b="1" dirty="0" smtClean="0"/>
              <a:t>Características </a:t>
            </a:r>
            <a:r>
              <a:rPr lang="es-MX" sz="2400" b="1" dirty="0"/>
              <a:t>personales que debe poseer el emprendedor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24744"/>
            <a:ext cx="3816424" cy="503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586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8312" y="519063"/>
            <a:ext cx="8207375"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2400" b="1" dirty="0" smtClean="0"/>
              <a:t>5 consejos para emprendedores</a:t>
            </a:r>
            <a:endParaRPr lang="es-MX" sz="2400" b="1" dirty="0"/>
          </a:p>
        </p:txBody>
      </p:sp>
      <p:sp>
        <p:nvSpPr>
          <p:cNvPr id="2" name="1 Rectángulo"/>
          <p:cNvSpPr/>
          <p:nvPr/>
        </p:nvSpPr>
        <p:spPr>
          <a:xfrm>
            <a:off x="468312" y="1268760"/>
            <a:ext cx="6207218" cy="2462213"/>
          </a:xfrm>
          <a:prstGeom prst="rect">
            <a:avLst/>
          </a:prstGeom>
        </p:spPr>
        <p:txBody>
          <a:bodyPr wrap="square">
            <a:spAutoFit/>
          </a:bodyPr>
          <a:lstStyle/>
          <a:p>
            <a:pPr marL="342900" indent="-342900" algn="just">
              <a:buFont typeface="+mj-lt"/>
              <a:buAutoNum type="arabicPeriod"/>
            </a:pPr>
            <a:r>
              <a:rPr lang="es-MX" sz="1400" dirty="0"/>
              <a:t>Los </a:t>
            </a:r>
            <a:r>
              <a:rPr lang="es-MX" sz="1400" b="1" i="1" dirty="0"/>
              <a:t>mentores</a:t>
            </a:r>
            <a:r>
              <a:rPr lang="es-MX" sz="1400" dirty="0"/>
              <a:t> son particularmente efectivos para jóvenes emprendedores </a:t>
            </a:r>
            <a:r>
              <a:rPr lang="es-MX" sz="1400" b="1" i="1" dirty="0"/>
              <a:t>sin experiencia</a:t>
            </a:r>
            <a:r>
              <a:rPr lang="es-MX" sz="1400" dirty="0"/>
              <a:t>, que necesitan de </a:t>
            </a:r>
            <a:r>
              <a:rPr lang="es-MX" sz="1400" b="1" i="1" dirty="0"/>
              <a:t>guía y consejos</a:t>
            </a:r>
            <a:r>
              <a:rPr lang="es-MX" sz="1400" dirty="0"/>
              <a:t>. Ellos pueden ayudarte a desarrollar una mejor comprensión acerca de los </a:t>
            </a:r>
            <a:r>
              <a:rPr lang="es-MX" sz="1400" b="1" i="1" dirty="0"/>
              <a:t>riesgos y retos </a:t>
            </a:r>
            <a:r>
              <a:rPr lang="es-MX" sz="1400" dirty="0"/>
              <a:t>a los que puedes enfrentarte</a:t>
            </a:r>
            <a:r>
              <a:rPr lang="es-MX" sz="1400" dirty="0" smtClean="0"/>
              <a:t>.</a:t>
            </a:r>
          </a:p>
          <a:p>
            <a:pPr marL="285750" indent="-285750" algn="just">
              <a:buFont typeface="+mj-lt"/>
              <a:buAutoNum type="arabicPeriod"/>
            </a:pPr>
            <a:endParaRPr lang="es-MX" sz="1400" dirty="0"/>
          </a:p>
          <a:p>
            <a:pPr marL="342900" indent="-342900" algn="just">
              <a:buFont typeface="+mj-lt"/>
              <a:buAutoNum type="arabicPeriod"/>
            </a:pPr>
            <a:r>
              <a:rPr lang="es-MX" sz="1400" dirty="0"/>
              <a:t>No temas a darle un giro radical a tu negocio. Los más exitosos emprendedores jóvenes son los que buscan lo </a:t>
            </a:r>
            <a:r>
              <a:rPr lang="es-MX" sz="1400" b="1" i="1" dirty="0"/>
              <a:t>inusual y romper esquemas</a:t>
            </a:r>
            <a:r>
              <a:rPr lang="es-MX" sz="1400" i="1" dirty="0" smtClean="0"/>
              <a:t>.</a:t>
            </a:r>
          </a:p>
          <a:p>
            <a:pPr marL="285750" indent="-285750" algn="just">
              <a:buFont typeface="+mj-lt"/>
              <a:buAutoNum type="arabicPeriod"/>
            </a:pPr>
            <a:endParaRPr lang="es-MX" sz="1400" dirty="0"/>
          </a:p>
          <a:p>
            <a:pPr marL="342900" indent="-342900" algn="just">
              <a:buFont typeface="+mj-lt"/>
              <a:buAutoNum type="arabicPeriod"/>
            </a:pPr>
            <a:r>
              <a:rPr lang="es-MX" sz="1400" dirty="0"/>
              <a:t>Recuerda que no puedes romper reglas. Sólo porque eres un emprendedor joven, no te </a:t>
            </a:r>
            <a:r>
              <a:rPr lang="es-MX" sz="1400" dirty="0" smtClean="0"/>
              <a:t>exenta </a:t>
            </a:r>
            <a:r>
              <a:rPr lang="es-MX" sz="1400" dirty="0"/>
              <a:t>de </a:t>
            </a:r>
            <a:r>
              <a:rPr lang="es-MX" sz="1400" b="1" i="1" dirty="0"/>
              <a:t>registrar tu negocio</a:t>
            </a:r>
            <a:r>
              <a:rPr lang="es-MX" sz="1400" i="1" dirty="0"/>
              <a:t>, </a:t>
            </a:r>
            <a:r>
              <a:rPr lang="es-MX" sz="1400" b="1" i="1" dirty="0"/>
              <a:t>pagar impuestos </a:t>
            </a:r>
            <a:r>
              <a:rPr lang="es-MX" sz="1400" i="1" dirty="0"/>
              <a:t>y </a:t>
            </a:r>
            <a:r>
              <a:rPr lang="es-MX" sz="1400" b="1" i="1" dirty="0"/>
              <a:t>llevar todo en regla</a:t>
            </a:r>
            <a:r>
              <a:rPr lang="es-MX" sz="1400" i="1" dirty="0" smtClean="0"/>
              <a:t>.</a:t>
            </a:r>
            <a:endParaRPr lang="es-MX" sz="1400" i="1" dirty="0"/>
          </a:p>
        </p:txBody>
      </p:sp>
      <p:pic>
        <p:nvPicPr>
          <p:cNvPr id="5" name="4 Imagen" descr="http://creautec.bitacoras.com/img/emprendedor-granaj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2944" y="1228447"/>
            <a:ext cx="1581150" cy="1768505"/>
          </a:xfrm>
          <a:prstGeom prst="rect">
            <a:avLst/>
          </a:prstGeom>
          <a:noFill/>
          <a:ln>
            <a:noFill/>
          </a:ln>
        </p:spPr>
      </p:pic>
      <p:pic>
        <p:nvPicPr>
          <p:cNvPr id="6" name="il_fi" descr="http://managementhelp.org/blogs/business-planning/files/entrepreneur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324" y="2996952"/>
            <a:ext cx="1581148" cy="1512169"/>
          </a:xfrm>
          <a:prstGeom prst="rect">
            <a:avLst/>
          </a:prstGeom>
          <a:noFill/>
          <a:ln>
            <a:noFill/>
          </a:ln>
        </p:spPr>
      </p:pic>
      <p:sp>
        <p:nvSpPr>
          <p:cNvPr id="9" name="8 Rectángulo"/>
          <p:cNvSpPr/>
          <p:nvPr/>
        </p:nvSpPr>
        <p:spPr>
          <a:xfrm>
            <a:off x="468311" y="3772778"/>
            <a:ext cx="6207219" cy="1600438"/>
          </a:xfrm>
          <a:prstGeom prst="rect">
            <a:avLst/>
          </a:prstGeom>
        </p:spPr>
        <p:txBody>
          <a:bodyPr wrap="square">
            <a:spAutoFit/>
          </a:bodyPr>
          <a:lstStyle/>
          <a:p>
            <a:pPr marL="342900" indent="-342900" algn="just">
              <a:buFont typeface="+mj-lt"/>
              <a:buAutoNum type="arabicPeriod" startAt="4"/>
            </a:pPr>
            <a:r>
              <a:rPr lang="es-MX" sz="1400" dirty="0"/>
              <a:t>Si eres estudiante, no olvides que tienes una gran cantidad de </a:t>
            </a:r>
            <a:r>
              <a:rPr lang="es-MX" sz="1400" b="1" i="1" dirty="0"/>
              <a:t>recursos</a:t>
            </a:r>
            <a:r>
              <a:rPr lang="es-MX" sz="1400" b="1" dirty="0"/>
              <a:t> </a:t>
            </a:r>
            <a:r>
              <a:rPr lang="es-MX" sz="1400" dirty="0"/>
              <a:t>a tu disposición. Puedes usar las bibliotecas para tener mucho </a:t>
            </a:r>
            <a:r>
              <a:rPr lang="es-MX" sz="1400" b="1" i="1" dirty="0"/>
              <a:t>más conocimiento </a:t>
            </a:r>
            <a:r>
              <a:rPr lang="es-MX" sz="1400" dirty="0"/>
              <a:t>y ventaja</a:t>
            </a:r>
            <a:r>
              <a:rPr lang="es-MX" sz="1400" dirty="0" smtClean="0"/>
              <a:t>.</a:t>
            </a:r>
          </a:p>
          <a:p>
            <a:pPr marL="285750" indent="-285750" algn="just">
              <a:buFont typeface="+mj-lt"/>
              <a:buAutoNum type="arabicPeriod" startAt="4"/>
            </a:pPr>
            <a:endParaRPr lang="es-MX" sz="1400" dirty="0"/>
          </a:p>
          <a:p>
            <a:pPr marL="342900" indent="-342900" algn="just">
              <a:buFont typeface="+mj-lt"/>
              <a:buAutoNum type="arabicPeriod" startAt="4"/>
            </a:pPr>
            <a:r>
              <a:rPr lang="es-MX" sz="1400" dirty="0"/>
              <a:t>Es importante que te mantengas seguro de </a:t>
            </a:r>
            <a:r>
              <a:rPr lang="es-MX" sz="1400" i="1" dirty="0"/>
              <a:t>tus </a:t>
            </a:r>
            <a:r>
              <a:rPr lang="es-MX" sz="1400" b="1" i="1" dirty="0"/>
              <a:t>propias habilidades</a:t>
            </a:r>
            <a:r>
              <a:rPr lang="es-MX" sz="1400" dirty="0"/>
              <a:t>, a pesar de los </a:t>
            </a:r>
            <a:r>
              <a:rPr lang="es-MX" sz="1400" b="1" i="1" dirty="0"/>
              <a:t>obstáculos</a:t>
            </a:r>
            <a:r>
              <a:rPr lang="es-MX" sz="1400" dirty="0"/>
              <a:t> que llegues a encarar. Jóvenes emprendedores pueden perder la confianza y darse por vencidos si no tienen el apoyo suficiente.</a:t>
            </a:r>
          </a:p>
        </p:txBody>
      </p:sp>
      <p:sp>
        <p:nvSpPr>
          <p:cNvPr id="10" name="9 CuadroTexto"/>
          <p:cNvSpPr txBox="1"/>
          <p:nvPr/>
        </p:nvSpPr>
        <p:spPr>
          <a:xfrm>
            <a:off x="468311" y="5637252"/>
            <a:ext cx="8207378" cy="523220"/>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l"/>
            <a:r>
              <a:rPr lang="es-ES" sz="1400" i="1" dirty="0">
                <a:solidFill>
                  <a:schemeClr val="bg1"/>
                </a:solidFill>
                <a:latin typeface="Century Schoolbook" pitchFamily="18" charset="0"/>
              </a:rPr>
              <a:t>Tanto si piensas que puedes, como si piensas que no puedes, estás en lo cierto."</a:t>
            </a:r>
            <a:endParaRPr lang="es-MX" sz="1400" i="1" dirty="0">
              <a:solidFill>
                <a:schemeClr val="bg1"/>
              </a:solidFill>
              <a:latin typeface="Century Schoolbook" pitchFamily="18" charset="0"/>
            </a:endParaRPr>
          </a:p>
          <a:p>
            <a:pPr algn="r"/>
            <a:r>
              <a:rPr lang="es-ES" sz="1400" i="1" dirty="0" smtClean="0">
                <a:solidFill>
                  <a:schemeClr val="bg1"/>
                </a:solidFill>
                <a:latin typeface="Century Schoolbook" pitchFamily="18" charset="0"/>
              </a:rPr>
              <a:t>Henry Ford</a:t>
            </a:r>
            <a:endParaRPr lang="es-MX" sz="1400" i="1" dirty="0">
              <a:solidFill>
                <a:schemeClr val="bg1"/>
              </a:solidFill>
              <a:latin typeface="Century Schoolbook" pitchFamily="18" charset="0"/>
            </a:endParaRPr>
          </a:p>
        </p:txBody>
      </p:sp>
      <p:pic>
        <p:nvPicPr>
          <p:cNvPr id="11" name="Picture 8" descr="http://tejedoresdesuenos.com.mx/wp-content/uploads/2011/06/goog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322" y="4751442"/>
            <a:ext cx="1581150" cy="88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95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45">
                                          <p:stCondLst>
                                            <p:cond delay="0"/>
                                          </p:stCondLst>
                                        </p:cTn>
                                        <p:tgtEl>
                                          <p:spTgt spid="10"/>
                                        </p:tgtEl>
                                      </p:cBhvr>
                                    </p:animEffect>
                                    <p:anim calcmode="lin" valueType="num">
                                      <p:cBhvr>
                                        <p:cTn id="8"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13" dur="7">
                                          <p:stCondLst>
                                            <p:cond delay="162"/>
                                          </p:stCondLst>
                                        </p:cTn>
                                        <p:tgtEl>
                                          <p:spTgt spid="10"/>
                                        </p:tgtEl>
                                      </p:cBhvr>
                                      <p:to x="100000" y="60000"/>
                                    </p:animScale>
                                    <p:animScale>
                                      <p:cBhvr>
                                        <p:cTn id="14" dur="41" decel="50000">
                                          <p:stCondLst>
                                            <p:cond delay="169"/>
                                          </p:stCondLst>
                                        </p:cTn>
                                        <p:tgtEl>
                                          <p:spTgt spid="10"/>
                                        </p:tgtEl>
                                      </p:cBhvr>
                                      <p:to x="100000" y="100000"/>
                                    </p:animScale>
                                    <p:animScale>
                                      <p:cBhvr>
                                        <p:cTn id="15" dur="7">
                                          <p:stCondLst>
                                            <p:cond delay="328"/>
                                          </p:stCondLst>
                                        </p:cTn>
                                        <p:tgtEl>
                                          <p:spTgt spid="10"/>
                                        </p:tgtEl>
                                      </p:cBhvr>
                                      <p:to x="100000" y="80000"/>
                                    </p:animScale>
                                    <p:animScale>
                                      <p:cBhvr>
                                        <p:cTn id="16" dur="41" decel="50000">
                                          <p:stCondLst>
                                            <p:cond delay="335"/>
                                          </p:stCondLst>
                                        </p:cTn>
                                        <p:tgtEl>
                                          <p:spTgt spid="10"/>
                                        </p:tgtEl>
                                      </p:cBhvr>
                                      <p:to x="100000" y="100000"/>
                                    </p:animScale>
                                    <p:animScale>
                                      <p:cBhvr>
                                        <p:cTn id="17" dur="7">
                                          <p:stCondLst>
                                            <p:cond delay="410"/>
                                          </p:stCondLst>
                                        </p:cTn>
                                        <p:tgtEl>
                                          <p:spTgt spid="10"/>
                                        </p:tgtEl>
                                      </p:cBhvr>
                                      <p:to x="100000" y="90000"/>
                                    </p:animScale>
                                    <p:animScale>
                                      <p:cBhvr>
                                        <p:cTn id="18" dur="41" decel="50000">
                                          <p:stCondLst>
                                            <p:cond delay="417"/>
                                          </p:stCondLst>
                                        </p:cTn>
                                        <p:tgtEl>
                                          <p:spTgt spid="10"/>
                                        </p:tgtEl>
                                      </p:cBhvr>
                                      <p:to x="100000" y="100000"/>
                                    </p:animScale>
                                    <p:animScale>
                                      <p:cBhvr>
                                        <p:cTn id="19" dur="7">
                                          <p:stCondLst>
                                            <p:cond delay="452"/>
                                          </p:stCondLst>
                                        </p:cTn>
                                        <p:tgtEl>
                                          <p:spTgt spid="10"/>
                                        </p:tgtEl>
                                      </p:cBhvr>
                                      <p:to x="100000" y="95000"/>
                                    </p:animScale>
                                    <p:animScale>
                                      <p:cBhvr>
                                        <p:cTn id="20" dur="41" decel="50000">
                                          <p:stCondLst>
                                            <p:cond delay="459"/>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8313" y="398085"/>
            <a:ext cx="410368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b="1" dirty="0"/>
              <a:t>La idea de </a:t>
            </a:r>
            <a:r>
              <a:rPr lang="es-MX" b="1" dirty="0" smtClean="0"/>
              <a:t>negocio</a:t>
            </a:r>
            <a:endParaRPr lang="es-MX" dirty="0"/>
          </a:p>
        </p:txBody>
      </p:sp>
      <p:sp>
        <p:nvSpPr>
          <p:cNvPr id="3" name="2 CuadroTexto"/>
          <p:cNvSpPr txBox="1"/>
          <p:nvPr/>
        </p:nvSpPr>
        <p:spPr>
          <a:xfrm>
            <a:off x="468313" y="1097786"/>
            <a:ext cx="2336846"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200" dirty="0" smtClean="0"/>
              <a:t>Una </a:t>
            </a:r>
            <a:r>
              <a:rPr lang="es-MX" sz="1200" dirty="0"/>
              <a:t>idea de negocio se genera cuando una persona relaciona su </a:t>
            </a:r>
            <a:r>
              <a:rPr lang="es-MX" sz="1200" b="1" i="1" dirty="0"/>
              <a:t>capacidad </a:t>
            </a:r>
            <a:r>
              <a:rPr lang="es-MX" sz="1200" b="1" i="1" dirty="0" smtClean="0"/>
              <a:t>imaginativa </a:t>
            </a:r>
            <a:r>
              <a:rPr lang="es-MX" sz="1200" b="1" i="1" dirty="0"/>
              <a:t>y creativa</a:t>
            </a:r>
            <a:r>
              <a:rPr lang="es-MX" sz="1200" b="1" dirty="0"/>
              <a:t> </a:t>
            </a:r>
            <a:r>
              <a:rPr lang="es-MX" sz="1200" dirty="0"/>
              <a:t>a una </a:t>
            </a:r>
            <a:r>
              <a:rPr lang="es-MX" sz="1200" b="1" i="1" dirty="0"/>
              <a:t>perspectiva de negocio</a:t>
            </a:r>
            <a:r>
              <a:rPr lang="es-MX" sz="1200" dirty="0"/>
              <a:t>. De esta manera empieza a asociar su idea a </a:t>
            </a:r>
            <a:r>
              <a:rPr lang="es-MX" sz="1200" b="1" i="1" dirty="0"/>
              <a:t>recursos, mercados, contactos, tecnologías</a:t>
            </a:r>
            <a:r>
              <a:rPr lang="es-MX" sz="1200" i="1" dirty="0"/>
              <a:t>,</a:t>
            </a:r>
            <a:r>
              <a:rPr lang="es-MX" sz="1200" dirty="0"/>
              <a:t> etc., con la firme </a:t>
            </a:r>
            <a:r>
              <a:rPr lang="es-MX" sz="1200" dirty="0" smtClean="0"/>
              <a:t>intencionalidad de </a:t>
            </a:r>
            <a:r>
              <a:rPr lang="es-MX" sz="1200" dirty="0"/>
              <a:t>materializar un </a:t>
            </a:r>
            <a:r>
              <a:rPr lang="es-MX" sz="1200" b="1" i="1" dirty="0"/>
              <a:t>negocio productivo</a:t>
            </a:r>
            <a:r>
              <a:rPr lang="es-MX" sz="1200" dirty="0"/>
              <a:t>.</a:t>
            </a:r>
            <a:r>
              <a:rPr lang="es-MX" sz="1200" dirty="0" smtClean="0">
                <a:effectLst/>
              </a:rPr>
              <a:t> </a:t>
            </a:r>
          </a:p>
        </p:txBody>
      </p:sp>
      <p:sp>
        <p:nvSpPr>
          <p:cNvPr id="4" name="3 CuadroTexto"/>
          <p:cNvSpPr txBox="1"/>
          <p:nvPr/>
        </p:nvSpPr>
        <p:spPr>
          <a:xfrm>
            <a:off x="4681468" y="377937"/>
            <a:ext cx="399422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s-ES"/>
            </a:defPPr>
            <a:lvl1pPr>
              <a:defRPr sz="2800" b="1"/>
            </a:lvl1pPr>
          </a:lstStyle>
          <a:p>
            <a:pPr algn="ctr"/>
            <a:r>
              <a:rPr lang="es-MX" sz="2000" dirty="0"/>
              <a:t>La </a:t>
            </a:r>
            <a:r>
              <a:rPr lang="es-MX" sz="2000" dirty="0" smtClean="0"/>
              <a:t>oportunidad </a:t>
            </a:r>
            <a:r>
              <a:rPr lang="es-MX" sz="2000" dirty="0"/>
              <a:t>de negocio</a:t>
            </a:r>
          </a:p>
        </p:txBody>
      </p:sp>
      <p:sp>
        <p:nvSpPr>
          <p:cNvPr id="5" name="4 CuadroTexto"/>
          <p:cNvSpPr txBox="1"/>
          <p:nvPr/>
        </p:nvSpPr>
        <p:spPr>
          <a:xfrm>
            <a:off x="4724660" y="1025033"/>
            <a:ext cx="395102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200" dirty="0" smtClean="0"/>
              <a:t>Es </a:t>
            </a:r>
            <a:r>
              <a:rPr lang="es-MX" sz="1200" dirty="0"/>
              <a:t>la generación de </a:t>
            </a:r>
            <a:r>
              <a:rPr lang="es-MX" sz="1200" b="1" i="1" dirty="0"/>
              <a:t>una idea de negocio </a:t>
            </a:r>
            <a:r>
              <a:rPr lang="es-MX" sz="1200" dirty="0"/>
              <a:t>a partir de la observación de las </a:t>
            </a:r>
            <a:r>
              <a:rPr lang="es-MX" sz="1200" b="1" i="1" dirty="0"/>
              <a:t>necesidades de los </a:t>
            </a:r>
            <a:r>
              <a:rPr lang="es-MX" sz="1200" b="1" i="1" dirty="0" smtClean="0"/>
              <a:t>potenciales</a:t>
            </a:r>
            <a:r>
              <a:rPr lang="es-MX" sz="1200" b="1" dirty="0" smtClean="0"/>
              <a:t> </a:t>
            </a:r>
            <a:r>
              <a:rPr lang="es-MX" sz="1200" dirty="0" smtClean="0"/>
              <a:t>clientes</a:t>
            </a:r>
            <a:r>
              <a:rPr lang="es-MX" sz="1200" dirty="0"/>
              <a:t>, mediante  la identificación de </a:t>
            </a:r>
            <a:r>
              <a:rPr lang="es-MX" sz="1200" b="1" i="1" dirty="0"/>
              <a:t>ventajas competitivas</a:t>
            </a:r>
            <a:r>
              <a:rPr lang="es-MX" sz="1200" i="1" dirty="0"/>
              <a:t>, </a:t>
            </a:r>
            <a:r>
              <a:rPr lang="es-MX" sz="1200" b="1" i="1" dirty="0"/>
              <a:t>nichos de mercados especiales</a:t>
            </a:r>
            <a:r>
              <a:rPr lang="es-MX" sz="1200" dirty="0"/>
              <a:t>, el reconocimiento de un </a:t>
            </a:r>
            <a:r>
              <a:rPr lang="es-MX" sz="1200" b="1" i="1" dirty="0"/>
              <a:t>momento oportuno </a:t>
            </a:r>
            <a:r>
              <a:rPr lang="es-MX" sz="1200" dirty="0"/>
              <a:t>y de la forma apropiada, la visualización de los recursos físicos y materiales necesarios y el impulso del emprendedor, que hagan realidad esa oportunidad que se presenta</a:t>
            </a:r>
            <a:r>
              <a:rPr lang="es-MX" sz="1200" dirty="0" smtClean="0"/>
              <a:t>.</a:t>
            </a:r>
            <a:endParaRPr lang="es-MX" sz="1200" dirty="0"/>
          </a:p>
        </p:txBody>
      </p:sp>
      <p:pic>
        <p:nvPicPr>
          <p:cNvPr id="7170" name="Picture 2" descr="http://culturewav.es/system/images/535612/original/biz_2520-_2520Coca-Cola_logo5.jpg?12876021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 b="456"/>
          <a:stretch/>
        </p:blipFill>
        <p:spPr bwMode="auto">
          <a:xfrm>
            <a:off x="2834052" y="1186105"/>
            <a:ext cx="1847416" cy="16784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68313" y="3315772"/>
            <a:ext cx="8207375"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MX" b="1" dirty="0">
                <a:solidFill>
                  <a:schemeClr val="bg1"/>
                </a:solidFill>
              </a:rPr>
              <a:t>Reglas para buscar ideas de </a:t>
            </a:r>
            <a:r>
              <a:rPr lang="es-MX" b="1" dirty="0" smtClean="0">
                <a:solidFill>
                  <a:schemeClr val="bg1"/>
                </a:solidFill>
              </a:rPr>
              <a:t>negocio</a:t>
            </a:r>
            <a:endParaRPr lang="es-MX" dirty="0">
              <a:solidFill>
                <a:schemeClr val="bg1"/>
              </a:solidFill>
            </a:endParaRPr>
          </a:p>
        </p:txBody>
      </p:sp>
      <p:sp>
        <p:nvSpPr>
          <p:cNvPr id="8" name="7 CuadroTexto"/>
          <p:cNvSpPr txBox="1"/>
          <p:nvPr/>
        </p:nvSpPr>
        <p:spPr>
          <a:xfrm>
            <a:off x="468313" y="3933056"/>
            <a:ext cx="5687863" cy="212365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just">
              <a:buClr>
                <a:srgbClr val="0000CC"/>
              </a:buClr>
              <a:buFont typeface="Wingdings" pitchFamily="2" charset="2"/>
              <a:buChar char="ü"/>
            </a:pPr>
            <a:r>
              <a:rPr lang="es-MX" sz="1200" dirty="0"/>
              <a:t>Libere su </a:t>
            </a:r>
            <a:r>
              <a:rPr lang="es-MX" sz="1200" b="1" i="1" dirty="0"/>
              <a:t>imaginación</a:t>
            </a:r>
            <a:r>
              <a:rPr lang="es-MX" sz="1200" i="1" dirty="0"/>
              <a:t>.</a:t>
            </a:r>
          </a:p>
          <a:p>
            <a:pPr marL="342900" indent="-342900" algn="just">
              <a:buClr>
                <a:srgbClr val="0000CC"/>
              </a:buClr>
              <a:buFont typeface="Wingdings" pitchFamily="2" charset="2"/>
              <a:buChar char="ü"/>
            </a:pPr>
            <a:r>
              <a:rPr lang="es-MX" sz="1200" dirty="0" smtClean="0"/>
              <a:t>Busque </a:t>
            </a:r>
            <a:r>
              <a:rPr lang="es-MX" sz="1200" b="1" i="1" dirty="0"/>
              <a:t>muchas ideas</a:t>
            </a:r>
            <a:r>
              <a:rPr lang="es-MX" sz="1200" dirty="0"/>
              <a:t>.</a:t>
            </a:r>
          </a:p>
          <a:p>
            <a:pPr marL="342900" indent="-342900" algn="just">
              <a:buClr>
                <a:srgbClr val="0000CC"/>
              </a:buClr>
              <a:buFont typeface="Wingdings" pitchFamily="2" charset="2"/>
              <a:buChar char="ü"/>
            </a:pPr>
            <a:r>
              <a:rPr lang="es-MX" sz="1200" dirty="0" smtClean="0"/>
              <a:t>Busque </a:t>
            </a:r>
            <a:r>
              <a:rPr lang="es-MX" sz="1200" b="1" i="1" dirty="0"/>
              <a:t>ideas novedosas.</a:t>
            </a:r>
          </a:p>
          <a:p>
            <a:pPr marL="342900" indent="-342900" algn="just">
              <a:buClr>
                <a:srgbClr val="0000CC"/>
              </a:buClr>
              <a:buFont typeface="Wingdings" pitchFamily="2" charset="2"/>
              <a:buChar char="ü"/>
            </a:pPr>
            <a:r>
              <a:rPr lang="es-MX" sz="1200" b="1" i="1" dirty="0" smtClean="0"/>
              <a:t>Analice</a:t>
            </a:r>
            <a:r>
              <a:rPr lang="es-MX" sz="1200" dirty="0" smtClean="0"/>
              <a:t> </a:t>
            </a:r>
            <a:r>
              <a:rPr lang="es-MX" sz="1200" dirty="0"/>
              <a:t>las ideas.</a:t>
            </a:r>
          </a:p>
          <a:p>
            <a:pPr marL="342900" indent="-342900" algn="just">
              <a:buClr>
                <a:srgbClr val="0000CC"/>
              </a:buClr>
              <a:buFont typeface="Wingdings" pitchFamily="2" charset="2"/>
              <a:buChar char="ü"/>
            </a:pPr>
            <a:r>
              <a:rPr lang="es-MX" sz="1200" dirty="0" smtClean="0"/>
              <a:t>La idea  </a:t>
            </a:r>
            <a:r>
              <a:rPr lang="es-MX" sz="1200" dirty="0"/>
              <a:t>debe  ser  </a:t>
            </a:r>
            <a:r>
              <a:rPr lang="es-MX" sz="1200" b="1" i="1" dirty="0"/>
              <a:t>oportuna</a:t>
            </a:r>
            <a:r>
              <a:rPr lang="es-MX" sz="1200" dirty="0"/>
              <a:t>,  que  surja  y se </a:t>
            </a:r>
            <a:r>
              <a:rPr lang="es-MX" sz="1200" b="1" i="1" dirty="0"/>
              <a:t>mantenga</a:t>
            </a:r>
            <a:r>
              <a:rPr lang="es-MX" sz="1200" i="1" dirty="0"/>
              <a:t>.</a:t>
            </a:r>
          </a:p>
          <a:p>
            <a:pPr marL="342900" indent="-342900" algn="just">
              <a:buClr>
                <a:srgbClr val="0000CC"/>
              </a:buClr>
              <a:buFont typeface="Wingdings" pitchFamily="2" charset="2"/>
              <a:buChar char="ü"/>
            </a:pPr>
            <a:r>
              <a:rPr lang="es-MX" sz="1200" dirty="0" smtClean="0"/>
              <a:t>Las </a:t>
            </a:r>
            <a:r>
              <a:rPr lang="es-MX" sz="1200" dirty="0"/>
              <a:t>ideas del bien o servicio deben </a:t>
            </a:r>
            <a:r>
              <a:rPr lang="es-MX" sz="1200" dirty="0" smtClean="0"/>
              <a:t>concebirse como una </a:t>
            </a:r>
            <a:r>
              <a:rPr lang="es-MX" sz="1200" b="1" i="1" dirty="0" smtClean="0"/>
              <a:t>propuesta </a:t>
            </a:r>
            <a:r>
              <a:rPr lang="es-MX" sz="1200" b="1" i="1" dirty="0"/>
              <a:t>de valor </a:t>
            </a:r>
            <a:r>
              <a:rPr lang="es-MX" sz="1200" dirty="0"/>
              <a:t>para satisfacer en mayor medida </a:t>
            </a:r>
            <a:r>
              <a:rPr lang="es-MX" sz="1200" dirty="0" smtClean="0"/>
              <a:t>las </a:t>
            </a:r>
            <a:r>
              <a:rPr lang="es-MX" sz="1200" b="1" i="1" dirty="0" smtClean="0"/>
              <a:t>necesidades</a:t>
            </a:r>
            <a:r>
              <a:rPr lang="es-MX" sz="1200" dirty="0" smtClean="0"/>
              <a:t> </a:t>
            </a:r>
            <a:r>
              <a:rPr lang="es-MX" sz="1200" dirty="0"/>
              <a:t>de los clientes.</a:t>
            </a:r>
          </a:p>
          <a:p>
            <a:pPr marL="342900" indent="-342900" algn="just">
              <a:buClr>
                <a:srgbClr val="0000CC"/>
              </a:buClr>
              <a:buFont typeface="Wingdings" pitchFamily="2" charset="2"/>
              <a:buChar char="ü"/>
            </a:pPr>
            <a:r>
              <a:rPr lang="es-MX" sz="1200" b="1" i="1" dirty="0" smtClean="0"/>
              <a:t>Defina</a:t>
            </a:r>
            <a:r>
              <a:rPr lang="es-MX" sz="1200" dirty="0" smtClean="0"/>
              <a:t> </a:t>
            </a:r>
            <a:r>
              <a:rPr lang="es-MX" sz="1200" dirty="0"/>
              <a:t>claramente </a:t>
            </a:r>
            <a:r>
              <a:rPr lang="es-MX" sz="1200" b="1" i="1" dirty="0" smtClean="0"/>
              <a:t>los </a:t>
            </a:r>
            <a:r>
              <a:rPr lang="es-MX" sz="1200" b="1" i="1" dirty="0"/>
              <a:t>bienes y/o servicios </a:t>
            </a:r>
            <a:r>
              <a:rPr lang="es-MX" sz="1200" dirty="0"/>
              <a:t>a ofrecer </a:t>
            </a:r>
            <a:r>
              <a:rPr lang="es-MX" sz="1200" b="1" i="1" dirty="0" smtClean="0"/>
              <a:t>imaginando sus características y atributos.</a:t>
            </a:r>
            <a:endParaRPr lang="es-MX" sz="1200" i="1" dirty="0"/>
          </a:p>
          <a:p>
            <a:pPr marL="342900" indent="-342900" algn="just">
              <a:buClr>
                <a:srgbClr val="0000CC"/>
              </a:buClr>
              <a:buFont typeface="Wingdings" pitchFamily="2" charset="2"/>
              <a:buChar char="ü"/>
            </a:pPr>
            <a:r>
              <a:rPr lang="es-MX" sz="1200" dirty="0" smtClean="0"/>
              <a:t>Identifique </a:t>
            </a:r>
            <a:r>
              <a:rPr lang="es-MX" sz="1200" dirty="0"/>
              <a:t>los </a:t>
            </a:r>
            <a:r>
              <a:rPr lang="es-MX" sz="1200" b="1" i="1" dirty="0"/>
              <a:t>segmentos de mercado </a:t>
            </a:r>
            <a:r>
              <a:rPr lang="es-MX" sz="1200" dirty="0"/>
              <a:t>que pretende atender.</a:t>
            </a:r>
          </a:p>
          <a:p>
            <a:pPr marL="342900" indent="-342900" algn="just">
              <a:buClr>
                <a:srgbClr val="0000CC"/>
              </a:buClr>
              <a:buFont typeface="Wingdings" pitchFamily="2" charset="2"/>
              <a:buChar char="ü"/>
            </a:pPr>
            <a:r>
              <a:rPr lang="es-MX" sz="1200" dirty="0" smtClean="0"/>
              <a:t>Relacione </a:t>
            </a:r>
            <a:r>
              <a:rPr lang="es-MX" sz="1200" dirty="0"/>
              <a:t>su </a:t>
            </a:r>
            <a:r>
              <a:rPr lang="es-MX" sz="1200" b="1" i="1" dirty="0"/>
              <a:t>formación y experiencia</a:t>
            </a:r>
            <a:r>
              <a:rPr lang="es-MX" sz="1200" b="1" dirty="0"/>
              <a:t> </a:t>
            </a:r>
            <a:r>
              <a:rPr lang="es-MX" sz="1200" dirty="0"/>
              <a:t>con las ideas de negocio</a:t>
            </a:r>
            <a:r>
              <a:rPr lang="es-MX" sz="1200" dirty="0" smtClean="0"/>
              <a:t>.</a:t>
            </a:r>
            <a:endParaRPr lang="es-MX" sz="1200" dirty="0"/>
          </a:p>
        </p:txBody>
      </p:sp>
      <p:sp>
        <p:nvSpPr>
          <p:cNvPr id="10" name="9 Marcador de número de diapositiva"/>
          <p:cNvSpPr>
            <a:spLocks noGrp="1"/>
          </p:cNvSpPr>
          <p:nvPr>
            <p:ph type="sldNum" sz="quarter" idx="12"/>
          </p:nvPr>
        </p:nvSpPr>
        <p:spPr/>
        <p:txBody>
          <a:bodyPr/>
          <a:lstStyle/>
          <a:p>
            <a:fld id="{805D4288-44B6-4D2C-8261-77B749EDE6EB}" type="slidenum">
              <a:rPr lang="es-MX" smtClean="0"/>
              <a:t>17</a:t>
            </a:fld>
            <a:endParaRPr lang="es-MX"/>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005064"/>
            <a:ext cx="2353444" cy="2055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519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8312" y="980728"/>
            <a:ext cx="820737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600" dirty="0"/>
              <a:t>En el escenario de una economía </a:t>
            </a:r>
            <a:r>
              <a:rPr lang="es-MX" sz="1600" dirty="0" smtClean="0"/>
              <a:t>de </a:t>
            </a:r>
            <a:r>
              <a:rPr lang="es-MX" sz="1600" dirty="0"/>
              <a:t>mercado </a:t>
            </a:r>
            <a:r>
              <a:rPr lang="es-MX" sz="1600" b="1" i="1" dirty="0" smtClean="0"/>
              <a:t>existen </a:t>
            </a:r>
            <a:r>
              <a:rPr lang="es-MX" sz="1600" b="1" i="1" dirty="0"/>
              <a:t>varias fuentes de ideas para nuevos negocios</a:t>
            </a:r>
            <a:r>
              <a:rPr lang="es-MX" sz="1600" dirty="0"/>
              <a:t>. Las más frecuentes son</a:t>
            </a:r>
            <a:r>
              <a:rPr lang="es-MX" sz="1600" dirty="0" smtClean="0"/>
              <a:t>:</a:t>
            </a:r>
            <a:endParaRPr lang="es-MX" sz="1600" dirty="0"/>
          </a:p>
        </p:txBody>
      </p:sp>
      <p:sp>
        <p:nvSpPr>
          <p:cNvPr id="3" name="2 CuadroTexto"/>
          <p:cNvSpPr txBox="1"/>
          <p:nvPr/>
        </p:nvSpPr>
        <p:spPr>
          <a:xfrm>
            <a:off x="468312" y="1746225"/>
            <a:ext cx="8207376" cy="2031325"/>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marL="432000" indent="-342900" algn="just">
              <a:buFont typeface="+mj-lt"/>
              <a:buAutoNum type="arabicPeriod"/>
            </a:pPr>
            <a:r>
              <a:rPr lang="es-MX" sz="1400" dirty="0" smtClean="0"/>
              <a:t>La identificación de </a:t>
            </a:r>
            <a:r>
              <a:rPr lang="es-MX" sz="1400" b="1" i="1" dirty="0"/>
              <a:t>necesidades o demanda</a:t>
            </a:r>
            <a:r>
              <a:rPr lang="es-MX" sz="1400" i="1" dirty="0"/>
              <a:t> </a:t>
            </a:r>
            <a:r>
              <a:rPr lang="es-MX" sz="1400" dirty="0"/>
              <a:t>de los consumidores </a:t>
            </a:r>
            <a:r>
              <a:rPr lang="es-MX" sz="1400" b="1" i="1" dirty="0"/>
              <a:t>no </a:t>
            </a:r>
            <a:r>
              <a:rPr lang="es-MX" sz="1400" b="1" i="1" dirty="0" smtClean="0"/>
              <a:t>satisfechos.</a:t>
            </a:r>
          </a:p>
          <a:p>
            <a:pPr marL="432000" indent="-342900" algn="just">
              <a:buFont typeface="+mj-lt"/>
              <a:buAutoNum type="arabicPeriod"/>
            </a:pPr>
            <a:endParaRPr lang="es-MX" sz="1400" b="1" dirty="0" smtClean="0"/>
          </a:p>
          <a:p>
            <a:pPr marL="432000" indent="-342900" algn="just">
              <a:buFont typeface="+mj-lt"/>
              <a:buAutoNum type="arabicPeriod"/>
            </a:pPr>
            <a:r>
              <a:rPr lang="es-MX" sz="1400" dirty="0"/>
              <a:t>La </a:t>
            </a:r>
            <a:r>
              <a:rPr lang="es-MX" sz="1400" b="1" i="1" dirty="0" smtClean="0"/>
              <a:t>invención</a:t>
            </a:r>
            <a:r>
              <a:rPr lang="es-MX" sz="1400" dirty="0" smtClean="0"/>
              <a:t> o </a:t>
            </a:r>
            <a:r>
              <a:rPr lang="es-MX" sz="1400" b="1" i="1" dirty="0" smtClean="0"/>
              <a:t>innovación</a:t>
            </a:r>
            <a:r>
              <a:rPr lang="es-MX" sz="1400" i="1" dirty="0" smtClean="0"/>
              <a:t> </a:t>
            </a:r>
            <a:r>
              <a:rPr lang="es-MX" sz="1400" dirty="0"/>
              <a:t>de un </a:t>
            </a:r>
            <a:r>
              <a:rPr lang="es-MX" sz="1400" dirty="0" smtClean="0"/>
              <a:t>bien o servicio.</a:t>
            </a:r>
          </a:p>
          <a:p>
            <a:pPr marL="432000" indent="-342900" algn="just">
              <a:buFont typeface="+mj-lt"/>
              <a:buAutoNum type="arabicPeriod"/>
            </a:pPr>
            <a:endParaRPr lang="es-MX" sz="1400" dirty="0" smtClean="0"/>
          </a:p>
          <a:p>
            <a:pPr marL="432000" indent="-342900" algn="just">
              <a:buFont typeface="+mj-lt"/>
              <a:buAutoNum type="arabicPeriod"/>
            </a:pPr>
            <a:r>
              <a:rPr lang="es-MX" sz="1400" dirty="0"/>
              <a:t>La existencia de </a:t>
            </a:r>
            <a:r>
              <a:rPr lang="es-MX" sz="1400" b="1" i="1" dirty="0"/>
              <a:t>mercados </a:t>
            </a:r>
            <a:r>
              <a:rPr lang="es-MX" sz="1400" b="1" i="1" dirty="0" smtClean="0"/>
              <a:t>globales</a:t>
            </a:r>
            <a:r>
              <a:rPr lang="es-MX" sz="1400" i="1" dirty="0" smtClean="0"/>
              <a:t>.</a:t>
            </a:r>
          </a:p>
          <a:p>
            <a:pPr marL="432000" indent="-342900" algn="just">
              <a:buFont typeface="+mj-lt"/>
              <a:buAutoNum type="arabicPeriod"/>
            </a:pPr>
            <a:endParaRPr lang="es-MX" sz="1400" dirty="0" smtClean="0"/>
          </a:p>
          <a:p>
            <a:pPr marL="432000" indent="-342900" algn="just">
              <a:buFont typeface="+mj-lt"/>
              <a:buAutoNum type="arabicPeriod"/>
            </a:pPr>
            <a:r>
              <a:rPr lang="es-MX" sz="1400" dirty="0"/>
              <a:t>Creación de un </a:t>
            </a:r>
            <a:r>
              <a:rPr lang="es-MX" sz="1400" b="1" i="1" dirty="0"/>
              <a:t>nuevo negocio </a:t>
            </a:r>
            <a:r>
              <a:rPr lang="es-MX" sz="1400" dirty="0"/>
              <a:t>no es sinónimo de la </a:t>
            </a:r>
            <a:r>
              <a:rPr lang="es-MX" sz="1400" dirty="0" smtClean="0"/>
              <a:t>creación </a:t>
            </a:r>
            <a:r>
              <a:rPr lang="es-MX" sz="1400" dirty="0"/>
              <a:t>de un nuevo bien o </a:t>
            </a:r>
            <a:r>
              <a:rPr lang="es-MX" sz="1400" dirty="0" smtClean="0"/>
              <a:t>servicio.</a:t>
            </a:r>
          </a:p>
          <a:p>
            <a:pPr marL="432000" indent="-342900" algn="just">
              <a:buFont typeface="+mj-lt"/>
              <a:buAutoNum type="arabicPeriod"/>
            </a:pPr>
            <a:endParaRPr lang="es-MX" sz="1400" dirty="0" smtClean="0"/>
          </a:p>
          <a:p>
            <a:pPr marL="432000" indent="-342900" algn="just">
              <a:buFont typeface="+mj-lt"/>
              <a:buAutoNum type="arabicPeriod"/>
            </a:pPr>
            <a:r>
              <a:rPr lang="es-MX" sz="1400" b="1" i="1" dirty="0"/>
              <a:t>Experiencias </a:t>
            </a:r>
            <a:r>
              <a:rPr lang="es-MX" sz="1400" b="1" i="1" dirty="0" smtClean="0"/>
              <a:t>y conocimientos </a:t>
            </a:r>
            <a:r>
              <a:rPr lang="es-MX" sz="1400" dirty="0"/>
              <a:t>que </a:t>
            </a:r>
            <a:r>
              <a:rPr lang="es-MX" sz="1400" dirty="0" smtClean="0"/>
              <a:t>han adquirido previamente </a:t>
            </a:r>
            <a:r>
              <a:rPr lang="es-MX" sz="1400" dirty="0"/>
              <a:t>los e</a:t>
            </a:r>
            <a:r>
              <a:rPr lang="es-MX" sz="1400" dirty="0" smtClean="0"/>
              <a:t>mprendedores.</a:t>
            </a:r>
            <a:endParaRPr lang="es-MX" sz="1400" dirty="0"/>
          </a:p>
        </p:txBody>
      </p:sp>
      <p:sp>
        <p:nvSpPr>
          <p:cNvPr id="5" name="4 CuadroTexto"/>
          <p:cNvSpPr txBox="1"/>
          <p:nvPr/>
        </p:nvSpPr>
        <p:spPr>
          <a:xfrm>
            <a:off x="468313" y="404664"/>
            <a:ext cx="8207376"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2400" b="1" dirty="0" smtClean="0"/>
              <a:t>¿Cómo buscar ideas de negocio?</a:t>
            </a:r>
            <a:endParaRPr lang="es-MX" sz="2400" b="1" dirty="0"/>
          </a:p>
        </p:txBody>
      </p:sp>
      <p:pic>
        <p:nvPicPr>
          <p:cNvPr id="5122" name="Picture 2" descr="http://www.soyentrepreneur.com/assets/images/Consulta/ideas_negocios_01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919" y="3861048"/>
            <a:ext cx="3221732" cy="2416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Marcador de número de diapositiva"/>
          <p:cNvSpPr>
            <a:spLocks noGrp="1"/>
          </p:cNvSpPr>
          <p:nvPr>
            <p:ph type="sldNum" sz="quarter" idx="12"/>
          </p:nvPr>
        </p:nvSpPr>
        <p:spPr/>
        <p:txBody>
          <a:bodyPr/>
          <a:lstStyle/>
          <a:p>
            <a:fld id="{805D4288-44B6-4D2C-8261-77B749EDE6EB}" type="slidenum">
              <a:rPr lang="es-MX" smtClean="0"/>
              <a:t>18</a:t>
            </a:fld>
            <a:endParaRPr lang="es-MX"/>
          </a:p>
        </p:txBody>
      </p:sp>
    </p:spTree>
    <p:extLst>
      <p:ext uri="{BB962C8B-B14F-4D97-AF65-F5344CB8AC3E}">
        <p14:creationId xmlns:p14="http://schemas.microsoft.com/office/powerpoint/2010/main" val="381238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extLst>
              <p:ext uri="{D42A27DB-BD31-4B8C-83A1-F6EECF244321}">
                <p14:modId xmlns:p14="http://schemas.microsoft.com/office/powerpoint/2010/main" val="2874501259"/>
              </p:ext>
            </p:extLst>
          </p:nvPr>
        </p:nvGraphicFramePr>
        <p:xfrm>
          <a:off x="539750" y="116632"/>
          <a:ext cx="813670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805D4288-44B6-4D2C-8261-77B749EDE6EB}" type="slidenum">
              <a:rPr lang="es-MX" smtClean="0"/>
              <a:t>19</a:t>
            </a:fld>
            <a:endParaRPr lang="es-MX" dirty="0"/>
          </a:p>
        </p:txBody>
      </p:sp>
    </p:spTree>
    <p:extLst>
      <p:ext uri="{BB962C8B-B14F-4D97-AF65-F5344CB8AC3E}">
        <p14:creationId xmlns:p14="http://schemas.microsoft.com/office/powerpoint/2010/main" val="2836535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79134" y="4797152"/>
            <a:ext cx="7929562" cy="116952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CAPÍTULO </a:t>
            </a: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6.1</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Desarrollo profesional</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572078" y="453900"/>
            <a:ext cx="3788358" cy="786080"/>
            <a:chOff x="1882" y="981"/>
            <a:chExt cx="2722" cy="635"/>
          </a:xfrm>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29187" r="10220" b="22010"/>
          <a:stretch/>
        </p:blipFill>
        <p:spPr bwMode="auto">
          <a:xfrm>
            <a:off x="2484438" y="1628800"/>
            <a:ext cx="3963639"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2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2</a:t>
            </a:fld>
            <a:endParaRPr lang="es-MX"/>
          </a:p>
        </p:txBody>
      </p:sp>
    </p:spTree>
    <p:extLst>
      <p:ext uri="{BB962C8B-B14F-4D97-AF65-F5344CB8AC3E}">
        <p14:creationId xmlns:p14="http://schemas.microsoft.com/office/powerpoint/2010/main" val="618096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26"/>
          <p:cNvSpPr txBox="1">
            <a:spLocks noChangeArrowheads="1"/>
          </p:cNvSpPr>
          <p:nvPr/>
        </p:nvSpPr>
        <p:spPr bwMode="auto">
          <a:xfrm>
            <a:off x="539750" y="404664"/>
            <a:ext cx="8135938" cy="523220"/>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_tradnl" sz="2800" b="1" dirty="0"/>
              <a:t>Causas de fracaso de las empresas</a:t>
            </a:r>
            <a:endParaRPr lang="es-ES" sz="2800" b="1" dirty="0"/>
          </a:p>
        </p:txBody>
      </p:sp>
      <p:sp>
        <p:nvSpPr>
          <p:cNvPr id="4" name="Text Box 1030"/>
          <p:cNvSpPr txBox="1">
            <a:spLocks noChangeArrowheads="1"/>
          </p:cNvSpPr>
          <p:nvPr/>
        </p:nvSpPr>
        <p:spPr bwMode="auto">
          <a:xfrm>
            <a:off x="539750" y="6070800"/>
            <a:ext cx="1919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1200" dirty="0"/>
              <a:t>Fuente: </a:t>
            </a:r>
            <a:r>
              <a:rPr lang="es-MX" sz="1200" dirty="0" err="1"/>
              <a:t>Dun</a:t>
            </a:r>
            <a:r>
              <a:rPr lang="es-MX" sz="1200" dirty="0"/>
              <a:t> &amp; </a:t>
            </a:r>
            <a:r>
              <a:rPr lang="es-MX" sz="1200" dirty="0" err="1"/>
              <a:t>Bradstreet</a:t>
            </a:r>
            <a:endParaRPr lang="es-MX" sz="1200" dirty="0"/>
          </a:p>
        </p:txBody>
      </p:sp>
      <p:sp>
        <p:nvSpPr>
          <p:cNvPr id="5" name="Text Box 1029"/>
          <p:cNvSpPr txBox="1">
            <a:spLocks noChangeArrowheads="1"/>
          </p:cNvSpPr>
          <p:nvPr/>
        </p:nvSpPr>
        <p:spPr bwMode="auto">
          <a:xfrm>
            <a:off x="539750" y="4414838"/>
            <a:ext cx="4582988" cy="1569660"/>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r>
              <a:rPr lang="es-MX" sz="1600" b="1" dirty="0"/>
              <a:t>Mala Administración</a:t>
            </a:r>
            <a:r>
              <a:rPr lang="es-MX" sz="1600" dirty="0"/>
              <a:t>:</a:t>
            </a:r>
          </a:p>
          <a:p>
            <a:r>
              <a:rPr lang="es-MX" sz="1600" dirty="0"/>
              <a:t>	Falta de Experiencia	</a:t>
            </a:r>
            <a:r>
              <a:rPr lang="es-MX" sz="1600" dirty="0" smtClean="0"/>
              <a:t>	28.3</a:t>
            </a:r>
            <a:r>
              <a:rPr lang="es-MX" sz="1600" dirty="0"/>
              <a:t>%</a:t>
            </a:r>
          </a:p>
          <a:p>
            <a:r>
              <a:rPr lang="es-MX" sz="1600" dirty="0"/>
              <a:t>	Experiencia sin equilibrio	18.9%</a:t>
            </a:r>
          </a:p>
          <a:p>
            <a:r>
              <a:rPr lang="es-MX" sz="1600" dirty="0"/>
              <a:t>	Incompetencia		44.2%</a:t>
            </a:r>
          </a:p>
          <a:p>
            <a:endParaRPr lang="es-MX" sz="1600" dirty="0"/>
          </a:p>
          <a:p>
            <a:r>
              <a:rPr lang="es-MX" sz="1600" dirty="0"/>
              <a:t>	Total			91.4%</a:t>
            </a:r>
          </a:p>
        </p:txBody>
      </p:sp>
      <p:sp>
        <p:nvSpPr>
          <p:cNvPr id="6" name="5 CuadroTexto"/>
          <p:cNvSpPr txBox="1"/>
          <p:nvPr/>
        </p:nvSpPr>
        <p:spPr>
          <a:xfrm>
            <a:off x="5726197" y="3900796"/>
            <a:ext cx="2949491" cy="2308324"/>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es-ES" sz="1600" dirty="0" smtClean="0">
                <a:solidFill>
                  <a:schemeClr val="bg1"/>
                </a:solidFill>
              </a:rPr>
              <a:t>Es por ello que debes:</a:t>
            </a:r>
          </a:p>
          <a:p>
            <a:pPr algn="just"/>
            <a:endParaRPr lang="es-ES" sz="1600" dirty="0">
              <a:solidFill>
                <a:schemeClr val="bg1"/>
              </a:solidFill>
            </a:endParaRPr>
          </a:p>
          <a:p>
            <a:pPr marL="285750" indent="-285750" algn="just">
              <a:buFont typeface="Wingdings" pitchFamily="2" charset="2"/>
              <a:buChar char="ü"/>
            </a:pPr>
            <a:r>
              <a:rPr lang="es-ES" sz="1600" dirty="0" smtClean="0">
                <a:solidFill>
                  <a:schemeClr val="bg1"/>
                </a:solidFill>
              </a:rPr>
              <a:t>Educarte en lo relacionado con los negocios.</a:t>
            </a:r>
          </a:p>
          <a:p>
            <a:pPr marL="285750" indent="-285750" algn="just">
              <a:buFont typeface="Wingdings" pitchFamily="2" charset="2"/>
              <a:buChar char="ü"/>
            </a:pPr>
            <a:r>
              <a:rPr lang="es-ES" sz="1600" dirty="0" smtClean="0">
                <a:solidFill>
                  <a:schemeClr val="bg1"/>
                </a:solidFill>
              </a:rPr>
              <a:t>Empezar temprano para obtener experiencia.</a:t>
            </a:r>
          </a:p>
          <a:p>
            <a:pPr marL="285750" indent="-285750" algn="just">
              <a:buFont typeface="Wingdings" pitchFamily="2" charset="2"/>
              <a:buChar char="ü"/>
            </a:pPr>
            <a:r>
              <a:rPr lang="es-ES" sz="1600" dirty="0" smtClean="0">
                <a:solidFill>
                  <a:schemeClr val="bg1"/>
                </a:solidFill>
              </a:rPr>
              <a:t>Reinvertir tus ganancias (retrasar la gratificación).</a:t>
            </a:r>
          </a:p>
          <a:p>
            <a:pPr marL="285750" indent="-285750" algn="just">
              <a:buFont typeface="Wingdings" pitchFamily="2" charset="2"/>
              <a:buChar char="ü"/>
            </a:pPr>
            <a:endParaRPr lang="es-ES" sz="1600" dirty="0" smtClean="0">
              <a:solidFill>
                <a:schemeClr val="bg1"/>
              </a:solidFill>
            </a:endParaRPr>
          </a:p>
        </p:txBody>
      </p:sp>
      <p:graphicFrame>
        <p:nvGraphicFramePr>
          <p:cNvPr id="11" name="10 Objeto"/>
          <p:cNvGraphicFramePr>
            <a:graphicFrameLocks noChangeAspect="1"/>
          </p:cNvGraphicFramePr>
          <p:nvPr>
            <p:extLst>
              <p:ext uri="{D42A27DB-BD31-4B8C-83A1-F6EECF244321}">
                <p14:modId xmlns:p14="http://schemas.microsoft.com/office/powerpoint/2010/main" val="3248702810"/>
              </p:ext>
            </p:extLst>
          </p:nvPr>
        </p:nvGraphicFramePr>
        <p:xfrm>
          <a:off x="1348819" y="927884"/>
          <a:ext cx="5910614" cy="4849594"/>
        </p:xfrm>
        <a:graphic>
          <a:graphicData uri="http://schemas.openxmlformats.org/presentationml/2006/ole">
            <mc:AlternateContent xmlns:mc="http://schemas.openxmlformats.org/markup-compatibility/2006">
              <mc:Choice xmlns:v="urn:schemas-microsoft-com:vml" Requires="v">
                <p:oleObj spid="_x0000_s1046" name="Gráfico" r:id="rId3" imgW="6696055" imgH="5857920" progId="MSGraph.Chart.8">
                  <p:embed followColorScheme="full"/>
                </p:oleObj>
              </mc:Choice>
              <mc:Fallback>
                <p:oleObj name="Gráfico" r:id="rId3" imgW="6696055" imgH="5857920" progId="MSGraph.Chart.8">
                  <p:embed followColorScheme="full"/>
                  <p:pic>
                    <p:nvPicPr>
                      <p:cNvPr id="0" name=""/>
                      <p:cNvPicPr>
                        <a:picLocks noChangeAspect="1" noChangeArrowheads="1"/>
                      </p:cNvPicPr>
                      <p:nvPr/>
                    </p:nvPicPr>
                    <p:blipFill>
                      <a:blip r:embed="rId4"/>
                      <a:srcRect/>
                      <a:stretch>
                        <a:fillRect/>
                      </a:stretch>
                    </p:blipFill>
                    <p:spPr bwMode="auto">
                      <a:xfrm>
                        <a:off x="1348819" y="927884"/>
                        <a:ext cx="5910614" cy="4849594"/>
                      </a:xfrm>
                      <a:prstGeom prst="rect">
                        <a:avLst/>
                      </a:prstGeom>
                      <a:noFill/>
                      <a:extLst/>
                    </p:spPr>
                  </p:pic>
                </p:oleObj>
              </mc:Fallback>
            </mc:AlternateContent>
          </a:graphicData>
        </a:graphic>
      </p:graphicFrame>
      <p:sp>
        <p:nvSpPr>
          <p:cNvPr id="7" name="6 Marcador de número de diapositiva"/>
          <p:cNvSpPr>
            <a:spLocks noGrp="1"/>
          </p:cNvSpPr>
          <p:nvPr>
            <p:ph type="sldNum" sz="quarter" idx="12"/>
          </p:nvPr>
        </p:nvSpPr>
        <p:spPr/>
        <p:txBody>
          <a:bodyPr/>
          <a:lstStyle/>
          <a:p>
            <a:fld id="{805D4288-44B6-4D2C-8261-77B749EDE6EB}" type="slidenum">
              <a:rPr lang="es-MX" smtClean="0"/>
              <a:t>20</a:t>
            </a:fld>
            <a:endParaRPr lang="es-MX"/>
          </a:p>
        </p:txBody>
      </p:sp>
    </p:spTree>
    <p:extLst>
      <p:ext uri="{BB962C8B-B14F-4D97-AF65-F5344CB8AC3E}">
        <p14:creationId xmlns:p14="http://schemas.microsoft.com/office/powerpoint/2010/main" val="1009785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19672" y="764704"/>
            <a:ext cx="2954234" cy="1015663"/>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i="1" dirty="0" smtClean="0">
                <a:solidFill>
                  <a:schemeClr val="accent4">
                    <a:lumMod val="50000"/>
                  </a:schemeClr>
                </a:solidFill>
                <a:latin typeface="Century Schoolbook" pitchFamily="18" charset="0"/>
              </a:rPr>
              <a:t>“Yo </a:t>
            </a:r>
            <a:r>
              <a:rPr lang="es-MX" sz="1200" i="1" dirty="0" smtClean="0">
                <a:solidFill>
                  <a:schemeClr val="accent4">
                    <a:lumMod val="50000"/>
                  </a:schemeClr>
                </a:solidFill>
                <a:latin typeface="Century Schoolbook" pitchFamily="18" charset="0"/>
              </a:rPr>
              <a:t>nunca</a:t>
            </a:r>
            <a:r>
              <a:rPr lang="en-US" sz="1200" i="1" dirty="0" smtClean="0">
                <a:solidFill>
                  <a:schemeClr val="accent4">
                    <a:lumMod val="50000"/>
                  </a:schemeClr>
                </a:solidFill>
                <a:latin typeface="Century Schoolbook" pitchFamily="18" charset="0"/>
              </a:rPr>
              <a:t> </a:t>
            </a:r>
            <a:r>
              <a:rPr lang="es-MX" sz="1200" i="1" dirty="0" smtClean="0">
                <a:solidFill>
                  <a:schemeClr val="accent4">
                    <a:lumMod val="50000"/>
                  </a:schemeClr>
                </a:solidFill>
                <a:latin typeface="Century Schoolbook" pitchFamily="18" charset="0"/>
              </a:rPr>
              <a:t>perfeccioné</a:t>
            </a:r>
            <a:r>
              <a:rPr lang="en-US" sz="1200" i="1" dirty="0" smtClean="0">
                <a:solidFill>
                  <a:schemeClr val="accent4">
                    <a:lumMod val="50000"/>
                  </a:schemeClr>
                </a:solidFill>
                <a:latin typeface="Century Schoolbook" pitchFamily="18" charset="0"/>
              </a:rPr>
              <a:t> </a:t>
            </a:r>
            <a:r>
              <a:rPr lang="es-MX" sz="1200" i="1" dirty="0" smtClean="0">
                <a:solidFill>
                  <a:schemeClr val="accent4">
                    <a:lumMod val="50000"/>
                  </a:schemeClr>
                </a:solidFill>
                <a:latin typeface="Century Schoolbook" pitchFamily="18" charset="0"/>
              </a:rPr>
              <a:t>un invento</a:t>
            </a:r>
          </a:p>
          <a:p>
            <a:pPr algn="ctr"/>
            <a:r>
              <a:rPr lang="es-MX" sz="1200" i="1" dirty="0" smtClean="0">
                <a:solidFill>
                  <a:schemeClr val="accent4">
                    <a:lumMod val="50000"/>
                  </a:schemeClr>
                </a:solidFill>
                <a:latin typeface="Century Schoolbook" pitchFamily="18" charset="0"/>
              </a:rPr>
              <a:t> que no pensara en términos </a:t>
            </a:r>
          </a:p>
          <a:p>
            <a:pPr algn="ctr"/>
            <a:r>
              <a:rPr lang="es-MX" sz="1200" i="1" dirty="0" smtClean="0">
                <a:solidFill>
                  <a:schemeClr val="accent4">
                    <a:lumMod val="50000"/>
                  </a:schemeClr>
                </a:solidFill>
                <a:latin typeface="Century Schoolbook" pitchFamily="18" charset="0"/>
              </a:rPr>
              <a:t>del servicio que pudiera dar a otros . . .</a:t>
            </a:r>
          </a:p>
          <a:p>
            <a:pPr algn="ctr"/>
            <a:r>
              <a:rPr lang="es-MX" sz="1200" i="1" dirty="0" smtClean="0">
                <a:solidFill>
                  <a:schemeClr val="accent4">
                    <a:lumMod val="50000"/>
                  </a:schemeClr>
                </a:solidFill>
                <a:latin typeface="Century Schoolbook" pitchFamily="18" charset="0"/>
              </a:rPr>
              <a:t>yo investigo qué necesita</a:t>
            </a:r>
          </a:p>
          <a:p>
            <a:pPr algn="ctr"/>
            <a:r>
              <a:rPr lang="es-MX" sz="1200" i="1" dirty="0" smtClean="0">
                <a:solidFill>
                  <a:schemeClr val="accent4">
                    <a:lumMod val="50000"/>
                  </a:schemeClr>
                </a:solidFill>
                <a:latin typeface="Century Schoolbook" pitchFamily="18" charset="0"/>
              </a:rPr>
              <a:t> el mundo, luego procedo a inventar”.</a:t>
            </a:r>
          </a:p>
        </p:txBody>
      </p:sp>
      <p:sp>
        <p:nvSpPr>
          <p:cNvPr id="3" name="2 Rectángulo"/>
          <p:cNvSpPr/>
          <p:nvPr/>
        </p:nvSpPr>
        <p:spPr>
          <a:xfrm>
            <a:off x="2010442" y="1985783"/>
            <a:ext cx="2170787" cy="307777"/>
          </a:xfrm>
          <a:prstGeom prst="rect">
            <a:avLst/>
          </a:prstGeom>
        </p:spPr>
        <p:txBody>
          <a:bodyPr wrap="none">
            <a:spAutoFit/>
          </a:bodyPr>
          <a:lstStyle/>
          <a:p>
            <a:r>
              <a:rPr lang="en-US"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Thomas A. Edison </a:t>
            </a:r>
          </a:p>
        </p:txBody>
      </p:sp>
      <p:pic>
        <p:nvPicPr>
          <p:cNvPr id="6146" name="Picture 2" descr="http://upload.wikimedia.org/wikipedia/commons/9/9d/Thomas_Edison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5" y="607492"/>
            <a:ext cx="1211283" cy="1597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2" descr="http://www.celebritycarz.com/wp-content/uploads/2008/09/michael-jordan.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9694" y="679500"/>
            <a:ext cx="1304754" cy="1597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cxnSp>
        <p:nvCxnSpPr>
          <p:cNvPr id="6" name="5 Conector recto"/>
          <p:cNvCxnSpPr/>
          <p:nvPr/>
        </p:nvCxnSpPr>
        <p:spPr>
          <a:xfrm flipH="1">
            <a:off x="4573906" y="620688"/>
            <a:ext cx="1" cy="5616624"/>
          </a:xfrm>
          <a:prstGeom prst="line">
            <a:avLst/>
          </a:prstGeom>
        </p:spPr>
        <p:style>
          <a:lnRef idx="3">
            <a:schemeClr val="accent4"/>
          </a:lnRef>
          <a:fillRef idx="0">
            <a:schemeClr val="accent4"/>
          </a:fillRef>
          <a:effectRef idx="2">
            <a:schemeClr val="accent4"/>
          </a:effectRef>
          <a:fontRef idx="minor">
            <a:schemeClr val="tx1"/>
          </a:fontRef>
        </p:style>
      </p:cxnSp>
      <p:sp>
        <p:nvSpPr>
          <p:cNvPr id="8" name="7 Rectángulo"/>
          <p:cNvSpPr/>
          <p:nvPr/>
        </p:nvSpPr>
        <p:spPr>
          <a:xfrm>
            <a:off x="4977767" y="1955811"/>
            <a:ext cx="2016898" cy="307777"/>
          </a:xfrm>
          <a:prstGeom prst="rect">
            <a:avLst/>
          </a:prstGeom>
        </p:spPr>
        <p:txBody>
          <a:bodyPr wrap="none">
            <a:spAutoFit/>
          </a:bodyPr>
          <a:lstStyle/>
          <a:p>
            <a:pPr algn="r"/>
            <a:r>
              <a:rPr lang="es-ES"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Michael </a:t>
            </a:r>
            <a:r>
              <a:rPr lang="es-ES"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Jordán</a:t>
            </a:r>
            <a:endParaRPr lang="es-MX"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9" name="8 Rectángulo"/>
          <p:cNvSpPr/>
          <p:nvPr/>
        </p:nvSpPr>
        <p:spPr>
          <a:xfrm>
            <a:off x="4860032" y="918592"/>
            <a:ext cx="1919416" cy="830997"/>
          </a:xfrm>
          <a:prstGeom prst="rect">
            <a:avLst/>
          </a:prstGeom>
        </p:spPr>
        <p:txBody>
          <a:bodyPr wrap="square">
            <a:spAutoFit/>
          </a:bodyPr>
          <a:lstStyle/>
          <a:p>
            <a:pPr algn="ctr"/>
            <a:r>
              <a:rPr lang="es-ES" sz="1200" i="1" dirty="0">
                <a:solidFill>
                  <a:schemeClr val="tx1">
                    <a:lumMod val="95000"/>
                    <a:lumOff val="5000"/>
                  </a:schemeClr>
                </a:solidFill>
                <a:latin typeface="Century Schoolbook" pitchFamily="18" charset="0"/>
              </a:rPr>
              <a:t>“</a:t>
            </a:r>
            <a:r>
              <a:rPr lang="es-ES" sz="1200" i="1" dirty="0" smtClean="0">
                <a:solidFill>
                  <a:schemeClr val="tx1">
                    <a:lumMod val="95000"/>
                    <a:lumOff val="5000"/>
                  </a:schemeClr>
                </a:solidFill>
                <a:latin typeface="Century Schoolbook" pitchFamily="18" charset="0"/>
              </a:rPr>
              <a:t>Fallé </a:t>
            </a:r>
            <a:r>
              <a:rPr lang="es-ES" sz="1200" i="1" dirty="0">
                <a:solidFill>
                  <a:schemeClr val="tx1">
                    <a:lumMod val="95000"/>
                    <a:lumOff val="5000"/>
                  </a:schemeClr>
                </a:solidFill>
                <a:latin typeface="Century Schoolbook" pitchFamily="18" charset="0"/>
              </a:rPr>
              <a:t>una y otra y otra vez en mi vida, y esa es la razón por la que tuve éxito”.</a:t>
            </a:r>
          </a:p>
        </p:txBody>
      </p:sp>
      <p:cxnSp>
        <p:nvCxnSpPr>
          <p:cNvPr id="10" name="9 Conector recto"/>
          <p:cNvCxnSpPr/>
          <p:nvPr/>
        </p:nvCxnSpPr>
        <p:spPr>
          <a:xfrm rot="5400000">
            <a:off x="4702376" y="188640"/>
            <a:ext cx="0" cy="4608512"/>
          </a:xfrm>
          <a:prstGeom prst="line">
            <a:avLst/>
          </a:prstGeom>
        </p:spPr>
        <p:style>
          <a:lnRef idx="3">
            <a:schemeClr val="accent4"/>
          </a:lnRef>
          <a:fillRef idx="0">
            <a:schemeClr val="accent4"/>
          </a:fillRef>
          <a:effectRef idx="2">
            <a:schemeClr val="accent4"/>
          </a:effectRef>
          <a:fontRef idx="minor">
            <a:schemeClr val="tx1"/>
          </a:fontRef>
        </p:style>
      </p:cxnSp>
      <p:sp>
        <p:nvSpPr>
          <p:cNvPr id="7" name="6 Marcador de número de diapositiva"/>
          <p:cNvSpPr>
            <a:spLocks noGrp="1"/>
          </p:cNvSpPr>
          <p:nvPr>
            <p:ph type="sldNum" sz="quarter" idx="12"/>
          </p:nvPr>
        </p:nvSpPr>
        <p:spPr/>
        <p:txBody>
          <a:bodyPr/>
          <a:lstStyle/>
          <a:p>
            <a:fld id="{805D4288-44B6-4D2C-8261-77B749EDE6EB}" type="slidenum">
              <a:rPr lang="es-MX" smtClean="0"/>
              <a:t>21</a:t>
            </a:fld>
            <a:endParaRPr lang="es-MX"/>
          </a:p>
        </p:txBody>
      </p:sp>
      <p:sp>
        <p:nvSpPr>
          <p:cNvPr id="11" name="10 Rectángulo"/>
          <p:cNvSpPr/>
          <p:nvPr/>
        </p:nvSpPr>
        <p:spPr>
          <a:xfrm>
            <a:off x="2262201" y="2888940"/>
            <a:ext cx="2165783" cy="584775"/>
          </a:xfrm>
          <a:prstGeom prst="rect">
            <a:avLst/>
          </a:prstGeom>
        </p:spPr>
        <p:txBody>
          <a:bodyPr wrap="square">
            <a:spAutoFit/>
          </a:bodyPr>
          <a:lstStyle/>
          <a:p>
            <a:pPr algn="ctr"/>
            <a:r>
              <a:rPr lang="es-MX" sz="1400" i="1" dirty="0">
                <a:latin typeface="Century Schoolbook" pitchFamily="18" charset="0"/>
              </a:rPr>
              <a:t>“Si lo sueñas puedes lograrlo</a:t>
            </a:r>
            <a:r>
              <a:rPr lang="es-MX" dirty="0">
                <a:latin typeface="Century Schoolbook" pitchFamily="18" charset="0"/>
              </a:rPr>
              <a:t>”</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708920"/>
            <a:ext cx="15113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2621187" y="3769295"/>
            <a:ext cx="1560042" cy="307777"/>
          </a:xfrm>
          <a:prstGeom prst="rect">
            <a:avLst/>
          </a:prstGeom>
        </p:spPr>
        <p:txBody>
          <a:bodyPr wrap="none">
            <a:spAutoFit/>
          </a:bodyPr>
          <a:lstStyle/>
          <a:p>
            <a:pPr algn="r"/>
            <a:r>
              <a:rPr lang="es-MX"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Walt Disney</a:t>
            </a:r>
            <a:endParaRPr lang="es-MX"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14" name="13 Rectángulo"/>
          <p:cNvSpPr/>
          <p:nvPr/>
        </p:nvSpPr>
        <p:spPr>
          <a:xfrm>
            <a:off x="4860032" y="2739891"/>
            <a:ext cx="2439662" cy="1015663"/>
          </a:xfrm>
          <a:prstGeom prst="rect">
            <a:avLst/>
          </a:prstGeom>
        </p:spPr>
        <p:txBody>
          <a:bodyPr wrap="square">
            <a:spAutoFit/>
          </a:bodyPr>
          <a:lstStyle/>
          <a:p>
            <a:pPr algn="ctr">
              <a:tabLst>
                <a:tab pos="542925" algn="l"/>
              </a:tabLst>
            </a:pPr>
            <a:r>
              <a:rPr lang="es-MX" sz="1200" i="1" dirty="0">
                <a:latin typeface="Century Schoolbook" pitchFamily="18" charset="0"/>
              </a:rPr>
              <a:t>Vendrá un tiempo en el </a:t>
            </a:r>
            <a:r>
              <a:rPr lang="es-MX" sz="1200" i="1" dirty="0" smtClean="0">
                <a:latin typeface="Century Schoolbook" pitchFamily="18" charset="0"/>
              </a:rPr>
              <a:t>que grandes </a:t>
            </a:r>
            <a:r>
              <a:rPr lang="es-MX" sz="1200" i="1" dirty="0">
                <a:latin typeface="Century Schoolbook" pitchFamily="18" charset="0"/>
              </a:rPr>
              <a:t>oportunidades se </a:t>
            </a:r>
            <a:r>
              <a:rPr lang="es-MX" sz="1200" i="1" dirty="0" smtClean="0">
                <a:latin typeface="Century Schoolbook" pitchFamily="18" charset="0"/>
              </a:rPr>
              <a:t>te presentarán </a:t>
            </a:r>
            <a:r>
              <a:rPr lang="es-MX" sz="1200" i="1" dirty="0">
                <a:latin typeface="Century Schoolbook" pitchFamily="18" charset="0"/>
              </a:rPr>
              <a:t>y tienes que estar </a:t>
            </a:r>
            <a:r>
              <a:rPr lang="es-MX" sz="1200" i="1" dirty="0" smtClean="0">
                <a:latin typeface="Century Schoolbook" pitchFamily="18" charset="0"/>
              </a:rPr>
              <a:t>en posición para aprovecharlas</a:t>
            </a:r>
            <a:r>
              <a:rPr lang="es-MX" sz="1200" i="1" dirty="0">
                <a:latin typeface="Century Schoolbook" pitchFamily="18" charset="0"/>
              </a:rPr>
              <a:t>”.</a:t>
            </a:r>
          </a:p>
        </p:txBody>
      </p:sp>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2191" y="2636912"/>
            <a:ext cx="1485809" cy="188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5336123" y="3861048"/>
            <a:ext cx="1539204" cy="307777"/>
          </a:xfrm>
          <a:prstGeom prst="rect">
            <a:avLst/>
          </a:prstGeom>
        </p:spPr>
        <p:txBody>
          <a:bodyPr wrap="none">
            <a:spAutoFit/>
          </a:bodyPr>
          <a:lstStyle/>
          <a:p>
            <a:pPr algn="r"/>
            <a:r>
              <a:rPr lang="es-ES"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Sam </a:t>
            </a:r>
            <a:r>
              <a:rPr lang="es-ES" sz="14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Walton</a:t>
            </a:r>
            <a:endParaRPr lang="es-ES"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sp>
        <p:nvSpPr>
          <p:cNvPr id="17" name="16 Rectángulo"/>
          <p:cNvSpPr/>
          <p:nvPr/>
        </p:nvSpPr>
        <p:spPr>
          <a:xfrm>
            <a:off x="5263187" y="4164046"/>
            <a:ext cx="1685077" cy="215444"/>
          </a:xfrm>
          <a:prstGeom prst="rect">
            <a:avLst/>
          </a:prstGeom>
        </p:spPr>
        <p:txBody>
          <a:bodyPr wrap="none">
            <a:spAutoFit/>
          </a:bodyPr>
          <a:lstStyle/>
          <a:p>
            <a:pPr algn="r"/>
            <a:r>
              <a:rPr lang="es-ES" sz="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Fundador de</a:t>
            </a:r>
            <a:r>
              <a:rPr lang="es-ES" sz="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 </a:t>
            </a:r>
            <a:r>
              <a:rPr lang="es-ES" sz="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WALMART </a:t>
            </a:r>
            <a:endParaRPr lang="es-MX" sz="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cxnSp>
        <p:nvCxnSpPr>
          <p:cNvPr id="19" name="18 Conector recto"/>
          <p:cNvCxnSpPr/>
          <p:nvPr/>
        </p:nvCxnSpPr>
        <p:spPr>
          <a:xfrm rot="5400000">
            <a:off x="4788024" y="2492896"/>
            <a:ext cx="0" cy="4608512"/>
          </a:xfrm>
          <a:prstGeom prst="line">
            <a:avLst/>
          </a:prstGeom>
        </p:spPr>
        <p:style>
          <a:lnRef idx="3">
            <a:schemeClr val="accent4"/>
          </a:lnRef>
          <a:fillRef idx="0">
            <a:schemeClr val="accent4"/>
          </a:fillRef>
          <a:effectRef idx="2">
            <a:schemeClr val="accent4"/>
          </a:effectRef>
          <a:fontRef idx="minor">
            <a:schemeClr val="tx1"/>
          </a:fontRef>
        </p:style>
      </p:cxnSp>
      <p:sp>
        <p:nvSpPr>
          <p:cNvPr id="20" name="19 Rectángulo"/>
          <p:cNvSpPr/>
          <p:nvPr/>
        </p:nvSpPr>
        <p:spPr>
          <a:xfrm>
            <a:off x="4860032" y="5014917"/>
            <a:ext cx="2144608" cy="646331"/>
          </a:xfrm>
          <a:prstGeom prst="rect">
            <a:avLst/>
          </a:prstGeom>
        </p:spPr>
        <p:txBody>
          <a:bodyPr wrap="square">
            <a:spAutoFit/>
          </a:bodyPr>
          <a:lstStyle/>
          <a:p>
            <a:pPr algn="ctr"/>
            <a:r>
              <a:rPr lang="es-MX" sz="1200" i="1" dirty="0">
                <a:latin typeface="Century Schoolbook" pitchFamily="18" charset="0"/>
              </a:rPr>
              <a:t>“La  mejor manera </a:t>
            </a:r>
            <a:r>
              <a:rPr lang="es-MX" sz="1200" i="1" dirty="0" smtClean="0">
                <a:latin typeface="Century Schoolbook" pitchFamily="18" charset="0"/>
              </a:rPr>
              <a:t>de tener </a:t>
            </a:r>
            <a:r>
              <a:rPr lang="es-MX" sz="1200" i="1" dirty="0">
                <a:latin typeface="Century Schoolbook" pitchFamily="18" charset="0"/>
              </a:rPr>
              <a:t>una buena </a:t>
            </a:r>
            <a:r>
              <a:rPr lang="es-MX" sz="1200" i="1" dirty="0" smtClean="0">
                <a:latin typeface="Century Schoolbook" pitchFamily="18" charset="0"/>
              </a:rPr>
              <a:t>idea es </a:t>
            </a:r>
            <a:r>
              <a:rPr lang="es-MX" sz="1200" i="1" dirty="0">
                <a:latin typeface="Century Schoolbook" pitchFamily="18" charset="0"/>
              </a:rPr>
              <a:t>tener muchas ideas”</a:t>
            </a:r>
          </a:p>
        </p:txBody>
      </p:sp>
      <p:sp>
        <p:nvSpPr>
          <p:cNvPr id="21" name="20 Rectángulo"/>
          <p:cNvSpPr/>
          <p:nvPr/>
        </p:nvSpPr>
        <p:spPr>
          <a:xfrm>
            <a:off x="5148064" y="5785519"/>
            <a:ext cx="1794081" cy="307777"/>
          </a:xfrm>
          <a:prstGeom prst="rect">
            <a:avLst/>
          </a:prstGeom>
        </p:spPr>
        <p:txBody>
          <a:bodyPr wrap="none">
            <a:spAutoFit/>
          </a:bodyPr>
          <a:lstStyle/>
          <a:p>
            <a:pPr algn="r"/>
            <a:r>
              <a:rPr lang="es-ES" sz="1400" b="1" i="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Linus</a:t>
            </a:r>
            <a:r>
              <a:rPr lang="es-ES"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 Pauling</a:t>
            </a:r>
            <a:endParaRPr lang="es-MX"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endParaRPr>
          </a:p>
        </p:txBody>
      </p:sp>
      <p:pic>
        <p:nvPicPr>
          <p:cNvPr id="307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2191" y="4653136"/>
            <a:ext cx="1443497" cy="166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Rectángulo"/>
          <p:cNvSpPr/>
          <p:nvPr/>
        </p:nvSpPr>
        <p:spPr>
          <a:xfrm>
            <a:off x="2342508" y="5007545"/>
            <a:ext cx="2117400" cy="646331"/>
          </a:xfrm>
          <a:prstGeom prst="rect">
            <a:avLst/>
          </a:prstGeom>
        </p:spPr>
        <p:txBody>
          <a:bodyPr wrap="square">
            <a:spAutoFit/>
          </a:bodyPr>
          <a:lstStyle/>
          <a:p>
            <a:pPr algn="ctr"/>
            <a:r>
              <a:rPr lang="es-ES" sz="1200" i="1" dirty="0">
                <a:latin typeface="Century Schoolbook" pitchFamily="18" charset="0"/>
              </a:rPr>
              <a:t>“Cualquier cosa que la mente puede concebir y creer, la puede alcanzar”.</a:t>
            </a:r>
          </a:p>
        </p:txBody>
      </p:sp>
      <p:sp>
        <p:nvSpPr>
          <p:cNvPr id="24" name="23 Rectángulo"/>
          <p:cNvSpPr/>
          <p:nvPr/>
        </p:nvSpPr>
        <p:spPr>
          <a:xfrm>
            <a:off x="2603811" y="5785519"/>
            <a:ext cx="1853391" cy="307777"/>
          </a:xfrm>
          <a:prstGeom prst="rect">
            <a:avLst/>
          </a:prstGeom>
        </p:spPr>
        <p:txBody>
          <a:bodyPr wrap="none">
            <a:spAutoFit/>
          </a:bodyPr>
          <a:lstStyle/>
          <a:p>
            <a:pPr algn="r"/>
            <a:r>
              <a:rPr lang="es-MX"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Schoolbook" pitchFamily="18" charset="0"/>
              </a:rPr>
              <a:t>NAPOLEÓN HILL</a:t>
            </a:r>
          </a:p>
        </p:txBody>
      </p:sp>
      <p:pic>
        <p:nvPicPr>
          <p:cNvPr id="307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4797152"/>
            <a:ext cx="1700213" cy="152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97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2"/>
                                          </p:stCondLst>
                                        </p:cTn>
                                        <p:tgtEl>
                                          <p:spTgt spid="2"/>
                                        </p:tgtEl>
                                      </p:cBhvr>
                                      <p:to x="100000" y="60000"/>
                                    </p:animScale>
                                    <p:animScale>
                                      <p:cBhvr>
                                        <p:cTn id="14" dur="41"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1" decel="50000">
                                          <p:stCondLst>
                                            <p:cond delay="335"/>
                                          </p:stCondLst>
                                        </p:cTn>
                                        <p:tgtEl>
                                          <p:spTgt spid="2"/>
                                        </p:tgtEl>
                                      </p:cBhvr>
                                      <p:to x="100000" y="100000"/>
                                    </p:animScale>
                                    <p:animScale>
                                      <p:cBhvr>
                                        <p:cTn id="17" dur="7">
                                          <p:stCondLst>
                                            <p:cond delay="410"/>
                                          </p:stCondLst>
                                        </p:cTn>
                                        <p:tgtEl>
                                          <p:spTgt spid="2"/>
                                        </p:tgtEl>
                                      </p:cBhvr>
                                      <p:to x="100000" y="90000"/>
                                    </p:animScale>
                                    <p:animScale>
                                      <p:cBhvr>
                                        <p:cTn id="18" dur="41"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1" decel="50000">
                                          <p:stCondLst>
                                            <p:cond delay="459"/>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6"/>
          <p:cNvGraphicFramePr>
            <a:graphicFrameLocks noGrp="1"/>
          </p:cNvGraphicFramePr>
          <p:nvPr>
            <p:extLst>
              <p:ext uri="{D42A27DB-BD31-4B8C-83A1-F6EECF244321}">
                <p14:modId xmlns:p14="http://schemas.microsoft.com/office/powerpoint/2010/main" val="336773591"/>
              </p:ext>
            </p:extLst>
          </p:nvPr>
        </p:nvGraphicFramePr>
        <p:xfrm>
          <a:off x="323850" y="1203598"/>
          <a:ext cx="8496298" cy="3881586"/>
        </p:xfrm>
        <a:graphic>
          <a:graphicData uri="http://schemas.openxmlformats.org/drawingml/2006/table">
            <a:tbl>
              <a:tblPr/>
              <a:tblGrid>
                <a:gridCol w="418923"/>
                <a:gridCol w="4261275"/>
                <a:gridCol w="763220"/>
                <a:gridCol w="763220"/>
                <a:gridCol w="763220"/>
                <a:gridCol w="763220"/>
                <a:gridCol w="763220"/>
              </a:tblGrid>
              <a:tr h="184488">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PREGUNTAS</a:t>
                      </a:r>
                      <a:endParaRPr kumimoji="0" lang="es-ES" sz="14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4C4C4"/>
                    </a:solidFill>
                  </a:tcPr>
                </a:tc>
                <a:tc rowSpan="2" hMerge="1">
                  <a:txBody>
                    <a:bodyPr/>
                    <a:lstStyle/>
                    <a:p>
                      <a:endParaRPr lang="es-MX"/>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MARQUE CON UNA “X” LO QUE CONSIDERA CONCUERDA CON USTED</a:t>
                      </a:r>
                      <a:endParaRPr kumimoji="0" lang="es-ES" sz="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40593">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DEFINITI-VAMENTE SI</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PROBABLE-MENTE SI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DEPENDE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PROBABLE-MENTE 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DEFINITI-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VAMENTE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4C4C4"/>
                    </a:solidFill>
                  </a:tcPr>
                </a:tc>
              </a:tr>
              <a:tr h="21287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gridSpan="6">
                  <a:txBody>
                    <a:bodyPr/>
                    <a:lstStyle/>
                    <a:p>
                      <a:r>
                        <a:rPr lang="es-MX" sz="900" b="1" u="none" strike="noStrike" kern="1200" dirty="0" smtClean="0">
                          <a:solidFill>
                            <a:schemeClr val="tx1"/>
                          </a:solidFill>
                          <a:effectLst/>
                          <a:latin typeface="+mn-lt"/>
                          <a:ea typeface="+mn-ea"/>
                          <a:cs typeface="+mn-cs"/>
                        </a:rPr>
                        <a:t>CONTESTA LAS SIGUIENTES PREGUNTAS</a:t>
                      </a:r>
                      <a:endParaRPr lang="es-MX" sz="900" b="1" u="none" strike="noStrike" kern="1200" dirty="0">
                        <a:solidFill>
                          <a:schemeClr val="tx1"/>
                        </a:solidFill>
                        <a:effectLst/>
                        <a:latin typeface="+mn-lt"/>
                        <a:ea typeface="+mn-ea"/>
                        <a:cs typeface="+mn-cs"/>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12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mn-lt"/>
                          <a:ea typeface="Times New Roman" pitchFamily="18" charset="0"/>
                          <a:cs typeface="Arial"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lang="es-AR" sz="800" dirty="0" smtClean="0">
                          <a:effectLst/>
                          <a:latin typeface="+mn-lt"/>
                          <a:cs typeface="Arial" pitchFamily="34" charset="0"/>
                        </a:rPr>
                        <a:t>¿TIENES UNA BAJA AVERSIÓN AL RIESGO?</a:t>
                      </a:r>
                      <a:endParaRPr kumimoji="0" lang="es-ES" sz="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05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mn-lt"/>
                          <a:ea typeface="Times New Roman" pitchFamily="18" charset="0"/>
                          <a:cs typeface="Arial"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algn="just">
                        <a:spcBef>
                          <a:spcPts val="0"/>
                        </a:spcBef>
                        <a:spcAft>
                          <a:spcPts val="0"/>
                        </a:spcAft>
                      </a:pPr>
                      <a:r>
                        <a:rPr lang="es-MX" sz="800" u="none" strike="noStrike" kern="1200" dirty="0" smtClean="0">
                          <a:solidFill>
                            <a:schemeClr val="tx1"/>
                          </a:solidFill>
                          <a:effectLst/>
                          <a:latin typeface="+mn-lt"/>
                          <a:ea typeface="+mn-ea"/>
                          <a:cs typeface="Arial" pitchFamily="34" charset="0"/>
                        </a:rPr>
                        <a:t>¿PODRÍAS SOPORTAR BIEN LA SITUACIÓN DE NO SABER DE DONDE VA A SALIR TU SUELDO EL MES QUE VIENE?</a:t>
                      </a:r>
                      <a:endParaRPr lang="es-MX" sz="800" u="none" strike="noStrike" kern="1200" dirty="0">
                        <a:solidFill>
                          <a:schemeClr val="tx1"/>
                        </a:solidFill>
                        <a:effectLst/>
                        <a:latin typeface="+mn-lt"/>
                        <a:ea typeface="+mn-ea"/>
                        <a:cs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2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mn-lt"/>
                          <a:ea typeface="Times New Roman" pitchFamily="18" charset="0"/>
                          <a:cs typeface="Arial"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lang="es-AR" sz="800" dirty="0" smtClean="0">
                          <a:effectLst/>
                          <a:latin typeface="+mn-lt"/>
                          <a:cs typeface="Arial" pitchFamily="34" charset="0"/>
                        </a:rPr>
                        <a:t>¿TE GUSTA MÁS SER LÍDER QUE SEGUIDOR/A?</a:t>
                      </a:r>
                      <a:endParaRPr kumimoji="0" lang="es-ES" sz="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2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mn-lt"/>
                          <a:ea typeface="Times New Roman" pitchFamily="18" charset="0"/>
                          <a:cs typeface="Arial"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s-MX" sz="800" u="none" strike="noStrike" kern="1200" dirty="0" smtClean="0">
                          <a:solidFill>
                            <a:schemeClr val="tx1"/>
                          </a:solidFill>
                          <a:effectLst/>
                          <a:latin typeface="+mn-lt"/>
                          <a:ea typeface="+mn-ea"/>
                          <a:cs typeface="Arial" pitchFamily="34" charset="0"/>
                        </a:rPr>
                        <a:t>¿SERÍAS CAPAZ DE PLANEAR UN PROYECTO Y LLEVARLO</a:t>
                      </a:r>
                      <a:r>
                        <a:rPr lang="es-MX" sz="800" u="none" strike="noStrike" kern="1200" baseline="0" dirty="0" smtClean="0">
                          <a:solidFill>
                            <a:schemeClr val="tx1"/>
                          </a:solidFill>
                          <a:effectLst/>
                          <a:latin typeface="+mn-lt"/>
                          <a:ea typeface="+mn-ea"/>
                          <a:cs typeface="Arial" pitchFamily="34" charset="0"/>
                        </a:rPr>
                        <a:t> </a:t>
                      </a:r>
                      <a:r>
                        <a:rPr lang="es-MX" sz="800" u="none" strike="noStrike" kern="1200" dirty="0" smtClean="0">
                          <a:solidFill>
                            <a:schemeClr val="tx1"/>
                          </a:solidFill>
                          <a:effectLst/>
                          <a:latin typeface="+mn-lt"/>
                          <a:ea typeface="+mn-ea"/>
                          <a:cs typeface="Arial" pitchFamily="34" charset="0"/>
                        </a:rPr>
                        <a:t>HASTA SU IMPLEMENTACIÓN?</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2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mn-lt"/>
                          <a:ea typeface="Times New Roman" pitchFamily="18" charset="0"/>
                          <a:cs typeface="Arial"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algn="just">
                        <a:spcBef>
                          <a:spcPts val="0"/>
                        </a:spcBef>
                        <a:spcAft>
                          <a:spcPts val="0"/>
                        </a:spcAft>
                      </a:pPr>
                      <a:r>
                        <a:rPr lang="es-MX" sz="800" u="none" strike="noStrike" kern="1200" dirty="0" smtClean="0">
                          <a:solidFill>
                            <a:schemeClr val="tx1"/>
                          </a:solidFill>
                          <a:effectLst/>
                          <a:latin typeface="+mn-lt"/>
                          <a:ea typeface="+mn-ea"/>
                          <a:cs typeface="Arial" pitchFamily="34" charset="0"/>
                        </a:rPr>
                        <a:t>¿ERES DE LOS/LAS QUE SE PONE METAS Y LE GUSTA ALCANZARLAS?</a:t>
                      </a:r>
                      <a:endParaRPr lang="es-MX" sz="800" u="none" strike="noStrike" kern="1200" dirty="0">
                        <a:solidFill>
                          <a:schemeClr val="tx1"/>
                        </a:solidFill>
                        <a:effectLst/>
                        <a:latin typeface="+mn-lt"/>
                        <a:ea typeface="+mn-ea"/>
                        <a:cs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2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mn-lt"/>
                          <a:ea typeface="Times New Roman" pitchFamily="18" charset="0"/>
                          <a:cs typeface="Arial" pitchFamily="34"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lang="es-AR" sz="800" dirty="0" smtClean="0">
                          <a:effectLst/>
                          <a:latin typeface="+mn-lt"/>
                          <a:cs typeface="Arial" pitchFamily="34" charset="0"/>
                        </a:rPr>
                        <a:t>¿ERES UNA PERSONA OPTIMISTA?</a:t>
                      </a:r>
                      <a:endParaRPr kumimoji="0" lang="es-ES" sz="8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05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mn-lt"/>
                          <a:ea typeface="Times New Roman" pitchFamily="18" charset="0"/>
                          <a:cs typeface="Arial" pitchFamily="34"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s-MX" sz="800" kern="1200" dirty="0" smtClean="0">
                          <a:solidFill>
                            <a:schemeClr val="tx1"/>
                          </a:solidFill>
                          <a:effectLst/>
                          <a:latin typeface="+mn-lt"/>
                          <a:ea typeface="+mn-ea"/>
                          <a:cs typeface="Arial" pitchFamily="34" charset="0"/>
                        </a:rPr>
                        <a:t>SI LAS COSAS NO SALEN COMO LO PLANEASTE, ¿PENSARÍAS QUE FUE UNA EXPERIENCIA VALIOSA MAS QUE UN FRACASO?</a:t>
                      </a:r>
                      <a:endParaRPr lang="es-ES" sz="800" kern="1200" dirty="0" smtClean="0">
                        <a:solidFill>
                          <a:schemeClr val="tx1"/>
                        </a:solidFill>
                        <a:effectLst/>
                        <a:latin typeface="+mn-lt"/>
                        <a:ea typeface="+mn-ea"/>
                        <a:cs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28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mn-lt"/>
                          <a:ea typeface="Times New Roman" pitchFamily="18" charset="0"/>
                          <a:cs typeface="Arial" pitchFamily="34"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s-MX" sz="800" kern="1200" dirty="0" smtClean="0">
                          <a:solidFill>
                            <a:schemeClr val="tx1"/>
                          </a:solidFill>
                          <a:effectLst/>
                          <a:latin typeface="+mn-lt"/>
                          <a:ea typeface="+mn-ea"/>
                          <a:cs typeface="Arial" pitchFamily="34" charset="0"/>
                        </a:rPr>
                        <a:t>¿ERES UNA PERSONA DISCIPLINADA, MANEJAS BIEN TUS TIEMPOS?</a:t>
                      </a:r>
                      <a:endParaRPr lang="es-ES" sz="800" kern="1200" dirty="0" smtClean="0">
                        <a:solidFill>
                          <a:schemeClr val="tx1"/>
                        </a:solidFill>
                        <a:effectLst/>
                        <a:latin typeface="+mn-lt"/>
                        <a:ea typeface="+mn-ea"/>
                        <a:cs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85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mn-lt"/>
                          <a:ea typeface="Times New Roman" pitchFamily="18" charset="0"/>
                          <a:cs typeface="Arial" pitchFamily="34"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s-MX" sz="800" kern="1200" dirty="0" smtClean="0">
                          <a:solidFill>
                            <a:schemeClr val="tx1"/>
                          </a:solidFill>
                          <a:effectLst/>
                          <a:latin typeface="+mn-lt"/>
                          <a:ea typeface="+mn-ea"/>
                          <a:cs typeface="Arial" pitchFamily="34" charset="0"/>
                        </a:rPr>
                        <a:t>¿PREFIERES LA LIBERTAD Y LA CREATIVIDAD SOBRE POLÍTICAS, PROCEDIMIENTOS Y ESTRUCTURAS?</a:t>
                      </a:r>
                      <a:endParaRPr lang="es-ES" sz="800" kern="1200" dirty="0" smtClean="0">
                        <a:solidFill>
                          <a:schemeClr val="tx1"/>
                        </a:solidFill>
                        <a:effectLst/>
                        <a:latin typeface="+mn-lt"/>
                        <a:ea typeface="+mn-ea"/>
                        <a:cs typeface="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8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287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mn-lt"/>
                          <a:ea typeface="Times New Roman" pitchFamily="18" charset="0"/>
                          <a:cs typeface="Arial" pitchFamily="34" charset="0"/>
                        </a:rPr>
                        <a:t>SUBTOTALES</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ES" sz="7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90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9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287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mn-lt"/>
                          <a:ea typeface="Times New Roman" pitchFamily="18" charset="0"/>
                          <a:cs typeface="Arial" pitchFamily="34" charset="0"/>
                        </a:rPr>
                        <a:t>MULTIPLIQUE LOS SUBTOTALES POR LAS CANTIDADES</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hMerge="1">
                  <a:txBody>
                    <a:bodyPr/>
                    <a:lstStyle/>
                    <a:p>
                      <a:endParaRPr lang="es-MX"/>
                    </a:p>
                  </a:txBody>
                  <a:tcP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mn-lt"/>
                          <a:cs typeface="Arial" pitchFamily="34" charset="0"/>
                        </a:rPr>
                        <a:t>X5</a:t>
                      </a:r>
                      <a:endParaRPr kumimoji="0" lang="es-MX" sz="900" b="0" i="0" u="none" strike="noStrike" cap="none" normalizeH="0" baseline="0" dirty="0" smtClean="0">
                        <a:ln>
                          <a:noFill/>
                        </a:ln>
                        <a:solidFill>
                          <a:schemeClr val="tx1"/>
                        </a:solidFill>
                        <a:effectLst/>
                        <a:latin typeface="+mn-lt"/>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mn-lt"/>
                          <a:cs typeface="Arial" pitchFamily="34" charset="0"/>
                        </a:rPr>
                        <a:t>X4</a:t>
                      </a:r>
                      <a:endParaRPr kumimoji="0" lang="es-MX" sz="9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r>
                        <a:rPr lang="es-ES" sz="900" dirty="0" smtClean="0">
                          <a:latin typeface="+mn-lt"/>
                          <a:cs typeface="Arial" pitchFamily="34" charset="0"/>
                        </a:rPr>
                        <a:t>X3</a:t>
                      </a:r>
                      <a:endParaRPr lang="es-MX" sz="900" dirty="0">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mn-lt"/>
                          <a:cs typeface="Arial" pitchFamily="34" charset="0"/>
                        </a:rPr>
                        <a:t>X2</a:t>
                      </a:r>
                      <a:endParaRPr kumimoji="0" lang="es-MX" sz="9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b="0" i="0" u="none" strike="noStrike" cap="none" normalizeH="0" baseline="0" dirty="0" smtClean="0">
                          <a:ln>
                            <a:noFill/>
                          </a:ln>
                          <a:solidFill>
                            <a:schemeClr val="tx1"/>
                          </a:solidFill>
                          <a:effectLst/>
                          <a:latin typeface="+mn-lt"/>
                          <a:cs typeface="Arial" pitchFamily="34" charset="0"/>
                        </a:rPr>
                        <a:t>X1</a:t>
                      </a:r>
                      <a:endParaRPr kumimoji="0" lang="es-MX" sz="900" b="0" i="0" u="none" strike="noStrike" cap="none" normalizeH="0" baseline="0" dirty="0" smtClean="0">
                        <a:ln>
                          <a:noFill/>
                        </a:ln>
                        <a:solidFill>
                          <a:schemeClr val="tx1"/>
                        </a:solidFill>
                        <a:effectLst/>
                        <a:latin typeface="+mn-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287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mn-lt"/>
                          <a:ea typeface="Times New Roman" pitchFamily="18" charset="0"/>
                          <a:cs typeface="Arial" pitchFamily="34" charset="0"/>
                        </a:rPr>
                        <a:t>TOTALES</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hMerge="1">
                  <a:txBody>
                    <a:bodyPr/>
                    <a:lstStyle/>
                    <a:p>
                      <a:endParaRPr lang="es-MX"/>
                    </a:p>
                  </a:txBody>
                  <a:tcP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90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9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287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mn-lt"/>
                          <a:ea typeface="Times New Roman" pitchFamily="18" charset="0"/>
                          <a:cs typeface="Arial" pitchFamily="34" charset="0"/>
                        </a:rPr>
                        <a:t>GRAN TOTAL</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C4C4"/>
                    </a:solidFill>
                  </a:tcPr>
                </a:tc>
                <a:tc hMerge="1">
                  <a:txBody>
                    <a:bodyPr/>
                    <a:lstStyle/>
                    <a:p>
                      <a:endParaRPr lang="es-MX"/>
                    </a:p>
                  </a:txBody>
                  <a:tcPr>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900">
                        <a:latin typeface="+mn-lt"/>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endParaRPr lang="es-MX" sz="900" dirty="0">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2"/>
          <p:cNvSpPr>
            <a:spLocks noChangeArrowheads="1"/>
          </p:cNvSpPr>
          <p:nvPr/>
        </p:nvSpPr>
        <p:spPr bwMode="auto">
          <a:xfrm>
            <a:off x="278356" y="127665"/>
            <a:ext cx="8642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sz="1200" b="1" dirty="0"/>
              <a:t>AUTO EVALUACIÓN 6</a:t>
            </a:r>
            <a:r>
              <a:rPr lang="es-ES" sz="1200" b="1" dirty="0" smtClean="0"/>
              <a:t>.1.1: TEST DEL EMPRENDEDOR</a:t>
            </a:r>
            <a:endParaRPr lang="es-ES" sz="1200" b="1" dirty="0"/>
          </a:p>
        </p:txBody>
      </p:sp>
      <p:sp>
        <p:nvSpPr>
          <p:cNvPr id="2" name="1 CuadroTexto"/>
          <p:cNvSpPr txBox="1"/>
          <p:nvPr/>
        </p:nvSpPr>
        <p:spPr>
          <a:xfrm>
            <a:off x="323850" y="519644"/>
            <a:ext cx="8496300" cy="677108"/>
          </a:xfrm>
          <a:prstGeom prst="rect">
            <a:avLst/>
          </a:prstGeom>
          <a:noFill/>
        </p:spPr>
        <p:txBody>
          <a:bodyPr wrap="square" rtlCol="0">
            <a:spAutoFit/>
          </a:bodyPr>
          <a:lstStyle/>
          <a:p>
            <a:pPr algn="l"/>
            <a:r>
              <a:rPr lang="es-MX" sz="900" dirty="0" smtClean="0">
                <a:latin typeface="+mj-lt"/>
              </a:rPr>
              <a:t>CONTESTA LAS SIGUIENTES PREGUNTAS, CADA UNA CON UNA ESCALA DE 1 AL 5, EN DONDE:</a:t>
            </a:r>
          </a:p>
          <a:p>
            <a:pPr algn="l"/>
            <a:r>
              <a:rPr lang="es-MX" sz="900" dirty="0" smtClean="0">
                <a:latin typeface="+mj-lt"/>
              </a:rPr>
              <a:t> </a:t>
            </a:r>
            <a:endParaRPr lang="es-MX" sz="500" dirty="0" smtClean="0">
              <a:latin typeface="+mj-lt"/>
            </a:endParaRPr>
          </a:p>
          <a:p>
            <a:pPr algn="l"/>
            <a:r>
              <a:rPr lang="es-MX" sz="900" dirty="0" smtClean="0">
                <a:latin typeface="+mj-lt"/>
              </a:rPr>
              <a:t>1= DEFINITIVAMENTE NO;	 2= PROBABLEMENTE NO; 	3= DEPENDE; 	4= PROBABLEMENTE SI;  5= DEFINITIVAMENTE SI </a:t>
            </a:r>
          </a:p>
          <a:p>
            <a:pPr algn="l"/>
            <a:endParaRPr lang="es-MX" sz="100" dirty="0" smtClean="0">
              <a:latin typeface="+mj-lt"/>
            </a:endParaRPr>
          </a:p>
          <a:p>
            <a:pPr algn="l"/>
            <a:r>
              <a:rPr lang="es-MX" sz="900" dirty="0" smtClean="0">
                <a:latin typeface="+mj-lt"/>
              </a:rPr>
              <a:t>LUEGO SUMA LOS PUNTAJES DE CADA RESPUESTA PARA OBTENER TU TOTAL.</a:t>
            </a:r>
          </a:p>
        </p:txBody>
      </p:sp>
      <p:sp>
        <p:nvSpPr>
          <p:cNvPr id="6" name="5 Marcador de número de diapositiva"/>
          <p:cNvSpPr>
            <a:spLocks noGrp="1"/>
          </p:cNvSpPr>
          <p:nvPr>
            <p:ph type="sldNum" sz="quarter" idx="12"/>
          </p:nvPr>
        </p:nvSpPr>
        <p:spPr/>
        <p:txBody>
          <a:bodyPr/>
          <a:lstStyle/>
          <a:p>
            <a:pPr>
              <a:defRPr/>
            </a:pPr>
            <a:fld id="{1AFDFDF3-C41C-4BA6-901A-A84E827088C5}" type="slidenum">
              <a:rPr lang="es-ES" smtClean="0"/>
              <a:pPr>
                <a:defRPr/>
              </a:pPr>
              <a:t>22</a:t>
            </a:fld>
            <a:endParaRPr lang="es-ES"/>
          </a:p>
        </p:txBody>
      </p:sp>
      <p:graphicFrame>
        <p:nvGraphicFramePr>
          <p:cNvPr id="7" name="Group 56"/>
          <p:cNvGraphicFramePr>
            <a:graphicFrameLocks noGrp="1"/>
          </p:cNvGraphicFramePr>
          <p:nvPr>
            <p:extLst>
              <p:ext uri="{D42A27DB-BD31-4B8C-83A1-F6EECF244321}">
                <p14:modId xmlns:p14="http://schemas.microsoft.com/office/powerpoint/2010/main" val="1421946039"/>
              </p:ext>
            </p:extLst>
          </p:nvPr>
        </p:nvGraphicFramePr>
        <p:xfrm>
          <a:off x="1403648" y="5170512"/>
          <a:ext cx="6264374" cy="1143000"/>
        </p:xfrm>
        <a:graphic>
          <a:graphicData uri="http://schemas.openxmlformats.org/drawingml/2006/table">
            <a:tbl>
              <a:tblPr/>
              <a:tblGrid>
                <a:gridCol w="876634"/>
                <a:gridCol w="5387740"/>
              </a:tblGrid>
              <a:tr h="127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mn-lt"/>
                        </a:rPr>
                        <a:t>PUNTUACIÓN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mn-lt"/>
                        </a:rPr>
                        <a:t>INTERPRETACIÓN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r>
              <a:tr h="127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AR" sz="900" b="1" dirty="0" smtClean="0">
                          <a:effectLst/>
                          <a:latin typeface="+mn-lt"/>
                        </a:rPr>
                        <a:t>DE 41 A 45 </a:t>
                      </a:r>
                      <a:endParaRPr kumimoji="0" lang="es-ES" sz="900" b="1"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AR" sz="900" dirty="0" smtClean="0">
                          <a:effectLst/>
                          <a:latin typeface="+mn-lt"/>
                        </a:rPr>
                        <a:t>TIENES UNA MARCADA NATURALEZA EMPRENDEDORA.</a:t>
                      </a:r>
                      <a:endParaRPr kumimoji="0" lang="es-ES" sz="9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AR" sz="900" b="1" dirty="0" smtClean="0">
                          <a:effectLst/>
                          <a:latin typeface="+mn-lt"/>
                        </a:rPr>
                        <a:t>DE 35 A 40</a:t>
                      </a:r>
                      <a:endParaRPr kumimoji="0" lang="es-ES" sz="900" b="1"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900" dirty="0" smtClean="0">
                          <a:effectLst/>
                          <a:latin typeface="+mn-lt"/>
                        </a:rPr>
                        <a:t>PODRÍAS AVENTURARTE EN UN EMPRENDIMIENTO.</a:t>
                      </a:r>
                      <a:endParaRPr kumimoji="0" lang="es-ES" sz="9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AR" sz="900" b="1" dirty="0" smtClean="0">
                          <a:effectLst/>
                          <a:latin typeface="+mn-lt"/>
                        </a:rPr>
                        <a:t>DE 21 A 34</a:t>
                      </a:r>
                      <a:endParaRPr kumimoji="0" lang="es-ES" sz="900" b="1"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s-MX" sz="900" u="none" strike="noStrike" kern="1200" dirty="0" smtClean="0">
                          <a:solidFill>
                            <a:schemeClr val="tx1"/>
                          </a:solidFill>
                          <a:effectLst/>
                          <a:latin typeface="+mn-lt"/>
                          <a:ea typeface="+mn-ea"/>
                          <a:cs typeface="+mn-cs"/>
                        </a:rPr>
                        <a:t>DEBERÍAS CONSIDERAR SERIAMENTE SI ESTÁS PREPARADO PARA ESTE DESAFÍO.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AR" sz="900" b="1" dirty="0" smtClean="0">
                          <a:effectLst/>
                          <a:latin typeface="+mn-lt"/>
                        </a:rPr>
                        <a:t>DE 9 A 20</a:t>
                      </a:r>
                      <a:endParaRPr kumimoji="0" lang="es-ES" sz="900" b="1"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s-MX" sz="900" u="none" strike="noStrike" kern="1200" dirty="0" smtClean="0">
                          <a:solidFill>
                            <a:schemeClr val="tx1"/>
                          </a:solidFill>
                          <a:effectLst/>
                          <a:latin typeface="+mn-lt"/>
                          <a:ea typeface="+mn-ea"/>
                          <a:cs typeface="+mn-cs"/>
                        </a:rPr>
                        <a:t>NO ESTÁS PREPARADO TODAVÍA PARA EMPRENDER ALGO POR TU CUENTA.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14221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490747" y="4509120"/>
            <a:ext cx="7929562" cy="116952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Capitulo  6.2</a:t>
            </a:r>
          </a:p>
          <a:p>
            <a:pPr algn="ctr">
              <a:spcBef>
                <a:spcPct val="50000"/>
              </a:spcBef>
              <a:defRPr/>
            </a:pPr>
            <a:r>
              <a:rPr lang="es-MX"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Detección de oportunidades </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753672" y="305602"/>
            <a:ext cx="3817631" cy="747134"/>
            <a:chOff x="1882" y="981"/>
            <a:chExt cx="2722" cy="635"/>
          </a:xfrm>
          <a:effectLst/>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376" t="26069" r="13279" b="24563"/>
          <a:stretch/>
        </p:blipFill>
        <p:spPr bwMode="auto">
          <a:xfrm>
            <a:off x="2339752" y="1556792"/>
            <a:ext cx="4231552"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EB274526-26DC-41F0-9934-74C2701C56EC}" type="slidenum">
              <a:rPr lang="es-MX" smtClean="0"/>
              <a:t>23</a:t>
            </a:fld>
            <a:endParaRPr lang="es-MX"/>
          </a:p>
        </p:txBody>
      </p:sp>
    </p:spTree>
    <p:extLst>
      <p:ext uri="{BB962C8B-B14F-4D97-AF65-F5344CB8AC3E}">
        <p14:creationId xmlns:p14="http://schemas.microsoft.com/office/powerpoint/2010/main" val="1736838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23850" y="548680"/>
            <a:ext cx="8496300" cy="93662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a:noFill/>
          </a:ln>
        </p:spPr>
        <p:style>
          <a:lnRef idx="1">
            <a:schemeClr val="accent6"/>
          </a:lnRef>
          <a:fillRef idx="2">
            <a:schemeClr val="accent6"/>
          </a:fillRef>
          <a:effectRef idx="1">
            <a:schemeClr val="accent6"/>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b="1" dirty="0" smtClean="0"/>
              <a:t>Ideas versus Oportunidades</a:t>
            </a:r>
            <a:endParaRPr lang="es-CL" dirty="0" smtClean="0"/>
          </a:p>
        </p:txBody>
      </p:sp>
      <p:sp>
        <p:nvSpPr>
          <p:cNvPr id="4" name="Rectangle 3"/>
          <p:cNvSpPr txBox="1">
            <a:spLocks noChangeArrowheads="1"/>
          </p:cNvSpPr>
          <p:nvPr/>
        </p:nvSpPr>
        <p:spPr>
          <a:xfrm>
            <a:off x="323849" y="1772816"/>
            <a:ext cx="8496301" cy="203779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CL" sz="2000" dirty="0" smtClean="0"/>
              <a:t>Una oportunidad </a:t>
            </a:r>
            <a:r>
              <a:rPr lang="es-CL" sz="2000" b="1" i="1" dirty="0" smtClean="0"/>
              <a:t>es una idea que puede transformarse en un negocio.</a:t>
            </a:r>
          </a:p>
          <a:p>
            <a:pPr algn="just"/>
            <a:endParaRPr lang="es-CL" sz="2000" dirty="0" smtClean="0"/>
          </a:p>
          <a:p>
            <a:pPr algn="just"/>
            <a:r>
              <a:rPr lang="es-CL" sz="2000" dirty="0" smtClean="0"/>
              <a:t>¿Qué se requiere para que una idea se transforme en un negocio?</a:t>
            </a:r>
          </a:p>
          <a:p>
            <a:pPr algn="just"/>
            <a:endParaRPr lang="es-CL" sz="2000" dirty="0" smtClean="0"/>
          </a:p>
          <a:p>
            <a:pPr algn="just"/>
            <a:r>
              <a:rPr lang="es-CL" sz="2000" dirty="0" smtClean="0"/>
              <a:t>Muchas ideas nunca serán un negocio.</a:t>
            </a:r>
          </a:p>
          <a:p>
            <a:pPr>
              <a:buFont typeface="Wingdings" pitchFamily="2" charset="2"/>
              <a:buNone/>
            </a:pPr>
            <a:endParaRPr lang="es-CL" dirty="0" smtClean="0"/>
          </a:p>
        </p:txBody>
      </p:sp>
      <p:pic>
        <p:nvPicPr>
          <p:cNvPr id="4098" name="Picture 2" descr="http://vizcarraproyectos.com/web/wp-content/uploads/2013/03/images-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67" y="3933056"/>
            <a:ext cx="2345017" cy="2224931"/>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EB274526-26DC-41F0-9934-74C2701C56EC}" type="slidenum">
              <a:rPr lang="es-MX" smtClean="0"/>
              <a:t>24</a:t>
            </a:fld>
            <a:endParaRPr lang="es-MX"/>
          </a:p>
        </p:txBody>
      </p:sp>
    </p:spTree>
    <p:extLst>
      <p:ext uri="{BB962C8B-B14F-4D97-AF65-F5344CB8AC3E}">
        <p14:creationId xmlns:p14="http://schemas.microsoft.com/office/powerpoint/2010/main" val="398640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404664"/>
            <a:ext cx="4572000" cy="369332"/>
          </a:xfrm>
          <a:prstGeom prst="rect">
            <a:avLst/>
          </a:prstGeom>
          <a:gradFill flip="none" rotWithShape="1">
            <a:gsLst>
              <a:gs pos="0">
                <a:srgbClr val="CC0000">
                  <a:tint val="66000"/>
                  <a:satMod val="160000"/>
                </a:srgbClr>
              </a:gs>
              <a:gs pos="50000">
                <a:srgbClr val="CC0000">
                  <a:tint val="44500"/>
                  <a:satMod val="160000"/>
                </a:srgbClr>
              </a:gs>
              <a:gs pos="100000">
                <a:srgbClr val="CC0000">
                  <a:tint val="23500"/>
                  <a:satMod val="160000"/>
                </a:srgbClr>
              </a:gs>
            </a:gsLst>
            <a:lin ang="18900000" scaled="1"/>
            <a:tileRect/>
          </a:gradFill>
          <a:ln>
            <a:noFill/>
          </a:ln>
        </p:spPr>
        <p:style>
          <a:lnRef idx="1">
            <a:schemeClr val="accent4"/>
          </a:lnRef>
          <a:fillRef idx="2">
            <a:schemeClr val="accent4"/>
          </a:fillRef>
          <a:effectRef idx="1">
            <a:schemeClr val="accent4"/>
          </a:effectRef>
          <a:fontRef idx="minor">
            <a:schemeClr val="dk1"/>
          </a:fontRef>
        </p:style>
        <p:txBody>
          <a:bodyPr>
            <a:spAutoFit/>
          </a:bodyPr>
          <a:lstStyle/>
          <a:p>
            <a:pPr algn="ctr"/>
            <a:r>
              <a:rPr lang="es-MX" b="1" dirty="0" smtClean="0"/>
              <a:t>DETECCION DE OPORTUNIDADES </a:t>
            </a:r>
            <a:endParaRPr lang="es-MX" b="1" dirty="0"/>
          </a:p>
        </p:txBody>
      </p:sp>
      <p:sp>
        <p:nvSpPr>
          <p:cNvPr id="4" name="3 Rectángulo"/>
          <p:cNvSpPr/>
          <p:nvPr/>
        </p:nvSpPr>
        <p:spPr>
          <a:xfrm>
            <a:off x="323528" y="1352376"/>
            <a:ext cx="4608512" cy="4308872"/>
          </a:xfrm>
          <a:prstGeom prst="rect">
            <a:avLst/>
          </a:prstGeom>
          <a:gradFill flip="none" rotWithShape="1">
            <a:gsLst>
              <a:gs pos="0">
                <a:srgbClr val="CC0000">
                  <a:tint val="66000"/>
                  <a:satMod val="160000"/>
                </a:srgbClr>
              </a:gs>
              <a:gs pos="50000">
                <a:srgbClr val="CC0000">
                  <a:tint val="44500"/>
                  <a:satMod val="160000"/>
                </a:srgbClr>
              </a:gs>
              <a:gs pos="100000">
                <a:srgbClr val="CC0000">
                  <a:tint val="23500"/>
                  <a:satMod val="160000"/>
                </a:srgbClr>
              </a:gs>
            </a:gsLst>
            <a:lin ang="16200000" scaled="1"/>
            <a:tileRect/>
          </a:gradFill>
        </p:spPr>
        <p:txBody>
          <a:bodyPr wrap="square">
            <a:spAutoFit/>
          </a:bodyPr>
          <a:lstStyle/>
          <a:p>
            <a:pPr algn="ctr"/>
            <a:endParaRPr lang="es-MX" dirty="0"/>
          </a:p>
          <a:p>
            <a:pPr algn="ctr"/>
            <a:r>
              <a:rPr lang="es-MX" sz="2000" u="sng" dirty="0"/>
              <a:t>Necesidades, Gustos e Intereses Insatisfechos de los Clientes Potenciales. </a:t>
            </a:r>
          </a:p>
          <a:p>
            <a:pPr algn="just"/>
            <a:endParaRPr lang="es-MX" dirty="0"/>
          </a:p>
          <a:p>
            <a:pPr marL="285750" indent="-285750" algn="just">
              <a:buFont typeface="Wingdings" pitchFamily="2" charset="2"/>
              <a:buChar char="v"/>
            </a:pPr>
            <a:r>
              <a:rPr lang="es-MX" dirty="0" smtClean="0"/>
              <a:t>Muchas </a:t>
            </a:r>
            <a:r>
              <a:rPr lang="es-MX" dirty="0"/>
              <a:t>veces la </a:t>
            </a:r>
            <a:r>
              <a:rPr lang="es-MX" dirty="0" smtClean="0"/>
              <a:t>Identificación </a:t>
            </a:r>
            <a:r>
              <a:rPr lang="es-MX" dirty="0"/>
              <a:t>de la Oportunidad la hacemos “instintivamente”. </a:t>
            </a:r>
          </a:p>
          <a:p>
            <a:pPr marL="285750" indent="-285750" algn="just">
              <a:buFont typeface="Wingdings" pitchFamily="2" charset="2"/>
              <a:buChar char="v"/>
            </a:pPr>
            <a:endParaRPr lang="es-MX" dirty="0" smtClean="0"/>
          </a:p>
          <a:p>
            <a:pPr marL="285750" indent="-285750" algn="just">
              <a:buFont typeface="Wingdings" pitchFamily="2" charset="2"/>
              <a:buChar char="v"/>
            </a:pPr>
            <a:r>
              <a:rPr lang="es-MX" dirty="0" smtClean="0"/>
              <a:t>Desarrollar </a:t>
            </a:r>
            <a:r>
              <a:rPr lang="es-MX" dirty="0"/>
              <a:t>una Oportunidad implica prepararse. </a:t>
            </a:r>
          </a:p>
          <a:p>
            <a:pPr marL="285750" indent="-285750" algn="just">
              <a:buFont typeface="Wingdings" pitchFamily="2" charset="2"/>
              <a:buChar char="v"/>
            </a:pPr>
            <a:endParaRPr lang="es-MX" dirty="0" smtClean="0"/>
          </a:p>
          <a:p>
            <a:pPr marL="285750" indent="-285750" algn="just">
              <a:buFont typeface="Wingdings" pitchFamily="2" charset="2"/>
              <a:buChar char="v"/>
            </a:pPr>
            <a:r>
              <a:rPr lang="es-MX" dirty="0" smtClean="0"/>
              <a:t>La Improvisación </a:t>
            </a:r>
            <a:r>
              <a:rPr lang="es-MX" dirty="0"/>
              <a:t>es mala consejera para los negocios. </a:t>
            </a:r>
          </a:p>
          <a:p>
            <a:pPr marL="285750" indent="-285750" algn="just">
              <a:buFont typeface="Wingdings" pitchFamily="2" charset="2"/>
              <a:buChar char="v"/>
            </a:pPr>
            <a:endParaRPr lang="es-MX" dirty="0" smtClean="0"/>
          </a:p>
          <a:p>
            <a:pPr marL="285750" indent="-285750" algn="just">
              <a:buFont typeface="Wingdings" pitchFamily="2" charset="2"/>
              <a:buChar char="v"/>
            </a:pPr>
            <a:r>
              <a:rPr lang="es-MX" dirty="0" smtClean="0"/>
              <a:t>El </a:t>
            </a:r>
            <a:r>
              <a:rPr lang="es-MX" dirty="0"/>
              <a:t>95% de los Emprendimientos fallan en la </a:t>
            </a:r>
            <a:r>
              <a:rPr lang="es-MX" dirty="0" smtClean="0"/>
              <a:t>implementación </a:t>
            </a:r>
            <a:r>
              <a:rPr lang="es-MX" dirty="0"/>
              <a:t>de las IDEAS. </a:t>
            </a:r>
          </a:p>
        </p:txBody>
      </p:sp>
      <p:pic>
        <p:nvPicPr>
          <p:cNvPr id="1026" name="Picture 2" descr="http://blog.emprendelandia.es/wp-content/uploads/2012/08/Exito-fracaso.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3" y="1700808"/>
            <a:ext cx="3714867" cy="3002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2 Marcador de número de diapositiva"/>
          <p:cNvSpPr>
            <a:spLocks noGrp="1"/>
          </p:cNvSpPr>
          <p:nvPr>
            <p:ph type="sldNum" sz="quarter" idx="12"/>
          </p:nvPr>
        </p:nvSpPr>
        <p:spPr/>
        <p:txBody>
          <a:bodyPr/>
          <a:lstStyle/>
          <a:p>
            <a:fld id="{EB274526-26DC-41F0-9934-74C2701C56EC}" type="slidenum">
              <a:rPr lang="es-MX" smtClean="0"/>
              <a:t>25</a:t>
            </a:fld>
            <a:endParaRPr lang="es-MX"/>
          </a:p>
        </p:txBody>
      </p:sp>
    </p:spTree>
    <p:extLst>
      <p:ext uri="{BB962C8B-B14F-4D97-AF65-F5344CB8AC3E}">
        <p14:creationId xmlns:p14="http://schemas.microsoft.com/office/powerpoint/2010/main" val="1514592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23728" y="548680"/>
            <a:ext cx="4572000" cy="70788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s-MX" sz="2000" b="1" dirty="0"/>
              <a:t>PASOS a seguir para IDENTIFICAR </a:t>
            </a:r>
            <a:endParaRPr lang="es-MX" sz="2000" dirty="0"/>
          </a:p>
          <a:p>
            <a:pPr algn="ctr"/>
            <a:r>
              <a:rPr lang="es-MX" sz="2000" b="1" dirty="0"/>
              <a:t>OPORTUNIDADES de NEGOCIOS </a:t>
            </a:r>
            <a:endParaRPr lang="es-MX" sz="2000" dirty="0"/>
          </a:p>
        </p:txBody>
      </p:sp>
      <p:graphicFrame>
        <p:nvGraphicFramePr>
          <p:cNvPr id="4" name="3 Diagrama"/>
          <p:cNvGraphicFramePr/>
          <p:nvPr>
            <p:extLst>
              <p:ext uri="{D42A27DB-BD31-4B8C-83A1-F6EECF244321}">
                <p14:modId xmlns:p14="http://schemas.microsoft.com/office/powerpoint/2010/main" val="2942377452"/>
              </p:ext>
            </p:extLst>
          </p:nvPr>
        </p:nvGraphicFramePr>
        <p:xfrm>
          <a:off x="710444" y="1593171"/>
          <a:ext cx="7398568" cy="456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número de diapositiva"/>
          <p:cNvSpPr>
            <a:spLocks noGrp="1"/>
          </p:cNvSpPr>
          <p:nvPr>
            <p:ph type="sldNum" sz="quarter" idx="12"/>
          </p:nvPr>
        </p:nvSpPr>
        <p:spPr/>
        <p:txBody>
          <a:bodyPr/>
          <a:lstStyle/>
          <a:p>
            <a:fld id="{EB274526-26DC-41F0-9934-74C2701C56EC}" type="slidenum">
              <a:rPr lang="es-MX" smtClean="0"/>
              <a:t>26</a:t>
            </a:fld>
            <a:endParaRPr lang="es-MX"/>
          </a:p>
        </p:txBody>
      </p:sp>
    </p:spTree>
    <p:extLst>
      <p:ext uri="{BB962C8B-B14F-4D97-AF65-F5344CB8AC3E}">
        <p14:creationId xmlns:p14="http://schemas.microsoft.com/office/powerpoint/2010/main" val="2859234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5033" y="447979"/>
            <a:ext cx="83020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s-MX" b="1" dirty="0" smtClean="0"/>
              <a:t>Paso </a:t>
            </a:r>
            <a:r>
              <a:rPr lang="es-MX" b="1" dirty="0"/>
              <a:t>1 : Mirar hacia ADENTRO </a:t>
            </a:r>
            <a:endParaRPr lang="es-MX" dirty="0"/>
          </a:p>
        </p:txBody>
      </p:sp>
      <p:sp>
        <p:nvSpPr>
          <p:cNvPr id="4" name="3 Rectángulo"/>
          <p:cNvSpPr/>
          <p:nvPr/>
        </p:nvSpPr>
        <p:spPr>
          <a:xfrm>
            <a:off x="435033" y="1124744"/>
            <a:ext cx="3920943"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dirty="0" smtClean="0"/>
              <a:t>Reflexionar </a:t>
            </a:r>
            <a:r>
              <a:rPr lang="es-MX" dirty="0"/>
              <a:t>acerca de nuestras propias cualidades, habilidades y limitaciones. Es decir, primero hay que identificar las </a:t>
            </a:r>
            <a:r>
              <a:rPr lang="es-MX" dirty="0" smtClean="0"/>
              <a:t>áreas </a:t>
            </a:r>
            <a:r>
              <a:rPr lang="es-MX" dirty="0"/>
              <a:t>en las cuales sentimos que podemos tener una ventaja competitiva y luego definir claramente nuestras limitaciones. </a:t>
            </a:r>
            <a:endParaRPr lang="es-MX" dirty="0" smtClean="0"/>
          </a:p>
        </p:txBody>
      </p:sp>
      <p:pic>
        <p:nvPicPr>
          <p:cNvPr id="6146" name="Picture 2" descr="http://us.123rf.com/400wm/400/400/doglikehorse/doglikehorse1107/doglikehorse110700009/9938979-joven-atractivo-pensar-mucho-sobre-un-problem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372" y="3645024"/>
            <a:ext cx="2376264" cy="2376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5 Rectángulo"/>
          <p:cNvSpPr/>
          <p:nvPr/>
        </p:nvSpPr>
        <p:spPr>
          <a:xfrm>
            <a:off x="4644008" y="1484784"/>
            <a:ext cx="4093025" cy="280076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a:buFont typeface="Wingdings" pitchFamily="2" charset="2"/>
              <a:buChar char="ü"/>
            </a:pPr>
            <a:r>
              <a:rPr lang="es-MX" sz="1600" dirty="0" smtClean="0"/>
              <a:t>Personalidad innovadora. </a:t>
            </a:r>
          </a:p>
          <a:p>
            <a:pPr marL="285750" indent="-285750" algn="just">
              <a:buFont typeface="Wingdings" pitchFamily="2" charset="2"/>
              <a:buChar char="ü"/>
            </a:pPr>
            <a:r>
              <a:rPr lang="es-MX" sz="1600" dirty="0" smtClean="0"/>
              <a:t>Pensamiento Creativo. </a:t>
            </a:r>
          </a:p>
          <a:p>
            <a:pPr marL="285750" indent="-285750" algn="just">
              <a:buFont typeface="Wingdings" pitchFamily="2" charset="2"/>
              <a:buChar char="ü"/>
            </a:pPr>
            <a:r>
              <a:rPr lang="es-MX" sz="1600" dirty="0" smtClean="0"/>
              <a:t>Iniciativa </a:t>
            </a:r>
            <a:r>
              <a:rPr lang="es-MX" sz="1600" dirty="0"/>
              <a:t>para encarar lo bueno y lo </a:t>
            </a:r>
            <a:r>
              <a:rPr lang="es-MX" sz="1600" dirty="0" smtClean="0"/>
              <a:t>malo. </a:t>
            </a:r>
          </a:p>
          <a:p>
            <a:pPr marL="285750" indent="-285750" algn="just">
              <a:buFont typeface="Wingdings" pitchFamily="2" charset="2"/>
              <a:buChar char="ü"/>
            </a:pPr>
            <a:r>
              <a:rPr lang="es-MX" sz="1600" dirty="0" smtClean="0"/>
              <a:t>Perseverante </a:t>
            </a:r>
            <a:r>
              <a:rPr lang="es-MX" sz="1600" dirty="0"/>
              <a:t>para lograr los </a:t>
            </a:r>
            <a:r>
              <a:rPr lang="es-MX" sz="1600" dirty="0" smtClean="0"/>
              <a:t>objetivos. </a:t>
            </a:r>
          </a:p>
          <a:p>
            <a:pPr marL="285750" indent="-285750" algn="just">
              <a:buFont typeface="Wingdings" pitchFamily="2" charset="2"/>
              <a:buChar char="ü"/>
            </a:pPr>
            <a:r>
              <a:rPr lang="es-MX" sz="1600" dirty="0" smtClean="0"/>
              <a:t>Capacidad </a:t>
            </a:r>
            <a:r>
              <a:rPr lang="es-MX" sz="1600" dirty="0"/>
              <a:t>para Planificar estrategias y </a:t>
            </a:r>
            <a:r>
              <a:rPr lang="es-MX" sz="1600" dirty="0" smtClean="0"/>
              <a:t>actividades. </a:t>
            </a:r>
          </a:p>
          <a:p>
            <a:pPr marL="285750" indent="-285750" algn="just">
              <a:buFont typeface="Wingdings" pitchFamily="2" charset="2"/>
              <a:buChar char="ü"/>
            </a:pPr>
            <a:r>
              <a:rPr lang="es-MX" sz="1600" dirty="0" smtClean="0"/>
              <a:t>Capacidad </a:t>
            </a:r>
            <a:r>
              <a:rPr lang="es-MX" sz="1600" dirty="0"/>
              <a:t>para detectar Oportunidades de </a:t>
            </a:r>
            <a:r>
              <a:rPr lang="es-MX" sz="1600" dirty="0" smtClean="0"/>
              <a:t>Mercado. </a:t>
            </a:r>
          </a:p>
          <a:p>
            <a:pPr marL="285750" indent="-285750" algn="just">
              <a:buFont typeface="Wingdings" pitchFamily="2" charset="2"/>
              <a:buChar char="ü"/>
            </a:pPr>
            <a:r>
              <a:rPr lang="es-MX" sz="1600" dirty="0" smtClean="0"/>
              <a:t>Aptitud </a:t>
            </a:r>
            <a:r>
              <a:rPr lang="es-MX" sz="1600" dirty="0"/>
              <a:t>para trabajar en equipo (cuando el emprendimiento es familiar o con otros socios </a:t>
            </a:r>
            <a:r>
              <a:rPr lang="es-MX" sz="1600" dirty="0" smtClean="0"/>
              <a:t>o empleados</a:t>
            </a:r>
            <a:r>
              <a:rPr lang="es-MX" sz="1600" dirty="0"/>
              <a:t>). </a:t>
            </a:r>
          </a:p>
        </p:txBody>
      </p:sp>
      <p:pic>
        <p:nvPicPr>
          <p:cNvPr id="8" name="Picture 2" descr="http://www.compuchannel.net/wp-content/archivos/2011/10/Steve-Jobs.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287"/>
          <a:stretch/>
        </p:blipFill>
        <p:spPr bwMode="auto">
          <a:xfrm>
            <a:off x="5804479" y="4391895"/>
            <a:ext cx="1647842" cy="1561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8 Rectángulo"/>
          <p:cNvSpPr/>
          <p:nvPr/>
        </p:nvSpPr>
        <p:spPr>
          <a:xfrm>
            <a:off x="5914956" y="5963458"/>
            <a:ext cx="1785624" cy="369332"/>
          </a:xfrm>
          <a:prstGeom prst="rect">
            <a:avLst/>
          </a:prstGeom>
        </p:spPr>
        <p:txBody>
          <a:bodyPr wrap="none">
            <a:prstTxWarp prst="textWave2">
              <a:avLst/>
            </a:prstTxWarp>
            <a:spAutoFit/>
          </a:bodyPr>
          <a:lstStyle/>
          <a:p>
            <a:r>
              <a:rPr lang="es-MX" dirty="0">
                <a:latin typeface="Brush Script MT" pitchFamily="66" charset="0"/>
              </a:rPr>
              <a:t>S</a:t>
            </a:r>
            <a:r>
              <a:rPr lang="es-MX" dirty="0" smtClean="0">
                <a:latin typeface="Brush Script MT" pitchFamily="66" charset="0"/>
              </a:rPr>
              <a:t>teve</a:t>
            </a:r>
            <a:r>
              <a:rPr lang="es-MX" dirty="0" smtClean="0"/>
              <a:t> </a:t>
            </a:r>
            <a:r>
              <a:rPr lang="es-MX" dirty="0">
                <a:latin typeface="Brush Script MT" pitchFamily="66" charset="0"/>
              </a:rPr>
              <a:t>J</a:t>
            </a:r>
            <a:r>
              <a:rPr lang="es-MX" dirty="0" smtClean="0">
                <a:latin typeface="Brush Script MT" pitchFamily="66" charset="0"/>
              </a:rPr>
              <a:t>obs</a:t>
            </a:r>
            <a:endParaRPr lang="es-MX" dirty="0">
              <a:latin typeface="Brush Script MT" pitchFamily="66" charset="0"/>
            </a:endParaRPr>
          </a:p>
        </p:txBody>
      </p:sp>
      <p:sp>
        <p:nvSpPr>
          <p:cNvPr id="3" name="2 Rectángulo"/>
          <p:cNvSpPr/>
          <p:nvPr/>
        </p:nvSpPr>
        <p:spPr>
          <a:xfrm>
            <a:off x="4644008" y="940078"/>
            <a:ext cx="4093025"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s-MX" b="1" dirty="0"/>
              <a:t> Definir si tengo o soy </a:t>
            </a:r>
          </a:p>
        </p:txBody>
      </p:sp>
      <p:sp>
        <p:nvSpPr>
          <p:cNvPr id="5" name="4 Marcador de número de diapositiva"/>
          <p:cNvSpPr>
            <a:spLocks noGrp="1"/>
          </p:cNvSpPr>
          <p:nvPr>
            <p:ph type="sldNum" sz="quarter" idx="12"/>
          </p:nvPr>
        </p:nvSpPr>
        <p:spPr/>
        <p:txBody>
          <a:bodyPr/>
          <a:lstStyle/>
          <a:p>
            <a:fld id="{EB274526-26DC-41F0-9934-74C2701C56EC}" type="slidenum">
              <a:rPr lang="es-MX" smtClean="0"/>
              <a:t>27</a:t>
            </a:fld>
            <a:endParaRPr lang="es-MX"/>
          </a:p>
        </p:txBody>
      </p:sp>
    </p:spTree>
    <p:extLst>
      <p:ext uri="{BB962C8B-B14F-4D97-AF65-F5344CB8AC3E}">
        <p14:creationId xmlns:p14="http://schemas.microsoft.com/office/powerpoint/2010/main" val="3714845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1633516"/>
            <a:ext cx="8496300" cy="403187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endParaRPr lang="es-MX" sz="1600" b="1" dirty="0"/>
          </a:p>
          <a:p>
            <a:pPr algn="just"/>
            <a:r>
              <a:rPr lang="es-MX" sz="1600" b="1" dirty="0" smtClean="0"/>
              <a:t>*¿Cuáles </a:t>
            </a:r>
            <a:r>
              <a:rPr lang="es-MX" sz="1600" b="1" dirty="0"/>
              <a:t>son mis principales habilidades y cualidades? </a:t>
            </a:r>
          </a:p>
          <a:p>
            <a:pPr algn="just"/>
            <a:endParaRPr lang="es-MX" sz="1600" b="1" dirty="0" smtClean="0"/>
          </a:p>
          <a:p>
            <a:pPr algn="just"/>
            <a:r>
              <a:rPr lang="es-MX" sz="1600" b="1" dirty="0" smtClean="0"/>
              <a:t>*¿En qué </a:t>
            </a:r>
            <a:r>
              <a:rPr lang="es-MX" sz="1600" b="1" dirty="0"/>
              <a:t>tipo de negocio mis habilidades pueden representar una ventaja? </a:t>
            </a:r>
          </a:p>
          <a:p>
            <a:pPr algn="just"/>
            <a:endParaRPr lang="es-MX" sz="1600" b="1" dirty="0" smtClean="0"/>
          </a:p>
          <a:p>
            <a:pPr algn="just"/>
            <a:r>
              <a:rPr lang="es-MX" sz="1600" b="1" dirty="0" smtClean="0"/>
              <a:t>*¿Cuáles </a:t>
            </a:r>
            <a:r>
              <a:rPr lang="es-MX" sz="1600" b="1" dirty="0"/>
              <a:t>son mis principales limitaciones? </a:t>
            </a:r>
          </a:p>
          <a:p>
            <a:pPr algn="just"/>
            <a:endParaRPr lang="es-MX" sz="1600" b="1" dirty="0" smtClean="0"/>
          </a:p>
          <a:p>
            <a:pPr algn="just"/>
            <a:r>
              <a:rPr lang="es-MX" sz="1600" b="1" dirty="0" smtClean="0"/>
              <a:t>*¿En qué </a:t>
            </a:r>
            <a:r>
              <a:rPr lang="es-MX" sz="1600" b="1" dirty="0"/>
              <a:t>tipo de negocio mis limitaciones pueden representar una desventaja? </a:t>
            </a:r>
          </a:p>
          <a:p>
            <a:pPr algn="just"/>
            <a:endParaRPr lang="es-MX" sz="1600" b="1" dirty="0" smtClean="0"/>
          </a:p>
          <a:p>
            <a:pPr algn="just"/>
            <a:r>
              <a:rPr lang="es-MX" sz="1600" b="1" dirty="0" smtClean="0"/>
              <a:t>*¿Qué </a:t>
            </a:r>
            <a:r>
              <a:rPr lang="es-MX" sz="1600" b="1" dirty="0"/>
              <a:t>es lo que me interesa? </a:t>
            </a:r>
            <a:r>
              <a:rPr lang="es-MX" sz="1600" b="1" dirty="0" smtClean="0"/>
              <a:t>Qué </a:t>
            </a:r>
            <a:r>
              <a:rPr lang="es-MX" sz="1600" b="1" dirty="0"/>
              <a:t>deseo hacer o lograr? </a:t>
            </a:r>
          </a:p>
          <a:p>
            <a:pPr algn="just"/>
            <a:endParaRPr lang="es-MX" sz="1600" b="1" dirty="0" smtClean="0"/>
          </a:p>
          <a:p>
            <a:pPr algn="just"/>
            <a:r>
              <a:rPr lang="es-MX" sz="1600" b="1" dirty="0" smtClean="0"/>
              <a:t>*¿Qué podría </a:t>
            </a:r>
            <a:r>
              <a:rPr lang="es-MX" sz="1600" b="1" dirty="0"/>
              <a:t>hacer desde mi casa? </a:t>
            </a:r>
          </a:p>
          <a:p>
            <a:pPr algn="just"/>
            <a:endParaRPr lang="es-MX" sz="1600" b="1" dirty="0" smtClean="0"/>
          </a:p>
          <a:p>
            <a:pPr algn="just"/>
            <a:r>
              <a:rPr lang="es-MX" sz="1600" b="1" dirty="0" smtClean="0"/>
              <a:t>*¿Qué </a:t>
            </a:r>
            <a:r>
              <a:rPr lang="es-MX" sz="1600" b="1" dirty="0"/>
              <a:t>puedo hacer mejor que otros? </a:t>
            </a:r>
          </a:p>
          <a:p>
            <a:pPr algn="just"/>
            <a:endParaRPr lang="es-MX" sz="1600" b="1" dirty="0" smtClean="0"/>
          </a:p>
          <a:p>
            <a:pPr algn="just"/>
            <a:r>
              <a:rPr lang="es-MX" sz="1600" b="1" dirty="0" smtClean="0"/>
              <a:t>*¿Qué </a:t>
            </a:r>
            <a:r>
              <a:rPr lang="es-MX" sz="1600" b="1" dirty="0"/>
              <a:t>puedo hacer mejor que otros para incrementar la </a:t>
            </a:r>
            <a:r>
              <a:rPr lang="es-MX" sz="1600" b="1" dirty="0" smtClean="0"/>
              <a:t>salud/belleza/bienestar?</a:t>
            </a:r>
            <a:endParaRPr lang="es-MX" sz="1600" b="1" dirty="0"/>
          </a:p>
        </p:txBody>
      </p:sp>
      <p:sp>
        <p:nvSpPr>
          <p:cNvPr id="3" name="2 Rectángulo"/>
          <p:cNvSpPr/>
          <p:nvPr/>
        </p:nvSpPr>
        <p:spPr>
          <a:xfrm>
            <a:off x="323850" y="879103"/>
            <a:ext cx="84963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MX" sz="2400" dirty="0"/>
              <a:t>Guía de Preguntas </a:t>
            </a:r>
          </a:p>
        </p:txBody>
      </p:sp>
      <p:sp>
        <p:nvSpPr>
          <p:cNvPr id="4" name="3 Marcador de número de diapositiva"/>
          <p:cNvSpPr>
            <a:spLocks noGrp="1"/>
          </p:cNvSpPr>
          <p:nvPr>
            <p:ph type="sldNum" sz="quarter" idx="12"/>
          </p:nvPr>
        </p:nvSpPr>
        <p:spPr/>
        <p:txBody>
          <a:bodyPr/>
          <a:lstStyle/>
          <a:p>
            <a:fld id="{EB274526-26DC-41F0-9934-74C2701C56EC}" type="slidenum">
              <a:rPr lang="es-MX" smtClean="0"/>
              <a:t>28</a:t>
            </a:fld>
            <a:endParaRPr lang="es-MX"/>
          </a:p>
        </p:txBody>
      </p:sp>
    </p:spTree>
    <p:extLst>
      <p:ext uri="{BB962C8B-B14F-4D97-AF65-F5344CB8AC3E}">
        <p14:creationId xmlns:p14="http://schemas.microsoft.com/office/powerpoint/2010/main" val="1707147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908720"/>
            <a:ext cx="4104456"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MX" sz="1400" b="1" dirty="0" smtClean="0"/>
              <a:t>Este </a:t>
            </a:r>
            <a:r>
              <a:rPr lang="es-MX" sz="1400" b="1" dirty="0"/>
              <a:t>es el Paso </a:t>
            </a:r>
            <a:r>
              <a:rPr lang="es-MX" sz="1400" b="1" dirty="0" smtClean="0"/>
              <a:t>CLAVE</a:t>
            </a:r>
            <a:endParaRPr lang="es-MX" sz="1400" dirty="0"/>
          </a:p>
          <a:p>
            <a:pPr algn="just"/>
            <a:r>
              <a:rPr lang="es-MX" sz="1400" dirty="0" smtClean="0"/>
              <a:t>Identificar </a:t>
            </a:r>
            <a:r>
              <a:rPr lang="es-MX" sz="1400" dirty="0"/>
              <a:t>en el mercado (comunidad, ciudad, provincia, </a:t>
            </a:r>
            <a:r>
              <a:rPr lang="es-MX" sz="1400" dirty="0" smtClean="0"/>
              <a:t>país, etc.) </a:t>
            </a:r>
            <a:r>
              <a:rPr lang="es-MX" sz="1400" dirty="0"/>
              <a:t>aquello que los compradores necesitan, desean, les gusta o les interesa comprar, ya sea un producto o un servicio. </a:t>
            </a:r>
          </a:p>
        </p:txBody>
      </p:sp>
      <p:sp>
        <p:nvSpPr>
          <p:cNvPr id="3" name="2 Rectángulo"/>
          <p:cNvSpPr/>
          <p:nvPr/>
        </p:nvSpPr>
        <p:spPr>
          <a:xfrm>
            <a:off x="323850" y="323364"/>
            <a:ext cx="842461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MX" b="1" dirty="0" smtClean="0">
                <a:solidFill>
                  <a:schemeClr val="bg1"/>
                </a:solidFill>
              </a:rPr>
              <a:t>Paso </a:t>
            </a:r>
            <a:r>
              <a:rPr lang="es-MX" b="1" dirty="0">
                <a:solidFill>
                  <a:schemeClr val="bg1"/>
                </a:solidFill>
              </a:rPr>
              <a:t>2 : Mirar hacia </a:t>
            </a:r>
            <a:r>
              <a:rPr lang="es-MX" b="1" dirty="0" smtClean="0">
                <a:solidFill>
                  <a:schemeClr val="bg1"/>
                </a:solidFill>
              </a:rPr>
              <a:t>AFUERA</a:t>
            </a:r>
            <a:r>
              <a:rPr lang="es-MX" b="1" dirty="0" smtClean="0"/>
              <a:t> </a:t>
            </a:r>
            <a:endParaRPr lang="es-MX" dirty="0"/>
          </a:p>
        </p:txBody>
      </p:sp>
      <p:pic>
        <p:nvPicPr>
          <p:cNvPr id="8194" name="Picture 2" descr="http://2.bp.blogspot.com/-hqwEr8VhOFM/UXgQhRkIDsI/AAAAAAAAgJU/TaRkVngm618/s1600/ideas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848" y="3774071"/>
            <a:ext cx="2343288" cy="234328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644008" y="908720"/>
            <a:ext cx="4104456" cy="338554"/>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s-MX" sz="1600" b="1" dirty="0"/>
              <a:t>FUENTES de IDEAS </a:t>
            </a:r>
          </a:p>
        </p:txBody>
      </p:sp>
      <p:sp>
        <p:nvSpPr>
          <p:cNvPr id="7" name="6 Rectángulo"/>
          <p:cNvSpPr/>
          <p:nvPr/>
        </p:nvSpPr>
        <p:spPr>
          <a:xfrm>
            <a:off x="4644008" y="1340768"/>
            <a:ext cx="4107904" cy="3323987"/>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285750" indent="-285750" algn="just">
              <a:buFont typeface="Wingdings" pitchFamily="2" charset="2"/>
              <a:buChar char="ü"/>
            </a:pPr>
            <a:r>
              <a:rPr lang="es-MX" sz="1400" dirty="0" smtClean="0"/>
              <a:t>Reuniones </a:t>
            </a:r>
            <a:r>
              <a:rPr lang="es-MX" sz="1400" dirty="0"/>
              <a:t>con colegas de trabajo, familiares o amigos </a:t>
            </a:r>
            <a:r>
              <a:rPr lang="es-MX" sz="1400" dirty="0" smtClean="0"/>
              <a:t>.</a:t>
            </a:r>
            <a:endParaRPr lang="es-MX" sz="1400" dirty="0"/>
          </a:p>
          <a:p>
            <a:pPr marL="285750" indent="-285750" algn="just">
              <a:buFont typeface="Wingdings" pitchFamily="2" charset="2"/>
              <a:buChar char="ü"/>
            </a:pPr>
            <a:endParaRPr lang="es-MX" sz="1400" dirty="0" smtClean="0"/>
          </a:p>
          <a:p>
            <a:pPr marL="285750" indent="-285750" algn="just">
              <a:buFont typeface="Wingdings" pitchFamily="2" charset="2"/>
              <a:buChar char="ü"/>
            </a:pPr>
            <a:r>
              <a:rPr lang="es-MX" sz="1400" dirty="0" smtClean="0"/>
              <a:t>Asistencia </a:t>
            </a:r>
            <a:r>
              <a:rPr lang="es-MX" sz="1400" dirty="0"/>
              <a:t>a eventos sociales, presentaciones de productos, demostraciones, cursos, conferencias, exposiciones, etc. (Contactos). </a:t>
            </a:r>
          </a:p>
          <a:p>
            <a:pPr marL="285750" indent="-285750" algn="just">
              <a:buFont typeface="Wingdings" pitchFamily="2" charset="2"/>
              <a:buChar char="ü"/>
            </a:pPr>
            <a:endParaRPr lang="es-MX" sz="1400" dirty="0" smtClean="0"/>
          </a:p>
          <a:p>
            <a:pPr marL="285750" indent="-285750" algn="just">
              <a:buFont typeface="Wingdings" pitchFamily="2" charset="2"/>
              <a:buChar char="ü"/>
            </a:pPr>
            <a:r>
              <a:rPr lang="es-MX" sz="1400" dirty="0" smtClean="0"/>
              <a:t>Observación </a:t>
            </a:r>
            <a:r>
              <a:rPr lang="es-MX" sz="1400" dirty="0"/>
              <a:t>de los negocios existentes y lectura de revistas especializadas. </a:t>
            </a:r>
          </a:p>
          <a:p>
            <a:pPr marL="285750" indent="-285750" algn="just">
              <a:buFont typeface="Wingdings" pitchFamily="2" charset="2"/>
              <a:buChar char="ü"/>
            </a:pPr>
            <a:endParaRPr lang="es-MX" sz="1400" dirty="0" smtClean="0"/>
          </a:p>
          <a:p>
            <a:pPr marL="285750" indent="-285750" algn="just">
              <a:buFont typeface="Wingdings" pitchFamily="2" charset="2"/>
              <a:buChar char="ü"/>
            </a:pPr>
            <a:r>
              <a:rPr lang="es-MX" sz="1400" dirty="0" smtClean="0"/>
              <a:t>Búsqueda </a:t>
            </a:r>
            <a:r>
              <a:rPr lang="es-MX" sz="1400" dirty="0"/>
              <a:t>de información sobre franquicias. </a:t>
            </a:r>
          </a:p>
          <a:p>
            <a:pPr marL="285750" indent="-285750" algn="just">
              <a:buFont typeface="Wingdings" pitchFamily="2" charset="2"/>
              <a:buChar char="ü"/>
            </a:pPr>
            <a:endParaRPr lang="es-MX" sz="1400" dirty="0" smtClean="0"/>
          </a:p>
          <a:p>
            <a:pPr marL="285750" indent="-285750" algn="just">
              <a:buFont typeface="Wingdings" pitchFamily="2" charset="2"/>
              <a:buChar char="ü"/>
            </a:pPr>
            <a:r>
              <a:rPr lang="es-MX" sz="1400" dirty="0" smtClean="0"/>
              <a:t>Revisión </a:t>
            </a:r>
            <a:r>
              <a:rPr lang="es-MX" sz="1400" dirty="0"/>
              <a:t>de noticias relacionadas, </a:t>
            </a:r>
            <a:r>
              <a:rPr lang="es-MX" sz="1400" dirty="0" smtClean="0"/>
              <a:t>artículos, </a:t>
            </a:r>
            <a:r>
              <a:rPr lang="es-MX" sz="1400" dirty="0"/>
              <a:t>concursos, medios especializados, </a:t>
            </a:r>
            <a:r>
              <a:rPr lang="es-MX" sz="1400" dirty="0" smtClean="0"/>
              <a:t>programas </a:t>
            </a:r>
            <a:r>
              <a:rPr lang="es-MX" sz="1400" dirty="0"/>
              <a:t>de radio y tv orientados a la actividad, etc</a:t>
            </a:r>
            <a:r>
              <a:rPr lang="es-MX" sz="1400" dirty="0" smtClean="0"/>
              <a:t>.</a:t>
            </a:r>
            <a:endParaRPr lang="es-MX" sz="1400" dirty="0"/>
          </a:p>
        </p:txBody>
      </p:sp>
      <p:pic>
        <p:nvPicPr>
          <p:cNvPr id="8" name="Picture 2" descr="http://felicidadlaboral.info/blog/wp-content/uploads/ideas-brillantes.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553"/>
          <a:stretch/>
        </p:blipFill>
        <p:spPr bwMode="auto">
          <a:xfrm>
            <a:off x="6441590" y="4797152"/>
            <a:ext cx="1442778" cy="13323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4 Rectángulo"/>
          <p:cNvSpPr/>
          <p:nvPr/>
        </p:nvSpPr>
        <p:spPr>
          <a:xfrm>
            <a:off x="323528" y="2276872"/>
            <a:ext cx="4104456"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1400" dirty="0"/>
              <a:t>Para obtener información tenemos que tomar contacto real con el mercado, las personas y las situaciones particulares de cada lugar, agudizando la capacidad de observación y análisis de situaciones </a:t>
            </a:r>
            <a:r>
              <a:rPr lang="es-MX" sz="1400" dirty="0" smtClean="0"/>
              <a:t>como </a:t>
            </a:r>
            <a:r>
              <a:rPr lang="es-MX" sz="1400" dirty="0"/>
              <a:t>é</a:t>
            </a:r>
            <a:r>
              <a:rPr lang="es-MX" sz="1400" dirty="0" smtClean="0"/>
              <a:t>stas </a:t>
            </a:r>
            <a:r>
              <a:rPr lang="es-MX" sz="1400" dirty="0"/>
              <a:t>(</a:t>
            </a:r>
            <a:r>
              <a:rPr lang="es-MX" sz="1400" b="1" dirty="0"/>
              <a:t>Fuentes de Ideas</a:t>
            </a:r>
            <a:r>
              <a:rPr lang="es-MX" sz="1400" dirty="0" smtClean="0"/>
              <a:t>). </a:t>
            </a:r>
            <a:endParaRPr lang="es-MX" sz="1400" dirty="0"/>
          </a:p>
        </p:txBody>
      </p:sp>
      <p:sp>
        <p:nvSpPr>
          <p:cNvPr id="4" name="3 Marcador de número de diapositiva"/>
          <p:cNvSpPr>
            <a:spLocks noGrp="1"/>
          </p:cNvSpPr>
          <p:nvPr>
            <p:ph type="sldNum" sz="quarter" idx="12"/>
          </p:nvPr>
        </p:nvSpPr>
        <p:spPr/>
        <p:txBody>
          <a:bodyPr/>
          <a:lstStyle/>
          <a:p>
            <a:fld id="{EB274526-26DC-41F0-9934-74C2701C56EC}" type="slidenum">
              <a:rPr lang="es-MX" smtClean="0"/>
              <a:t>29</a:t>
            </a:fld>
            <a:endParaRPr lang="es-MX"/>
          </a:p>
        </p:txBody>
      </p:sp>
    </p:spTree>
    <p:extLst>
      <p:ext uri="{BB962C8B-B14F-4D97-AF65-F5344CB8AC3E}">
        <p14:creationId xmlns:p14="http://schemas.microsoft.com/office/powerpoint/2010/main" val="80091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1700808"/>
            <a:ext cx="84963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dirty="0" smtClean="0"/>
              <a:t>El </a:t>
            </a:r>
            <a:r>
              <a:rPr lang="es-MX" b="1" i="1" dirty="0" smtClean="0"/>
              <a:t>desarrollo profesional </a:t>
            </a:r>
            <a:r>
              <a:rPr lang="es-MX" dirty="0" smtClean="0"/>
              <a:t>es </a:t>
            </a:r>
            <a:r>
              <a:rPr lang="es-MX" dirty="0"/>
              <a:t>fruto de la planeación de la carrera y comprende los </a:t>
            </a:r>
            <a:r>
              <a:rPr lang="es-MX" b="1" i="1" dirty="0"/>
              <a:t>aspectos que una persona enriquece o mejora con vista a lograr objetivos dentro de la organización</a:t>
            </a:r>
            <a:r>
              <a:rPr lang="es-MX" b="1" dirty="0"/>
              <a:t>.</a:t>
            </a:r>
            <a:r>
              <a:rPr lang="es-MX" dirty="0"/>
              <a:t> Se puede dar mediante esfuerzos individuales o por el apoyo de la empresa donde se labora</a:t>
            </a:r>
            <a:r>
              <a:rPr lang="es-MX" dirty="0" smtClean="0"/>
              <a:t>.</a:t>
            </a:r>
            <a:endParaRPr lang="es-MX" dirty="0"/>
          </a:p>
        </p:txBody>
      </p:sp>
      <p:sp>
        <p:nvSpPr>
          <p:cNvPr id="4" name="3 Rectángulo"/>
          <p:cNvSpPr/>
          <p:nvPr/>
        </p:nvSpPr>
        <p:spPr>
          <a:xfrm>
            <a:off x="2411760" y="640875"/>
            <a:ext cx="3956917"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MX" sz="3200" b="1" dirty="0" smtClean="0"/>
              <a:t>Desarrollo Profesional</a:t>
            </a:r>
            <a:endParaRPr lang="es-MX" sz="3200" b="1" dirty="0"/>
          </a:p>
        </p:txBody>
      </p:sp>
      <p:pic>
        <p:nvPicPr>
          <p:cNvPr id="1026" name="Picture 2" descr="http://www.femeval.es/departamentos/innovacioncoop/comunicacion/imagenesWeb/meta.bm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93" y="3212976"/>
            <a:ext cx="3545557"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3</a:t>
            </a:fld>
            <a:endParaRPr lang="es-MX"/>
          </a:p>
        </p:txBody>
      </p:sp>
    </p:spTree>
    <p:extLst>
      <p:ext uri="{BB962C8B-B14F-4D97-AF65-F5344CB8AC3E}">
        <p14:creationId xmlns:p14="http://schemas.microsoft.com/office/powerpoint/2010/main" val="1259892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1066" y="1556792"/>
            <a:ext cx="8496944" cy="39703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endParaRPr lang="es-MX" dirty="0"/>
          </a:p>
          <a:p>
            <a:pPr marL="285750" indent="-285750" algn="just">
              <a:buFont typeface="Wingdings" pitchFamily="2" charset="2"/>
              <a:buChar char="q"/>
            </a:pPr>
            <a:r>
              <a:rPr lang="es-MX" dirty="0"/>
              <a:t>¿</a:t>
            </a:r>
            <a:r>
              <a:rPr lang="es-MX" dirty="0" smtClean="0"/>
              <a:t>Qué </a:t>
            </a:r>
            <a:r>
              <a:rPr lang="es-MX" dirty="0"/>
              <a:t>bien o servicio necesito o deseo o me gusta o me interesa y no encuentro </a:t>
            </a:r>
            <a:r>
              <a:rPr lang="es-MX" dirty="0" smtClean="0"/>
              <a:t>o </a:t>
            </a:r>
            <a:r>
              <a:rPr lang="es-MX" dirty="0"/>
              <a:t>es difícil adquirir? </a:t>
            </a:r>
          </a:p>
          <a:p>
            <a:pPr marL="285750" indent="-285750" algn="just">
              <a:buFont typeface="Wingdings" pitchFamily="2" charset="2"/>
              <a:buChar char="q"/>
            </a:pPr>
            <a:endParaRPr lang="es-MX" dirty="0" smtClean="0"/>
          </a:p>
          <a:p>
            <a:pPr marL="285750" indent="-285750" algn="just">
              <a:buFont typeface="Wingdings" pitchFamily="2" charset="2"/>
              <a:buChar char="q"/>
            </a:pPr>
            <a:endParaRPr lang="es-MX" dirty="0" smtClean="0"/>
          </a:p>
          <a:p>
            <a:pPr marL="285750" indent="-285750" algn="just">
              <a:buFont typeface="Wingdings" pitchFamily="2" charset="2"/>
              <a:buChar char="q"/>
            </a:pPr>
            <a:r>
              <a:rPr lang="es-MX" dirty="0"/>
              <a:t>¿</a:t>
            </a:r>
            <a:r>
              <a:rPr lang="es-MX" dirty="0" smtClean="0"/>
              <a:t>Qué </a:t>
            </a:r>
            <a:r>
              <a:rPr lang="es-MX" dirty="0"/>
              <a:t>bien o servicio necesito o deseo o me </a:t>
            </a:r>
            <a:r>
              <a:rPr lang="es-MX" dirty="0" smtClean="0"/>
              <a:t> </a:t>
            </a:r>
            <a:r>
              <a:rPr lang="es-MX" dirty="0"/>
              <a:t>gusta o me interesa y es escaso o lo que encuentro no me satisface? Listar las razones </a:t>
            </a:r>
          </a:p>
          <a:p>
            <a:pPr marL="285750" indent="-285750" algn="just">
              <a:buFont typeface="Wingdings" pitchFamily="2" charset="2"/>
              <a:buChar char="q"/>
            </a:pPr>
            <a:endParaRPr lang="es-MX" dirty="0" smtClean="0"/>
          </a:p>
          <a:p>
            <a:pPr marL="285750" indent="-285750" algn="just">
              <a:buFont typeface="Wingdings" pitchFamily="2" charset="2"/>
              <a:buChar char="q"/>
            </a:pPr>
            <a:endParaRPr lang="es-MX" dirty="0" smtClean="0"/>
          </a:p>
          <a:p>
            <a:pPr marL="285750" indent="-285750" algn="just">
              <a:buFont typeface="Wingdings" pitchFamily="2" charset="2"/>
              <a:buChar char="q"/>
            </a:pPr>
            <a:r>
              <a:rPr lang="es-MX" dirty="0" smtClean="0"/>
              <a:t>Otras </a:t>
            </a:r>
            <a:r>
              <a:rPr lang="es-MX" dirty="0"/>
              <a:t>preguntas orientadas a detectar las fallas de los posibles competidores. </a:t>
            </a:r>
          </a:p>
          <a:p>
            <a:pPr marL="285750" indent="-285750" algn="just">
              <a:buFont typeface="Wingdings" pitchFamily="2" charset="2"/>
              <a:buChar char="q"/>
            </a:pPr>
            <a:endParaRPr lang="es-MX" dirty="0" smtClean="0"/>
          </a:p>
          <a:p>
            <a:pPr marL="285750" indent="-285750" algn="just">
              <a:buFont typeface="Wingdings" pitchFamily="2" charset="2"/>
              <a:buChar char="q"/>
            </a:pPr>
            <a:endParaRPr lang="es-MX" dirty="0"/>
          </a:p>
          <a:p>
            <a:pPr marL="285750" indent="-285750" algn="just">
              <a:buFont typeface="Wingdings" pitchFamily="2" charset="2"/>
              <a:buChar char="q"/>
            </a:pPr>
            <a:r>
              <a:rPr lang="es-MX" dirty="0" smtClean="0"/>
              <a:t>También </a:t>
            </a:r>
            <a:r>
              <a:rPr lang="es-MX" dirty="0"/>
              <a:t>se puede realizar una encuesta a otros consumidores (personas ù organizaciones</a:t>
            </a:r>
            <a:r>
              <a:rPr lang="es-MX" dirty="0" smtClean="0"/>
              <a:t>). </a:t>
            </a:r>
            <a:endParaRPr lang="es-MX" dirty="0"/>
          </a:p>
        </p:txBody>
      </p:sp>
      <p:sp>
        <p:nvSpPr>
          <p:cNvPr id="3" name="2 Rectángulo"/>
          <p:cNvSpPr/>
          <p:nvPr/>
        </p:nvSpPr>
        <p:spPr>
          <a:xfrm>
            <a:off x="331066" y="735087"/>
            <a:ext cx="8496944"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s-MX" sz="2400" dirty="0"/>
              <a:t>Guía de Preguntas </a:t>
            </a:r>
          </a:p>
        </p:txBody>
      </p:sp>
      <p:sp>
        <p:nvSpPr>
          <p:cNvPr id="4" name="3 Marcador de número de diapositiva"/>
          <p:cNvSpPr>
            <a:spLocks noGrp="1"/>
          </p:cNvSpPr>
          <p:nvPr>
            <p:ph type="sldNum" sz="quarter" idx="12"/>
          </p:nvPr>
        </p:nvSpPr>
        <p:spPr/>
        <p:txBody>
          <a:bodyPr/>
          <a:lstStyle/>
          <a:p>
            <a:fld id="{EB274526-26DC-41F0-9934-74C2701C56EC}" type="slidenum">
              <a:rPr lang="es-MX" smtClean="0"/>
              <a:t>30</a:t>
            </a:fld>
            <a:endParaRPr lang="es-MX"/>
          </a:p>
        </p:txBody>
      </p:sp>
    </p:spTree>
    <p:extLst>
      <p:ext uri="{BB962C8B-B14F-4D97-AF65-F5344CB8AC3E}">
        <p14:creationId xmlns:p14="http://schemas.microsoft.com/office/powerpoint/2010/main" val="2831847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395372"/>
            <a:ext cx="8496621"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txBody>
          <a:bodyPr wrap="square">
            <a:spAutoFit/>
          </a:bodyPr>
          <a:lstStyle/>
          <a:p>
            <a:r>
              <a:rPr lang="es-MX" b="1" dirty="0" smtClean="0"/>
              <a:t>Paso </a:t>
            </a:r>
            <a:r>
              <a:rPr lang="es-MX" b="1" dirty="0"/>
              <a:t>3 : Mirar hacia los COSTADOS </a:t>
            </a:r>
            <a:endParaRPr lang="es-MX" dirty="0"/>
          </a:p>
        </p:txBody>
      </p:sp>
      <p:sp>
        <p:nvSpPr>
          <p:cNvPr id="4" name="3 Rectángulo"/>
          <p:cNvSpPr/>
          <p:nvPr/>
        </p:nvSpPr>
        <p:spPr>
          <a:xfrm>
            <a:off x="323850" y="1556792"/>
            <a:ext cx="6552406" cy="1815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a:spAutoFit/>
          </a:bodyPr>
          <a:lstStyle/>
          <a:p>
            <a:pPr algn="just"/>
            <a:r>
              <a:rPr lang="es-MX" sz="1400" dirty="0" smtClean="0"/>
              <a:t>Se </a:t>
            </a:r>
            <a:r>
              <a:rPr lang="es-MX" sz="1400" dirty="0"/>
              <a:t>analiza si estoy o no en condiciones de hacer algo para aprovechar las oportunidades detectadas, combinando cualidades y habilidades. </a:t>
            </a:r>
            <a:endParaRPr lang="es-MX" sz="1400" dirty="0" smtClean="0"/>
          </a:p>
          <a:p>
            <a:pPr algn="just"/>
            <a:endParaRPr lang="es-MX" sz="1400" dirty="0"/>
          </a:p>
          <a:p>
            <a:pPr algn="just"/>
            <a:endParaRPr lang="es-MX" sz="1400" dirty="0" smtClean="0"/>
          </a:p>
          <a:p>
            <a:pPr algn="just"/>
            <a:r>
              <a:rPr lang="es-MX" sz="1400" dirty="0" smtClean="0"/>
              <a:t>Para </a:t>
            </a:r>
            <a:r>
              <a:rPr lang="es-MX" sz="1400" dirty="0"/>
              <a:t>cada Oportunidad detectada </a:t>
            </a:r>
            <a:r>
              <a:rPr lang="es-MX" sz="1400" dirty="0" smtClean="0"/>
              <a:t>deberé </a:t>
            </a:r>
            <a:r>
              <a:rPr lang="es-MX" sz="1400" dirty="0"/>
              <a:t>cuestionarme si cuento con la capacidad </a:t>
            </a:r>
            <a:r>
              <a:rPr lang="es-MX" sz="1400" dirty="0" smtClean="0"/>
              <a:t>económica/financiera </a:t>
            </a:r>
            <a:r>
              <a:rPr lang="es-MX" sz="1400" dirty="0"/>
              <a:t>para iniciar el negocio y si cuento con los conocimientos y habilidades necesarios para hacer que este negocio que tengo/imagino se desarrolle exitosamente. </a:t>
            </a:r>
          </a:p>
        </p:txBody>
      </p:sp>
      <p:sp>
        <p:nvSpPr>
          <p:cNvPr id="5" name="4 Rectángulo"/>
          <p:cNvSpPr/>
          <p:nvPr/>
        </p:nvSpPr>
        <p:spPr>
          <a:xfrm>
            <a:off x="323528" y="933400"/>
            <a:ext cx="4084418" cy="40011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a:spAutoFit/>
          </a:bodyPr>
          <a:lstStyle/>
          <a:p>
            <a:r>
              <a:rPr lang="es-MX" sz="2000" dirty="0" smtClean="0"/>
              <a:t>¿Con qué cuento</a:t>
            </a:r>
            <a:r>
              <a:rPr lang="es-MX" sz="2000" dirty="0"/>
              <a:t>? </a:t>
            </a:r>
          </a:p>
        </p:txBody>
      </p:sp>
      <p:pic>
        <p:nvPicPr>
          <p:cNvPr id="12290" name="Picture 2" descr="http://www.mercadotecniadeafiliados.com/wp-content/uploads/2010/SignoDePeso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628800"/>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23850" y="3501008"/>
            <a:ext cx="8496622" cy="36933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txBody>
          <a:bodyPr wrap="square">
            <a:spAutoFit/>
          </a:bodyPr>
          <a:lstStyle/>
          <a:p>
            <a:r>
              <a:rPr lang="es-MX" b="1" dirty="0" smtClean="0"/>
              <a:t>Paso </a:t>
            </a:r>
            <a:r>
              <a:rPr lang="es-MX" b="1" dirty="0"/>
              <a:t>4 : Mirar hacia ARRIBA </a:t>
            </a:r>
            <a:endParaRPr lang="es-MX" dirty="0"/>
          </a:p>
        </p:txBody>
      </p:sp>
      <p:sp>
        <p:nvSpPr>
          <p:cNvPr id="8" name="7 Rectángulo"/>
          <p:cNvSpPr/>
          <p:nvPr/>
        </p:nvSpPr>
        <p:spPr>
          <a:xfrm>
            <a:off x="323528" y="4005064"/>
            <a:ext cx="5976664" cy="2246769"/>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p:spPr>
        <p:txBody>
          <a:bodyPr wrap="square">
            <a:spAutoFit/>
          </a:bodyPr>
          <a:lstStyle/>
          <a:p>
            <a:pPr algn="just"/>
            <a:r>
              <a:rPr lang="es-MX" sz="1400" dirty="0" smtClean="0"/>
              <a:t>Debemos </a:t>
            </a:r>
            <a:r>
              <a:rPr lang="es-MX" sz="1400" dirty="0"/>
              <a:t>preguntarnos si estamos dispuestos a realizar las acciones necesarias para aprovechar la oportunidad (a veces hay que sacrificar trabajo estable, tiempo con la familia, tiempo de ocio personal, </a:t>
            </a:r>
            <a:r>
              <a:rPr lang="es-MX" sz="1400" dirty="0" smtClean="0"/>
              <a:t>etc.), </a:t>
            </a:r>
            <a:r>
              <a:rPr lang="es-MX" sz="1400" dirty="0"/>
              <a:t>es decir si estamos dispuestos a hacer lo indispensable, estar motivados y querer hacer lo correcto, lo que se debe hacer. </a:t>
            </a:r>
          </a:p>
          <a:p>
            <a:pPr algn="just"/>
            <a:endParaRPr lang="es-MX" sz="1400" dirty="0" smtClean="0"/>
          </a:p>
          <a:p>
            <a:pPr algn="just"/>
            <a:r>
              <a:rPr lang="es-MX" sz="1400" dirty="0"/>
              <a:t>*</a:t>
            </a:r>
            <a:r>
              <a:rPr lang="es-MX" sz="1400" b="1" dirty="0" smtClean="0"/>
              <a:t>Mirar </a:t>
            </a:r>
            <a:r>
              <a:rPr lang="es-MX" sz="1400" b="1" dirty="0"/>
              <a:t>hacia ARRIBA, implica saber si estamos dispuestos a hacer el esfuerzo necesario para subir y salir de donde estamos. </a:t>
            </a:r>
            <a:endParaRPr lang="es-MX" sz="1400" dirty="0"/>
          </a:p>
          <a:p>
            <a:pPr algn="just"/>
            <a:endParaRPr lang="es-MX" sz="1400" dirty="0" smtClean="0"/>
          </a:p>
          <a:p>
            <a:pPr algn="just"/>
            <a:r>
              <a:rPr lang="es-MX" sz="1400" dirty="0" smtClean="0"/>
              <a:t>*Para </a:t>
            </a:r>
            <a:r>
              <a:rPr lang="es-MX" sz="1400" dirty="0"/>
              <a:t>lograrlo, hay que estar </a:t>
            </a:r>
            <a:r>
              <a:rPr lang="es-MX" sz="1400" b="1" dirty="0"/>
              <a:t>MOTIVADO </a:t>
            </a:r>
            <a:endParaRPr lang="es-MX" sz="1400" dirty="0"/>
          </a:p>
        </p:txBody>
      </p:sp>
      <p:pic>
        <p:nvPicPr>
          <p:cNvPr id="9" name="Picture 2" descr="http://us.123rf.com/400wm/400/400/logos/logos0905/logos090501385/4892022-retrato-de-una-joven-mujer-de-negocios-dulce-mirar-hacia-arriba-en-copyspac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9450" y="4149080"/>
            <a:ext cx="2230700" cy="20588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EB274526-26DC-41F0-9934-74C2701C56EC}" type="slidenum">
              <a:rPr lang="es-MX" smtClean="0"/>
              <a:t>31</a:t>
            </a:fld>
            <a:endParaRPr lang="es-MX"/>
          </a:p>
        </p:txBody>
      </p:sp>
    </p:spTree>
    <p:extLst>
      <p:ext uri="{BB962C8B-B14F-4D97-AF65-F5344CB8AC3E}">
        <p14:creationId xmlns:p14="http://schemas.microsoft.com/office/powerpoint/2010/main" val="3118017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836215"/>
            <a:ext cx="8457937" cy="33855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dirty="0" smtClean="0"/>
              <a:t>Para </a:t>
            </a:r>
            <a:r>
              <a:rPr lang="es-MX" sz="1600" dirty="0"/>
              <a:t>ser eficientes y lograr los objetivos, es </a:t>
            </a:r>
            <a:r>
              <a:rPr lang="es-MX" sz="1600" dirty="0" smtClean="0"/>
              <a:t>indispensable:</a:t>
            </a:r>
          </a:p>
        </p:txBody>
      </p:sp>
      <p:pic>
        <p:nvPicPr>
          <p:cNvPr id="14338" name="Picture 2" descr="http://www.durango.gob.mx/img/24714/objetivo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288231"/>
            <a:ext cx="1944216" cy="194908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23528" y="1444134"/>
            <a:ext cx="3888432" cy="58477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b="1" dirty="0" smtClean="0"/>
              <a:t>SABER </a:t>
            </a:r>
            <a:r>
              <a:rPr lang="es-MX" sz="1600" dirty="0"/>
              <a:t>lo que se requiere para iniciar y desarrollar exitosamente un negocio. </a:t>
            </a:r>
          </a:p>
        </p:txBody>
      </p:sp>
      <p:sp>
        <p:nvSpPr>
          <p:cNvPr id="4" name="3 Rectángulo"/>
          <p:cNvSpPr/>
          <p:nvPr/>
        </p:nvSpPr>
        <p:spPr>
          <a:xfrm>
            <a:off x="323528" y="2204864"/>
            <a:ext cx="3888967" cy="83099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b="1" dirty="0" smtClean="0"/>
              <a:t>PODER </a:t>
            </a:r>
            <a:r>
              <a:rPr lang="es-MX" sz="1600" dirty="0" smtClean="0"/>
              <a:t>contar </a:t>
            </a:r>
            <a:r>
              <a:rPr lang="es-MX" sz="1600" dirty="0"/>
              <a:t>con las capacidades y habilidades necesarias para hacer lo que se debe hacer. </a:t>
            </a:r>
          </a:p>
        </p:txBody>
      </p:sp>
      <p:sp>
        <p:nvSpPr>
          <p:cNvPr id="5" name="4 Rectángulo"/>
          <p:cNvSpPr/>
          <p:nvPr/>
        </p:nvSpPr>
        <p:spPr>
          <a:xfrm>
            <a:off x="323528" y="3212976"/>
            <a:ext cx="3888967" cy="83099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b="1" dirty="0" smtClean="0"/>
              <a:t>QUERER </a:t>
            </a:r>
            <a:r>
              <a:rPr lang="es-MX" sz="1600" dirty="0"/>
              <a:t>Tener la </a:t>
            </a:r>
            <a:r>
              <a:rPr lang="es-MX" sz="1600" dirty="0" smtClean="0"/>
              <a:t>automotivación </a:t>
            </a:r>
            <a:r>
              <a:rPr lang="es-MX" sz="1600" dirty="0"/>
              <a:t>y placer por el trabajo que llevará aprovechar la oportunidad </a:t>
            </a:r>
            <a:r>
              <a:rPr lang="es-MX" sz="1600" dirty="0" smtClean="0"/>
              <a:t>detectada. </a:t>
            </a:r>
            <a:endParaRPr lang="es-MX" sz="1600" dirty="0"/>
          </a:p>
        </p:txBody>
      </p:sp>
      <p:sp>
        <p:nvSpPr>
          <p:cNvPr id="7" name="6 Rectángulo"/>
          <p:cNvSpPr/>
          <p:nvPr/>
        </p:nvSpPr>
        <p:spPr>
          <a:xfrm>
            <a:off x="323528" y="298734"/>
            <a:ext cx="8481423" cy="36933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txBody>
          <a:bodyPr wrap="square">
            <a:spAutoFit/>
          </a:bodyPr>
          <a:lstStyle/>
          <a:p>
            <a:r>
              <a:rPr lang="es-MX" b="1" dirty="0" smtClean="0"/>
              <a:t>Paso 4. Mirar hacia ARRIBA. </a:t>
            </a:r>
            <a:r>
              <a:rPr lang="es-MX" b="1" i="1" dirty="0" smtClean="0"/>
              <a:t>Continuación… </a:t>
            </a:r>
            <a:endParaRPr lang="es-MX" i="1" dirty="0"/>
          </a:p>
        </p:txBody>
      </p:sp>
      <p:sp>
        <p:nvSpPr>
          <p:cNvPr id="8" name="7 Rectángulo"/>
          <p:cNvSpPr/>
          <p:nvPr/>
        </p:nvSpPr>
        <p:spPr>
          <a:xfrm>
            <a:off x="4572001" y="1444134"/>
            <a:ext cx="4248150" cy="369332"/>
          </a:xfrm>
          <a:prstGeom prst="rect">
            <a:avLst/>
          </a:prstGeom>
          <a:gradFill flip="none" rotWithShape="1">
            <a:gsLst>
              <a:gs pos="0">
                <a:schemeClr val="bg2">
                  <a:lumMod val="25000"/>
                  <a:tint val="66000"/>
                  <a:satMod val="160000"/>
                </a:schemeClr>
              </a:gs>
              <a:gs pos="50000">
                <a:schemeClr val="bg2">
                  <a:lumMod val="25000"/>
                  <a:tint val="44500"/>
                  <a:satMod val="160000"/>
                </a:schemeClr>
              </a:gs>
              <a:gs pos="100000">
                <a:schemeClr val="bg2">
                  <a:lumMod val="25000"/>
                  <a:tint val="23500"/>
                  <a:satMod val="160000"/>
                </a:schemeClr>
              </a:gs>
            </a:gsLst>
            <a:lin ang="2700000" scaled="1"/>
            <a:tileRect/>
          </a:gra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es-MX" b="1" dirty="0" smtClean="0"/>
              <a:t>Paso </a:t>
            </a:r>
            <a:r>
              <a:rPr lang="es-MX" b="1" dirty="0"/>
              <a:t>5 : Mirar hacia ADELANTE </a:t>
            </a:r>
            <a:endParaRPr lang="es-MX" dirty="0"/>
          </a:p>
        </p:txBody>
      </p:sp>
      <p:sp>
        <p:nvSpPr>
          <p:cNvPr id="9" name="8 Rectángulo"/>
          <p:cNvSpPr/>
          <p:nvPr/>
        </p:nvSpPr>
        <p:spPr>
          <a:xfrm>
            <a:off x="4590434" y="2097142"/>
            <a:ext cx="4229716" cy="338554"/>
          </a:xfrm>
          <a:prstGeom prst="rect">
            <a:avLst/>
          </a:prstGeom>
          <a:gradFill flip="none" rotWithShape="1">
            <a:gsLst>
              <a:gs pos="0">
                <a:schemeClr val="bg2">
                  <a:lumMod val="25000"/>
                  <a:tint val="66000"/>
                  <a:satMod val="160000"/>
                </a:schemeClr>
              </a:gs>
              <a:gs pos="50000">
                <a:schemeClr val="bg2">
                  <a:lumMod val="25000"/>
                  <a:tint val="44500"/>
                  <a:satMod val="160000"/>
                </a:schemeClr>
              </a:gs>
              <a:gs pos="100000">
                <a:schemeClr val="bg2">
                  <a:lumMod val="25000"/>
                  <a:tint val="23500"/>
                  <a:satMod val="160000"/>
                </a:schemeClr>
              </a:gs>
            </a:gsLst>
            <a:lin ang="2700000" scaled="1"/>
            <a:tileRect/>
          </a:gradFill>
          <a:ln>
            <a:noFill/>
          </a:ln>
        </p:spPr>
        <p:txBody>
          <a:bodyPr wrap="square">
            <a:spAutoFit/>
          </a:bodyPr>
          <a:lstStyle/>
          <a:p>
            <a:pPr algn="ctr"/>
            <a:r>
              <a:rPr lang="es-MX" sz="1600" b="1" dirty="0" smtClean="0"/>
              <a:t>Listar </a:t>
            </a:r>
            <a:r>
              <a:rPr lang="es-MX" sz="1600" b="1" dirty="0"/>
              <a:t>y Filtrar </a:t>
            </a:r>
            <a:endParaRPr lang="es-MX" sz="1600" dirty="0"/>
          </a:p>
        </p:txBody>
      </p:sp>
      <p:sp>
        <p:nvSpPr>
          <p:cNvPr id="10" name="9 Rectángulo"/>
          <p:cNvSpPr/>
          <p:nvPr/>
        </p:nvSpPr>
        <p:spPr>
          <a:xfrm>
            <a:off x="4590433" y="2620362"/>
            <a:ext cx="4229717" cy="138499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lgn="just"/>
            <a:endParaRPr lang="es-MX" sz="1400" dirty="0"/>
          </a:p>
          <a:p>
            <a:pPr algn="just"/>
            <a:r>
              <a:rPr lang="es-MX" sz="1400" dirty="0"/>
              <a:t>Listar todas las </a:t>
            </a:r>
            <a:r>
              <a:rPr lang="es-MX" sz="1400" b="1" i="1" dirty="0"/>
              <a:t>OPORTUNIDADES detectadas </a:t>
            </a:r>
            <a:r>
              <a:rPr lang="es-MX" sz="1400" dirty="0"/>
              <a:t>y describir para cada una </a:t>
            </a:r>
            <a:r>
              <a:rPr lang="es-MX" sz="1400" dirty="0" smtClean="0"/>
              <a:t>:</a:t>
            </a:r>
          </a:p>
          <a:p>
            <a:pPr algn="just"/>
            <a:endParaRPr lang="es-MX" sz="1400" dirty="0"/>
          </a:p>
          <a:p>
            <a:pPr algn="just"/>
            <a:r>
              <a:rPr lang="es-MX" sz="1400" dirty="0" smtClean="0"/>
              <a:t>Ventajas </a:t>
            </a:r>
            <a:r>
              <a:rPr lang="es-MX" sz="1400" dirty="0"/>
              <a:t>y Desventajas que cada alternativa ofrece en </a:t>
            </a:r>
            <a:r>
              <a:rPr lang="es-MX" sz="1400" dirty="0" smtClean="0"/>
              <a:t>función </a:t>
            </a:r>
            <a:r>
              <a:rPr lang="es-MX" sz="1400" dirty="0"/>
              <a:t>de </a:t>
            </a:r>
            <a:r>
              <a:rPr lang="es-MX" sz="1400" dirty="0" smtClean="0"/>
              <a:t>:</a:t>
            </a:r>
          </a:p>
        </p:txBody>
      </p:sp>
      <p:pic>
        <p:nvPicPr>
          <p:cNvPr id="11" name="Picture 2" descr="http://us.123rf.com/400wm/400/400/feedough/feedough1006/feedough100600148/7222802-foto-de-un-hombre-de-negocios-mirando-hacia-adelante-hacia-el-futuro-sobre-blanco.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77" t="12529" r="12996"/>
          <a:stretch/>
        </p:blipFill>
        <p:spPr bwMode="auto">
          <a:xfrm>
            <a:off x="7164288" y="4202588"/>
            <a:ext cx="1336188" cy="2106732"/>
          </a:xfrm>
          <a:prstGeom prst="rect">
            <a:avLst/>
          </a:prstGeom>
          <a:noFill/>
          <a:ln>
            <a:noFill/>
          </a:ln>
          <a:extLst/>
        </p:spPr>
      </p:pic>
      <p:sp>
        <p:nvSpPr>
          <p:cNvPr id="6" name="5 Rectángulo"/>
          <p:cNvSpPr/>
          <p:nvPr/>
        </p:nvSpPr>
        <p:spPr>
          <a:xfrm>
            <a:off x="4590433" y="4437112"/>
            <a:ext cx="2074646" cy="1384995"/>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Wingdings" pitchFamily="2" charset="2"/>
              <a:buChar char="ü"/>
            </a:pPr>
            <a:r>
              <a:rPr lang="es-MX" sz="1400" dirty="0" smtClean="0"/>
              <a:t>Ganancias </a:t>
            </a:r>
            <a:r>
              <a:rPr lang="es-MX" sz="1400" dirty="0"/>
              <a:t>estimadas </a:t>
            </a:r>
          </a:p>
          <a:p>
            <a:pPr marL="285750" indent="-285750" algn="just">
              <a:buFont typeface="Wingdings" pitchFamily="2" charset="2"/>
              <a:buChar char="ü"/>
            </a:pPr>
            <a:r>
              <a:rPr lang="es-MX" sz="1400" dirty="0" smtClean="0"/>
              <a:t>Costos </a:t>
            </a:r>
            <a:r>
              <a:rPr lang="es-MX" sz="1400" dirty="0"/>
              <a:t>estimados </a:t>
            </a:r>
          </a:p>
          <a:p>
            <a:pPr marL="285750" indent="-285750" algn="just">
              <a:buFont typeface="Wingdings" pitchFamily="2" charset="2"/>
              <a:buChar char="ü"/>
            </a:pPr>
            <a:r>
              <a:rPr lang="es-MX" sz="1400" dirty="0" smtClean="0"/>
              <a:t>Tiempo </a:t>
            </a:r>
            <a:r>
              <a:rPr lang="es-MX" sz="1400" dirty="0"/>
              <a:t>requerido</a:t>
            </a:r>
          </a:p>
          <a:p>
            <a:pPr marL="285750" indent="-285750" algn="just">
              <a:buFont typeface="Wingdings" pitchFamily="2" charset="2"/>
              <a:buChar char="ü"/>
            </a:pPr>
            <a:r>
              <a:rPr lang="es-MX" sz="1400" dirty="0" smtClean="0"/>
              <a:t>Comodidad </a:t>
            </a:r>
            <a:endParaRPr lang="es-MX" sz="1400" dirty="0"/>
          </a:p>
          <a:p>
            <a:pPr marL="285750" indent="-285750" algn="just">
              <a:buFont typeface="Wingdings" pitchFamily="2" charset="2"/>
              <a:buChar char="ü"/>
            </a:pPr>
            <a:r>
              <a:rPr lang="es-MX" sz="1400" dirty="0" smtClean="0"/>
              <a:t>Satisfacción </a:t>
            </a:r>
            <a:r>
              <a:rPr lang="es-MX" sz="1400" dirty="0"/>
              <a:t>personal </a:t>
            </a:r>
          </a:p>
          <a:p>
            <a:pPr marL="285750" indent="-285750" algn="just">
              <a:buFont typeface="Wingdings" pitchFamily="2" charset="2"/>
              <a:buChar char="ü"/>
            </a:pPr>
            <a:r>
              <a:rPr lang="es-MX" sz="1400" dirty="0" smtClean="0"/>
              <a:t>Seguridad</a:t>
            </a:r>
            <a:r>
              <a:rPr lang="es-MX" sz="1400" dirty="0"/>
              <a:t>, etc. </a:t>
            </a:r>
          </a:p>
        </p:txBody>
      </p:sp>
      <p:sp>
        <p:nvSpPr>
          <p:cNvPr id="12" name="11 Marcador de número de diapositiva"/>
          <p:cNvSpPr>
            <a:spLocks noGrp="1"/>
          </p:cNvSpPr>
          <p:nvPr>
            <p:ph type="sldNum" sz="quarter" idx="12"/>
          </p:nvPr>
        </p:nvSpPr>
        <p:spPr/>
        <p:txBody>
          <a:bodyPr/>
          <a:lstStyle/>
          <a:p>
            <a:fld id="{EB274526-26DC-41F0-9934-74C2701C56EC}" type="slidenum">
              <a:rPr lang="es-MX" smtClean="0"/>
              <a:t>32</a:t>
            </a:fld>
            <a:endParaRPr lang="es-MX"/>
          </a:p>
        </p:txBody>
      </p:sp>
    </p:spTree>
    <p:extLst>
      <p:ext uri="{BB962C8B-B14F-4D97-AF65-F5344CB8AC3E}">
        <p14:creationId xmlns:p14="http://schemas.microsoft.com/office/powerpoint/2010/main" val="3668106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07219" y="4973554"/>
            <a:ext cx="7929562" cy="116952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Capítulo 6.3 </a:t>
            </a:r>
          </a:p>
          <a:p>
            <a:pPr algn="ctr">
              <a:spcBef>
                <a:spcPct val="50000"/>
              </a:spcBef>
              <a:defRPr/>
            </a:pPr>
            <a:r>
              <a:rPr lang="es-MX"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ética Profesional</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753672" y="305602"/>
            <a:ext cx="3817631" cy="747134"/>
            <a:chOff x="1882" y="981"/>
            <a:chExt cx="2722" cy="635"/>
          </a:xfrm>
          <a:effectLst/>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376" t="26069" r="13279" b="24563"/>
          <a:stretch/>
        </p:blipFill>
        <p:spPr bwMode="auto">
          <a:xfrm>
            <a:off x="2339752" y="1556792"/>
            <a:ext cx="4231552"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EB274526-26DC-41F0-9934-74C2701C56EC}" type="slidenum">
              <a:rPr lang="es-MX" smtClean="0"/>
              <a:t>33</a:t>
            </a:fld>
            <a:endParaRPr lang="es-MX"/>
          </a:p>
        </p:txBody>
      </p:sp>
    </p:spTree>
    <p:extLst>
      <p:ext uri="{BB962C8B-B14F-4D97-AF65-F5344CB8AC3E}">
        <p14:creationId xmlns:p14="http://schemas.microsoft.com/office/powerpoint/2010/main" val="1264601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7663" y="6093294"/>
            <a:ext cx="5472608" cy="246221"/>
          </a:xfrm>
          <a:prstGeom prst="rect">
            <a:avLst/>
          </a:prstGeom>
        </p:spPr>
        <p:txBody>
          <a:bodyPr wrap="square">
            <a:spAutoFit/>
          </a:bodyPr>
          <a:lstStyle/>
          <a:p>
            <a:r>
              <a:rPr lang="es-MX" sz="1000" dirty="0">
                <a:hlinkClick r:id="rId2"/>
              </a:rPr>
              <a:t>http://www.youtube.com/watch?v=5BnrQUsxRBI</a:t>
            </a:r>
            <a:endParaRPr lang="es-MX" sz="1000" dirty="0"/>
          </a:p>
        </p:txBody>
      </p:sp>
      <p:sp>
        <p:nvSpPr>
          <p:cNvPr id="3" name="2 Rectángulo"/>
          <p:cNvSpPr/>
          <p:nvPr/>
        </p:nvSpPr>
        <p:spPr>
          <a:xfrm>
            <a:off x="247663" y="5921044"/>
            <a:ext cx="2100255" cy="246221"/>
          </a:xfrm>
          <a:prstGeom prst="rect">
            <a:avLst/>
          </a:prstGeom>
        </p:spPr>
        <p:txBody>
          <a:bodyPr wrap="none">
            <a:spAutoFit/>
          </a:bodyPr>
          <a:lstStyle/>
          <a:p>
            <a:r>
              <a:rPr lang="es-MX" sz="1000" dirty="0"/>
              <a:t>Material de apoyo.- </a:t>
            </a:r>
            <a:r>
              <a:rPr lang="es-MX" sz="1000" dirty="0" smtClean="0"/>
              <a:t>Ética profesional</a:t>
            </a:r>
            <a:endParaRPr lang="es-MX" sz="1000" dirty="0"/>
          </a:p>
        </p:txBody>
      </p:sp>
      <p:sp>
        <p:nvSpPr>
          <p:cNvPr id="7" name="Rectangle 4"/>
          <p:cNvSpPr txBox="1">
            <a:spLocks noChangeArrowheads="1"/>
          </p:cNvSpPr>
          <p:nvPr/>
        </p:nvSpPr>
        <p:spPr>
          <a:xfrm>
            <a:off x="323850" y="2996952"/>
            <a:ext cx="6192366" cy="360040"/>
          </a:xfrm>
          <a:prstGeom prst="rect">
            <a:avLst/>
          </a:prstGeom>
        </p:spPr>
        <p:style>
          <a:lnRef idx="1">
            <a:schemeClr val="accent4"/>
          </a:lnRef>
          <a:fillRef idx="3">
            <a:schemeClr val="accent4"/>
          </a:fillRef>
          <a:effectRef idx="2">
            <a:schemeClr val="accent4"/>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000" b="1" dirty="0" smtClean="0">
                <a:solidFill>
                  <a:schemeClr val="bg1"/>
                </a:solidFill>
              </a:rPr>
              <a:t>ÉTICA PROFESIONAL</a:t>
            </a:r>
          </a:p>
          <a:p>
            <a:endParaRPr lang="es-MX" sz="2000" b="1" dirty="0" smtClean="0">
              <a:solidFill>
                <a:schemeClr val="bg1"/>
              </a:solidFill>
            </a:endParaRPr>
          </a:p>
          <a:p>
            <a:endParaRPr lang="es-ES" sz="1400" b="1" dirty="0" smtClean="0"/>
          </a:p>
        </p:txBody>
      </p:sp>
      <p:sp>
        <p:nvSpPr>
          <p:cNvPr id="11" name="Rectangle 5"/>
          <p:cNvSpPr txBox="1">
            <a:spLocks noChangeArrowheads="1"/>
          </p:cNvSpPr>
          <p:nvPr/>
        </p:nvSpPr>
        <p:spPr>
          <a:xfrm>
            <a:off x="323850" y="3573016"/>
            <a:ext cx="6192366" cy="1080120"/>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1600" b="1" i="1" dirty="0" smtClean="0"/>
              <a:t>*Ciencia normativa que estudia los deberes y los derechos inherentes a quienes ejercen una profesión u oficio, una vez que han adquirido el conocimiento, las habilidades y competencias que le identifican como tal.</a:t>
            </a:r>
          </a:p>
        </p:txBody>
      </p:sp>
      <p:sp>
        <p:nvSpPr>
          <p:cNvPr id="9" name="8 Rectángulo"/>
          <p:cNvSpPr/>
          <p:nvPr/>
        </p:nvSpPr>
        <p:spPr>
          <a:xfrm>
            <a:off x="323850" y="5013176"/>
            <a:ext cx="849662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1600" dirty="0" smtClean="0"/>
              <a:t>*El </a:t>
            </a:r>
            <a:r>
              <a:rPr lang="es-MX" sz="1600" b="1" i="1" dirty="0"/>
              <a:t>profesional</a:t>
            </a:r>
            <a:r>
              <a:rPr lang="es-MX" sz="1600" dirty="0"/>
              <a:t> en todo el sentido de la palabra, es necesario que </a:t>
            </a:r>
            <a:r>
              <a:rPr lang="es-MX" sz="1600" b="1" i="1" dirty="0"/>
              <a:t>posea un carácter que combine la libertad con la responsabilidad</a:t>
            </a:r>
            <a:r>
              <a:rPr lang="es-MX" sz="1600" dirty="0"/>
              <a:t>. Este carácter debe estar </a:t>
            </a:r>
            <a:r>
              <a:rPr lang="es-MX" sz="1600" b="1" i="1" dirty="0"/>
              <a:t>de acuerdo con la moral y comportamientos deseables para el bien común</a:t>
            </a:r>
            <a:r>
              <a:rPr lang="es-MX" sz="1600" dirty="0"/>
              <a:t>. </a:t>
            </a: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484"/>
          <a:stretch/>
        </p:blipFill>
        <p:spPr bwMode="auto">
          <a:xfrm>
            <a:off x="6660232" y="2924944"/>
            <a:ext cx="191504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EB274526-26DC-41F0-9934-74C2701C56EC}" type="slidenum">
              <a:rPr lang="es-MX" smtClean="0"/>
              <a:t>34</a:t>
            </a:fld>
            <a:endParaRPr lang="es-MX"/>
          </a:p>
        </p:txBody>
      </p:sp>
      <p:sp>
        <p:nvSpPr>
          <p:cNvPr id="13" name="Rectangle 2"/>
          <p:cNvSpPr txBox="1">
            <a:spLocks noChangeArrowheads="1"/>
          </p:cNvSpPr>
          <p:nvPr/>
        </p:nvSpPr>
        <p:spPr>
          <a:xfrm>
            <a:off x="323850" y="476672"/>
            <a:ext cx="8424614" cy="432048"/>
          </a:xfrm>
          <a:prstGeom prst="rect">
            <a:avLst/>
          </a:prstGeom>
        </p:spPr>
        <p:style>
          <a:lnRef idx="3">
            <a:schemeClr val="lt1"/>
          </a:lnRef>
          <a:fillRef idx="1">
            <a:schemeClr val="accent4"/>
          </a:fillRef>
          <a:effectRef idx="1">
            <a:schemeClr val="accent4"/>
          </a:effectRef>
          <a:fontRef idx="minor">
            <a:schemeClr val="lt1"/>
          </a:fontRef>
        </p:style>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H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tique Olive Compact" pitchFamily="34" charset="0"/>
              </a:rPr>
              <a:t>¿Qué es la Ética?</a:t>
            </a:r>
            <a:endPar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tique Olive Compact" pitchFamily="34" charset="0"/>
            </a:endParaRPr>
          </a:p>
        </p:txBody>
      </p:sp>
      <p:sp>
        <p:nvSpPr>
          <p:cNvPr id="14" name="Rectangle 3"/>
          <p:cNvSpPr txBox="1">
            <a:spLocks noChangeArrowheads="1"/>
          </p:cNvSpPr>
          <p:nvPr/>
        </p:nvSpPr>
        <p:spPr>
          <a:xfrm>
            <a:off x="301419" y="1052736"/>
            <a:ext cx="8519053" cy="648072"/>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Arial" pitchFamily="34" charset="0"/>
              <a:buNone/>
              <a:defRPr/>
            </a:pPr>
            <a:r>
              <a:rPr lang="es-ES" sz="1800" smtClean="0"/>
              <a:t>*Es la disciplina que trata de la valoración moral de los actos humanos y es el conjunto de principios y de normas morales que regulan la actividad humana</a:t>
            </a:r>
            <a:r>
              <a:rPr lang="es-ES" sz="1800" b="1" smtClean="0"/>
              <a:t>.</a:t>
            </a:r>
            <a:endParaRPr lang="es-ES" sz="2800" b="1" dirty="0" smtClean="0"/>
          </a:p>
        </p:txBody>
      </p:sp>
      <p:sp>
        <p:nvSpPr>
          <p:cNvPr id="15" name="14 Rectángulo"/>
          <p:cNvSpPr/>
          <p:nvPr/>
        </p:nvSpPr>
        <p:spPr>
          <a:xfrm>
            <a:off x="323850" y="1916832"/>
            <a:ext cx="849662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defRPr/>
            </a:pPr>
            <a:r>
              <a:rPr lang="es-ES" b="1" i="1" dirty="0" smtClean="0"/>
              <a:t>*Ética </a:t>
            </a:r>
            <a:r>
              <a:rPr lang="es-ES" b="1" i="1" dirty="0"/>
              <a:t>del griego “ETHOS” y moral del latín “MOS, MORIES”, costumbre o modo de comportarse</a:t>
            </a:r>
            <a:r>
              <a:rPr lang="es-ES" b="1" i="1" dirty="0" smtClean="0"/>
              <a:t>. </a:t>
            </a:r>
            <a:endParaRPr lang="es-ES" b="1" i="1" dirty="0"/>
          </a:p>
        </p:txBody>
      </p:sp>
    </p:spTree>
    <p:extLst>
      <p:ext uri="{BB962C8B-B14F-4D97-AF65-F5344CB8AC3E}">
        <p14:creationId xmlns:p14="http://schemas.microsoft.com/office/powerpoint/2010/main" val="415525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box(in)">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528" y="260648"/>
            <a:ext cx="8496622" cy="432048"/>
          </a:xfrm>
        </p:spPr>
        <p:style>
          <a:lnRef idx="1">
            <a:schemeClr val="accent5"/>
          </a:lnRef>
          <a:fillRef idx="2">
            <a:schemeClr val="accent5"/>
          </a:fillRef>
          <a:effectRef idx="1">
            <a:schemeClr val="accent5"/>
          </a:effectRef>
          <a:fontRef idx="minor">
            <a:schemeClr val="dk1"/>
          </a:fontRef>
        </p:style>
        <p:txBody>
          <a:bodyPr>
            <a:normAutofit fontScale="90000"/>
          </a:bodyPr>
          <a:lstStyle/>
          <a:p>
            <a:pPr eaLnBrk="1" hangingPunct="1">
              <a:defRPr/>
            </a:pPr>
            <a:r>
              <a:rPr lang="es-HN" sz="2800" b="1" dirty="0" smtClean="0">
                <a:solidFill>
                  <a:schemeClr val="tx1"/>
                </a:solidFill>
              </a:rPr>
              <a:t>Valores Morales de un Profesional</a:t>
            </a:r>
            <a:endParaRPr lang="es-ES" sz="2800" b="1" dirty="0" smtClean="0">
              <a:solidFill>
                <a:schemeClr val="tx1"/>
              </a:solidFill>
            </a:endParaRPr>
          </a:p>
        </p:txBody>
      </p:sp>
      <p:graphicFrame>
        <p:nvGraphicFramePr>
          <p:cNvPr id="5" name="4 Diagrama"/>
          <p:cNvGraphicFramePr/>
          <p:nvPr>
            <p:extLst>
              <p:ext uri="{D42A27DB-BD31-4B8C-83A1-F6EECF244321}">
                <p14:modId xmlns:p14="http://schemas.microsoft.com/office/powerpoint/2010/main" val="3315943254"/>
              </p:ext>
            </p:extLst>
          </p:nvPr>
        </p:nvGraphicFramePr>
        <p:xfrm>
          <a:off x="-612576"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2588947" y="2814128"/>
            <a:ext cx="1393393" cy="613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s-MX" sz="2800" b="1" kern="1200" dirty="0"/>
          </a:p>
        </p:txBody>
      </p:sp>
      <p:sp>
        <p:nvSpPr>
          <p:cNvPr id="7" name="Rectangle 3"/>
          <p:cNvSpPr txBox="1">
            <a:spLocks noChangeArrowheads="1"/>
          </p:cNvSpPr>
          <p:nvPr/>
        </p:nvSpPr>
        <p:spPr>
          <a:xfrm>
            <a:off x="4716016" y="1025791"/>
            <a:ext cx="4104456" cy="5018267"/>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Arial" pitchFamily="34" charset="0"/>
              <a:buNone/>
              <a:defRPr/>
            </a:pPr>
            <a:endParaRPr lang="es-HN" sz="1500" b="1" u="sng" dirty="0" smtClean="0">
              <a:solidFill>
                <a:schemeClr val="bg1"/>
              </a:solidFill>
            </a:endParaRPr>
          </a:p>
          <a:p>
            <a:pPr algn="just">
              <a:defRPr/>
            </a:pPr>
            <a:r>
              <a:rPr lang="es-HN" sz="1500" b="1" u="sng" dirty="0" smtClean="0">
                <a:solidFill>
                  <a:schemeClr val="bg1"/>
                </a:solidFill>
              </a:rPr>
              <a:t>Honor</a:t>
            </a:r>
            <a:r>
              <a:rPr lang="es-HN" sz="1500" dirty="0" smtClean="0">
                <a:solidFill>
                  <a:schemeClr val="bg1"/>
                </a:solidFill>
              </a:rPr>
              <a:t>: Calidad moral que nos obliga al cumplimiento de nuestros deberes.</a:t>
            </a:r>
          </a:p>
          <a:p>
            <a:pPr algn="just">
              <a:defRPr/>
            </a:pPr>
            <a:endParaRPr lang="es-HN" sz="1500" b="1" u="sng" dirty="0" smtClean="0">
              <a:solidFill>
                <a:schemeClr val="bg1"/>
              </a:solidFill>
            </a:endParaRPr>
          </a:p>
          <a:p>
            <a:pPr algn="just">
              <a:defRPr/>
            </a:pPr>
            <a:r>
              <a:rPr lang="es-HN" sz="1500" b="1" u="sng" dirty="0" smtClean="0">
                <a:solidFill>
                  <a:schemeClr val="bg1"/>
                </a:solidFill>
              </a:rPr>
              <a:t>Deber</a:t>
            </a:r>
            <a:r>
              <a:rPr lang="es-HN" sz="1500" dirty="0" smtClean="0">
                <a:solidFill>
                  <a:schemeClr val="bg1"/>
                </a:solidFill>
              </a:rPr>
              <a:t>: Todo aquello a que estamos obligados a hacer.</a:t>
            </a:r>
          </a:p>
          <a:p>
            <a:pPr algn="just">
              <a:defRPr/>
            </a:pPr>
            <a:endParaRPr lang="es-HN" sz="1500" b="1" u="sng" dirty="0" smtClean="0">
              <a:solidFill>
                <a:schemeClr val="bg1"/>
              </a:solidFill>
            </a:endParaRPr>
          </a:p>
          <a:p>
            <a:pPr algn="just">
              <a:defRPr/>
            </a:pPr>
            <a:r>
              <a:rPr lang="es-HN" sz="1500" b="1" u="sng" dirty="0" smtClean="0">
                <a:solidFill>
                  <a:schemeClr val="bg1"/>
                </a:solidFill>
              </a:rPr>
              <a:t>Responsabilidad</a:t>
            </a:r>
            <a:r>
              <a:rPr lang="es-HN" sz="1500" dirty="0" smtClean="0">
                <a:solidFill>
                  <a:schemeClr val="bg1"/>
                </a:solidFill>
              </a:rPr>
              <a:t>: Obligación moral de cumplir con nuestros cargos o tareas.</a:t>
            </a:r>
            <a:endParaRPr lang="es-HN" sz="1500" b="1" u="sng" dirty="0" smtClean="0">
              <a:solidFill>
                <a:schemeClr val="bg1"/>
              </a:solidFill>
            </a:endParaRPr>
          </a:p>
          <a:p>
            <a:pPr algn="just">
              <a:defRPr/>
            </a:pPr>
            <a:endParaRPr lang="es-HN" sz="1500" b="1" u="sng" dirty="0" smtClean="0">
              <a:solidFill>
                <a:schemeClr val="bg1"/>
              </a:solidFill>
            </a:endParaRPr>
          </a:p>
          <a:p>
            <a:pPr algn="just">
              <a:defRPr/>
            </a:pPr>
            <a:r>
              <a:rPr lang="es-HN" sz="1500" b="1" u="sng" dirty="0" smtClean="0">
                <a:solidFill>
                  <a:schemeClr val="bg1"/>
                </a:solidFill>
              </a:rPr>
              <a:t>Lealtad</a:t>
            </a:r>
            <a:r>
              <a:rPr lang="es-HN" sz="1500" dirty="0" smtClean="0">
                <a:solidFill>
                  <a:schemeClr val="bg1"/>
                </a:solidFill>
              </a:rPr>
              <a:t>: Condición que nos obliga a ser fieles con nuestros semejantes, incapaz de traicionar a nadie.</a:t>
            </a:r>
          </a:p>
          <a:p>
            <a:pPr algn="just">
              <a:defRPr/>
            </a:pPr>
            <a:endParaRPr lang="es-HN" sz="1500" b="1" u="sng" dirty="0" smtClean="0">
              <a:solidFill>
                <a:schemeClr val="bg1"/>
              </a:solidFill>
            </a:endParaRPr>
          </a:p>
          <a:p>
            <a:pPr algn="just">
              <a:defRPr/>
            </a:pPr>
            <a:r>
              <a:rPr lang="es-HN" sz="1500" b="1" u="sng" dirty="0" smtClean="0">
                <a:solidFill>
                  <a:schemeClr val="bg1"/>
                </a:solidFill>
              </a:rPr>
              <a:t>Honradez</a:t>
            </a:r>
            <a:r>
              <a:rPr lang="es-HN" sz="1500" dirty="0" smtClean="0">
                <a:solidFill>
                  <a:schemeClr val="bg1"/>
                </a:solidFill>
              </a:rPr>
              <a:t>: Nos obliga a tener una conducta recta.</a:t>
            </a:r>
            <a:endParaRPr lang="es-HN" sz="1500" b="1" u="sng" dirty="0" smtClean="0">
              <a:solidFill>
                <a:schemeClr val="bg1"/>
              </a:solidFill>
            </a:endParaRPr>
          </a:p>
          <a:p>
            <a:pPr algn="just">
              <a:defRPr/>
            </a:pPr>
            <a:endParaRPr lang="es-HN" sz="1500" b="1" u="sng" dirty="0" smtClean="0">
              <a:solidFill>
                <a:schemeClr val="bg1"/>
              </a:solidFill>
            </a:endParaRPr>
          </a:p>
          <a:p>
            <a:pPr algn="just">
              <a:defRPr/>
            </a:pPr>
            <a:r>
              <a:rPr lang="es-HN" sz="1500" b="1" u="sng" dirty="0" smtClean="0">
                <a:solidFill>
                  <a:schemeClr val="bg1"/>
                </a:solidFill>
              </a:rPr>
              <a:t>Pulcritud:</a:t>
            </a:r>
            <a:r>
              <a:rPr lang="es-HN" sz="1500" dirty="0" smtClean="0">
                <a:solidFill>
                  <a:schemeClr val="bg1"/>
                </a:solidFill>
              </a:rPr>
              <a:t> Esmero en el aseo personal y en el trabajo, delicadeza en el vestir y en el hablar.</a:t>
            </a:r>
          </a:p>
          <a:p>
            <a:pPr algn="just">
              <a:defRPr/>
            </a:pPr>
            <a:endParaRPr lang="es-HN" sz="1500" b="1" u="sng" dirty="0" smtClean="0">
              <a:solidFill>
                <a:schemeClr val="bg1"/>
              </a:solidFill>
            </a:endParaRPr>
          </a:p>
          <a:p>
            <a:pPr algn="just">
              <a:defRPr/>
            </a:pPr>
            <a:r>
              <a:rPr lang="es-HN" sz="1500" b="1" u="sng" dirty="0" smtClean="0">
                <a:solidFill>
                  <a:schemeClr val="bg1"/>
                </a:solidFill>
              </a:rPr>
              <a:t>Paz:</a:t>
            </a:r>
            <a:r>
              <a:rPr lang="es-HN" sz="1500" dirty="0" smtClean="0">
                <a:solidFill>
                  <a:schemeClr val="bg1"/>
                </a:solidFill>
              </a:rPr>
              <a:t> Demostración de tranquilidad, armonía, reconciliación y serenidad.</a:t>
            </a:r>
            <a:endParaRPr lang="es-ES" sz="1500" dirty="0" smtClean="0">
              <a:solidFill>
                <a:schemeClr val="bg1"/>
              </a:solidFill>
            </a:endParaRPr>
          </a:p>
          <a:p>
            <a:pPr>
              <a:defRPr/>
            </a:pPr>
            <a:endParaRPr lang="es-ES" dirty="0" smtClean="0"/>
          </a:p>
        </p:txBody>
      </p:sp>
      <p:sp>
        <p:nvSpPr>
          <p:cNvPr id="2" name="1 Marcador de número de diapositiva"/>
          <p:cNvSpPr>
            <a:spLocks noGrp="1"/>
          </p:cNvSpPr>
          <p:nvPr>
            <p:ph type="sldNum" sz="quarter" idx="12"/>
          </p:nvPr>
        </p:nvSpPr>
        <p:spPr/>
        <p:txBody>
          <a:bodyPr/>
          <a:lstStyle/>
          <a:p>
            <a:fld id="{4A7880A1-D7A9-4B6A-81FC-C222AD1EC386}" type="slidenum">
              <a:rPr lang="es-MX" smtClean="0"/>
              <a:t>35</a:t>
            </a:fld>
            <a:endParaRPr lang="es-MX"/>
          </a:p>
        </p:txBody>
      </p:sp>
      <p:sp>
        <p:nvSpPr>
          <p:cNvPr id="9" name="8 Rectángulo"/>
          <p:cNvSpPr/>
          <p:nvPr/>
        </p:nvSpPr>
        <p:spPr>
          <a:xfrm>
            <a:off x="323528" y="6093296"/>
            <a:ext cx="5040560" cy="246221"/>
          </a:xfrm>
          <a:prstGeom prst="rect">
            <a:avLst/>
          </a:prstGeom>
        </p:spPr>
        <p:txBody>
          <a:bodyPr wrap="square">
            <a:spAutoFit/>
          </a:bodyPr>
          <a:lstStyle/>
          <a:p>
            <a:r>
              <a:rPr lang="es-MX" sz="1000" dirty="0">
                <a:hlinkClick r:id="rId7"/>
              </a:rPr>
              <a:t>http://www.youtube.com/watch?v=MyVk1U6go40</a:t>
            </a:r>
            <a:endParaRPr lang="es-MX" sz="1000" dirty="0"/>
          </a:p>
        </p:txBody>
      </p:sp>
      <p:sp>
        <p:nvSpPr>
          <p:cNvPr id="10" name="9 Rectángulo"/>
          <p:cNvSpPr/>
          <p:nvPr/>
        </p:nvSpPr>
        <p:spPr>
          <a:xfrm>
            <a:off x="346438" y="5921046"/>
            <a:ext cx="2340705" cy="246221"/>
          </a:xfrm>
          <a:prstGeom prst="rect">
            <a:avLst/>
          </a:prstGeom>
        </p:spPr>
        <p:txBody>
          <a:bodyPr wrap="none">
            <a:spAutoFit/>
          </a:bodyPr>
          <a:lstStyle/>
          <a:p>
            <a:r>
              <a:rPr lang="es-MX" sz="1000" dirty="0"/>
              <a:t>Material de apoyo.- </a:t>
            </a:r>
            <a:r>
              <a:rPr lang="es-MX" sz="1000" dirty="0" smtClean="0"/>
              <a:t>Ética profesional USB</a:t>
            </a:r>
            <a:endParaRPr lang="es-MX" sz="1000" dirty="0"/>
          </a:p>
        </p:txBody>
      </p:sp>
    </p:spTree>
    <p:extLst>
      <p:ext uri="{BB962C8B-B14F-4D97-AF65-F5344CB8AC3E}">
        <p14:creationId xmlns:p14="http://schemas.microsoft.com/office/powerpoint/2010/main" val="228816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05711" y="980729"/>
            <a:ext cx="8496944" cy="792088"/>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eaLnBrk="1" hangingPunct="1">
              <a:lnSpc>
                <a:spcPct val="120000"/>
              </a:lnSpc>
              <a:buFont typeface="Wingdings" pitchFamily="2" charset="2"/>
              <a:buNone/>
              <a:defRPr/>
            </a:pPr>
            <a:r>
              <a:rPr lang="es-ES" altLang="zh-CN" sz="1400" dirty="0" smtClean="0">
                <a:ea typeface="宋体" pitchFamily="2" charset="-122"/>
              </a:rPr>
              <a:t>Todo trabajador tiene o debe desarrollar una ética profesional que defina la lealtad que le debe a su trabajo, profesión, empresa y compañeros de labor. La ética de una profesión es un conjunto de normas, en términos de los cuales definimos como buenas o malas su práctica y relaciones profesionales .</a:t>
            </a:r>
            <a:endParaRPr lang="es-ES" sz="1400" dirty="0" smtClean="0">
              <a:ea typeface="宋体" pitchFamily="2" charset="-122"/>
            </a:endParaRPr>
          </a:p>
        </p:txBody>
      </p:sp>
      <p:sp>
        <p:nvSpPr>
          <p:cNvPr id="3" name="2 Rectángulo"/>
          <p:cNvSpPr/>
          <p:nvPr/>
        </p:nvSpPr>
        <p:spPr>
          <a:xfrm>
            <a:off x="305711" y="441539"/>
            <a:ext cx="8496944" cy="395173"/>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lnSpc>
                <a:spcPct val="80000"/>
              </a:lnSpc>
              <a:defRPr/>
            </a:pPr>
            <a:r>
              <a:rPr lang="es-ES" sz="2400" b="1" dirty="0"/>
              <a:t>NECESIDAD DE LA ÉTICA</a:t>
            </a:r>
          </a:p>
        </p:txBody>
      </p:sp>
      <p:sp>
        <p:nvSpPr>
          <p:cNvPr id="5" name="4 Rectángulo"/>
          <p:cNvSpPr/>
          <p:nvPr/>
        </p:nvSpPr>
        <p:spPr>
          <a:xfrm>
            <a:off x="305711" y="2060848"/>
            <a:ext cx="8496944"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altLang="zh-CN" sz="1400" dirty="0">
                <a:ea typeface="宋体" pitchFamily="2" charset="-122"/>
              </a:rPr>
              <a:t>El bien se refiere </a:t>
            </a:r>
            <a:r>
              <a:rPr lang="es-ES" altLang="zh-CN" sz="1400" dirty="0" smtClean="0">
                <a:ea typeface="宋体" pitchFamily="2" charset="-122"/>
              </a:rPr>
              <a:t>a </a:t>
            </a:r>
            <a:r>
              <a:rPr lang="es-ES" altLang="zh-CN" sz="1400" dirty="0">
                <a:ea typeface="宋体" pitchFamily="2" charset="-122"/>
              </a:rPr>
              <a:t>que la profesión constituye una comunidad dirigida al logro de una cierta finalidad: la prestación de un servicio para lo cual existen varias condiciones o imperativos éticos profesionales: </a:t>
            </a:r>
            <a:endParaRPr lang="es-ES" sz="1400" dirty="0"/>
          </a:p>
        </p:txBody>
      </p:sp>
      <p:sp>
        <p:nvSpPr>
          <p:cNvPr id="6" name="5 Rectángulo"/>
          <p:cNvSpPr/>
          <p:nvPr/>
        </p:nvSpPr>
        <p:spPr>
          <a:xfrm>
            <a:off x="305711" y="3429000"/>
            <a:ext cx="453580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altLang="zh-CN" sz="1600" dirty="0" smtClean="0">
                <a:ea typeface="宋体" pitchFamily="2" charset="-122"/>
              </a:rPr>
              <a:t>Exige </a:t>
            </a:r>
            <a:r>
              <a:rPr lang="es-ES" altLang="zh-CN" sz="1600" dirty="0">
                <a:ea typeface="宋体" pitchFamily="2" charset="-122"/>
              </a:rPr>
              <a:t>que la persona tenga los  </a:t>
            </a:r>
            <a:r>
              <a:rPr lang="es-ES" altLang="zh-CN" sz="1600" dirty="0" smtClean="0">
                <a:ea typeface="宋体" pitchFamily="2" charset="-122"/>
              </a:rPr>
              <a:t>conocimientos</a:t>
            </a:r>
            <a:r>
              <a:rPr lang="es-ES" altLang="zh-CN" sz="1600" dirty="0">
                <a:ea typeface="宋体" pitchFamily="2" charset="-122"/>
              </a:rPr>
              <a:t>, destrezas y actitudes requeridos para prestar un servicio. </a:t>
            </a:r>
            <a:endParaRPr lang="es-ES" sz="1600" dirty="0"/>
          </a:p>
        </p:txBody>
      </p:sp>
      <p:sp>
        <p:nvSpPr>
          <p:cNvPr id="7" name="6 Rectángulo"/>
          <p:cNvSpPr/>
          <p:nvPr/>
        </p:nvSpPr>
        <p:spPr>
          <a:xfrm>
            <a:off x="296802" y="3031622"/>
            <a:ext cx="4554830"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ES" altLang="zh-CN" sz="2000" b="1" dirty="0">
                <a:ea typeface="宋体" pitchFamily="2" charset="-122"/>
              </a:rPr>
              <a:t>Competencia </a:t>
            </a:r>
          </a:p>
        </p:txBody>
      </p:sp>
      <p:pic>
        <p:nvPicPr>
          <p:cNvPr id="8" name="Picture 4" descr="http://www.gestioncompetencias.com/wp-content/uploads/2010/01/competenci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708920"/>
            <a:ext cx="2592288" cy="1944216"/>
          </a:xfrm>
          <a:prstGeom prst="rect">
            <a:avLst/>
          </a:prstGeom>
          <a:noFill/>
          <a:ln>
            <a:noFill/>
          </a:ln>
          <a:effectLst/>
          <a:extLst/>
        </p:spPr>
      </p:pic>
      <p:sp>
        <p:nvSpPr>
          <p:cNvPr id="2" name="1 Marcador de número de diapositiva"/>
          <p:cNvSpPr>
            <a:spLocks noGrp="1"/>
          </p:cNvSpPr>
          <p:nvPr>
            <p:ph type="sldNum" sz="quarter" idx="12"/>
          </p:nvPr>
        </p:nvSpPr>
        <p:spPr/>
        <p:txBody>
          <a:bodyPr/>
          <a:lstStyle/>
          <a:p>
            <a:fld id="{4A7880A1-D7A9-4B6A-81FC-C222AD1EC386}" type="slidenum">
              <a:rPr lang="es-MX" smtClean="0"/>
              <a:t>36</a:t>
            </a:fld>
            <a:endParaRPr lang="es-MX"/>
          </a:p>
        </p:txBody>
      </p:sp>
      <p:sp>
        <p:nvSpPr>
          <p:cNvPr id="9" name="8 Rectángulo"/>
          <p:cNvSpPr/>
          <p:nvPr/>
        </p:nvSpPr>
        <p:spPr>
          <a:xfrm>
            <a:off x="305925" y="4687806"/>
            <a:ext cx="4554603"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s-ES" altLang="zh-CN" sz="2000" b="1" dirty="0" smtClean="0">
                <a:ea typeface="宋体" pitchFamily="2" charset="-122"/>
              </a:rPr>
              <a:t>SERVICIO AL CLIENTE</a:t>
            </a:r>
            <a:endParaRPr lang="es-ES" altLang="zh-CN" sz="2000" b="1" dirty="0">
              <a:ea typeface="宋体" pitchFamily="2" charset="-122"/>
            </a:endParaRPr>
          </a:p>
        </p:txBody>
      </p:sp>
      <p:sp>
        <p:nvSpPr>
          <p:cNvPr id="10" name="9 Rectángulo"/>
          <p:cNvSpPr/>
          <p:nvPr/>
        </p:nvSpPr>
        <p:spPr>
          <a:xfrm>
            <a:off x="323528" y="5085184"/>
            <a:ext cx="453580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defRPr/>
            </a:pPr>
            <a:r>
              <a:rPr lang="es-ES" altLang="zh-CN" sz="1600" dirty="0" smtClean="0">
                <a:ea typeface="宋体" pitchFamily="2" charset="-122"/>
              </a:rPr>
              <a:t>La </a:t>
            </a:r>
            <a:r>
              <a:rPr lang="es-ES" altLang="zh-CN" sz="1600" dirty="0">
                <a:ea typeface="宋体" pitchFamily="2" charset="-122"/>
              </a:rPr>
              <a:t>actividad profesional sólo es buena en el sentido moral si se pone al servicio del cliente o usuario. </a:t>
            </a:r>
            <a:endParaRPr lang="es-ES" sz="16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725144"/>
            <a:ext cx="266429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34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3849" y="501678"/>
            <a:ext cx="4535489"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S" sz="2000" b="1" dirty="0"/>
              <a:t>RESPONSABILIDAD SOCIAL</a:t>
            </a:r>
            <a:r>
              <a:rPr lang="es-ES" sz="2000" dirty="0"/>
              <a:t> </a:t>
            </a:r>
            <a:endParaRPr lang="es-MX" sz="2000" dirty="0"/>
          </a:p>
        </p:txBody>
      </p:sp>
      <p:sp>
        <p:nvSpPr>
          <p:cNvPr id="6" name="5 Rectángulo"/>
          <p:cNvSpPr/>
          <p:nvPr/>
        </p:nvSpPr>
        <p:spPr>
          <a:xfrm>
            <a:off x="323529" y="908720"/>
            <a:ext cx="453581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s-ES" altLang="zh-CN" sz="1600" dirty="0" smtClean="0">
                <a:ea typeface="宋体" pitchFamily="2" charset="-122"/>
              </a:rPr>
              <a:t>El </a:t>
            </a:r>
            <a:r>
              <a:rPr lang="es-ES" altLang="zh-CN" sz="1600" dirty="0">
                <a:ea typeface="宋体" pitchFamily="2" charset="-122"/>
              </a:rPr>
              <a:t>profesional asume el compromiso de responder al cliente o usuario por el servicio que se le presta</a:t>
            </a:r>
            <a:r>
              <a:rPr lang="es-ES" altLang="zh-CN" sz="1600" dirty="0" smtClean="0">
                <a:ea typeface="宋体" pitchFamily="2" charset="-122"/>
              </a:rPr>
              <a:t>.</a:t>
            </a:r>
            <a:endParaRPr lang="es-ES" sz="1600" dirty="0"/>
          </a:p>
        </p:txBody>
      </p:sp>
      <p:pic>
        <p:nvPicPr>
          <p:cNvPr id="7" name="Picture 2" descr="http://www.pisidelgolfo.com.mx/images/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2" y="260648"/>
            <a:ext cx="2736851" cy="1440160"/>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EB274526-26DC-41F0-9934-74C2701C56EC}" type="slidenum">
              <a:rPr lang="es-MX" smtClean="0"/>
              <a:t>37</a:t>
            </a:fld>
            <a:endParaRPr lang="es-MX"/>
          </a:p>
        </p:txBody>
      </p:sp>
      <p:sp>
        <p:nvSpPr>
          <p:cNvPr id="9" name="8 Rectángulo"/>
          <p:cNvSpPr/>
          <p:nvPr/>
        </p:nvSpPr>
        <p:spPr>
          <a:xfrm>
            <a:off x="323849" y="1772816"/>
            <a:ext cx="4535489"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2000" b="1" dirty="0"/>
              <a:t>CONFIABILIDAD</a:t>
            </a:r>
            <a:endParaRPr lang="es-MX" sz="2000" dirty="0"/>
          </a:p>
        </p:txBody>
      </p:sp>
      <p:sp>
        <p:nvSpPr>
          <p:cNvPr id="10" name="Rectangle 3"/>
          <p:cNvSpPr txBox="1">
            <a:spLocks noChangeArrowheads="1"/>
          </p:cNvSpPr>
          <p:nvPr/>
        </p:nvSpPr>
        <p:spPr>
          <a:xfrm>
            <a:off x="323850" y="2204864"/>
            <a:ext cx="4535488" cy="108012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Wingdings" pitchFamily="2" charset="2"/>
              <a:buNone/>
              <a:defRPr/>
            </a:pPr>
            <a:r>
              <a:rPr lang="es-ES" altLang="zh-CN" sz="1400" dirty="0" smtClean="0">
                <a:ea typeface="宋体" pitchFamily="2" charset="-122"/>
              </a:rPr>
              <a:t>En los códigos de ética se concentran los valores organizacionales, base en que todo trabajador deberá orientar su comportamiento, y se establecen normas o directrices para hacer cumplir los deberes de su profesión.</a:t>
            </a:r>
            <a:endParaRPr lang="es-ES" sz="1400" dirty="0" smtClean="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2" y="1772816"/>
            <a:ext cx="273685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323528" y="3573016"/>
            <a:ext cx="453581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sz="2000" b="1" dirty="0"/>
              <a:t>COMPROMISO PÚBLICO </a:t>
            </a:r>
            <a:endParaRPr lang="es-MX" sz="2000" dirty="0"/>
          </a:p>
        </p:txBody>
      </p:sp>
      <p:sp>
        <p:nvSpPr>
          <p:cNvPr id="13" name="Rectangle 3"/>
          <p:cNvSpPr txBox="1">
            <a:spLocks noChangeArrowheads="1"/>
          </p:cNvSpPr>
          <p:nvPr/>
        </p:nvSpPr>
        <p:spPr>
          <a:xfrm>
            <a:off x="323528" y="3973126"/>
            <a:ext cx="4535810" cy="673170"/>
          </a:xfrm>
          <a:prstGeom prst="rect">
            <a:avLst/>
          </a:prstGeom>
        </p:spPr>
        <p:style>
          <a:lnRef idx="1">
            <a:schemeClr val="accent5"/>
          </a:lnRef>
          <a:fillRef idx="2">
            <a:schemeClr val="accent5"/>
          </a:fillRef>
          <a:effectRef idx="1">
            <a:schemeClr val="accent5"/>
          </a:effectRef>
          <a:fontRef idx="minor">
            <a:schemeClr val="dk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Wingdings" pitchFamily="2" charset="2"/>
              <a:buNone/>
              <a:defRPr/>
            </a:pPr>
            <a:r>
              <a:rPr lang="es-ES" altLang="zh-CN" sz="1400" dirty="0" smtClean="0">
                <a:ea typeface="宋体" pitchFamily="2" charset="-122"/>
              </a:rPr>
              <a:t>De observar las normas morales que los socios juzgan necesarias para el logro de un ejercicio profesional irreprochable.</a:t>
            </a:r>
            <a:endParaRPr lang="es-ES" sz="1400" dirty="0" smtClean="0"/>
          </a:p>
        </p:txBody>
      </p:sp>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26049"/>
          <a:stretch/>
        </p:blipFill>
        <p:spPr bwMode="auto">
          <a:xfrm>
            <a:off x="5388693" y="3501008"/>
            <a:ext cx="2712319"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323528" y="4941168"/>
            <a:ext cx="453581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s-ES" sz="2000" b="1" dirty="0" smtClean="0"/>
              <a:t>SOLIDARIDAD</a:t>
            </a:r>
            <a:endParaRPr lang="es-MX" sz="2000" dirty="0"/>
          </a:p>
        </p:txBody>
      </p:sp>
      <p:sp>
        <p:nvSpPr>
          <p:cNvPr id="16" name="15 Rectángulo"/>
          <p:cNvSpPr/>
          <p:nvPr/>
        </p:nvSpPr>
        <p:spPr>
          <a:xfrm>
            <a:off x="323850" y="5341278"/>
            <a:ext cx="4535488"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s-ES" altLang="zh-CN" sz="1400" dirty="0" smtClean="0">
                <a:ea typeface="宋体" pitchFamily="2" charset="-122"/>
              </a:rPr>
              <a:t>Las </a:t>
            </a:r>
            <a:r>
              <a:rPr lang="es-ES" altLang="zh-CN" sz="1400" dirty="0">
                <a:ea typeface="宋体" pitchFamily="2" charset="-122"/>
              </a:rPr>
              <a:t>relaciones de respeto y colaboración que se establecen entre los miembros de la misma </a:t>
            </a:r>
            <a:r>
              <a:rPr lang="es-ES" altLang="zh-CN" sz="1400" dirty="0" smtClean="0">
                <a:ea typeface="宋体" pitchFamily="2" charset="-122"/>
              </a:rPr>
              <a:t>profesión</a:t>
            </a:r>
            <a:r>
              <a:rPr lang="es-ES" altLang="zh-CN" sz="1400" dirty="0">
                <a:ea typeface="宋体" pitchFamily="2" charset="-122"/>
              </a:rPr>
              <a:t>, con el fin de ayudarse y evitar perjudicarse unos a </a:t>
            </a:r>
            <a:r>
              <a:rPr lang="es-ES" altLang="zh-CN" sz="1400" dirty="0" smtClean="0">
                <a:ea typeface="宋体" pitchFamily="2" charset="-122"/>
              </a:rPr>
              <a:t>otros.</a:t>
            </a:r>
            <a:endParaRPr lang="es-ES" sz="1400" dirty="0"/>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4" y="4869160"/>
            <a:ext cx="2755502"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ox(i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3">
                                            <p:bg/>
                                          </p:spTgt>
                                        </p:tgtEl>
                                        <p:attrNameLst>
                                          <p:attrName>style.visibility</p:attrName>
                                        </p:attrNameLst>
                                      </p:cBhvr>
                                      <p:to>
                                        <p:strVal val="visible"/>
                                      </p:to>
                                    </p:set>
                                    <p:animEffect transition="in" filter="box(in)">
                                      <p:cBhvr>
                                        <p:cTn id="16" dur="500"/>
                                        <p:tgtEl>
                                          <p:spTgt spid="13">
                                            <p:bg/>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box(in)">
                                      <p:cBhvr>
                                        <p:cTn id="2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620688"/>
            <a:ext cx="828092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s-ES" altLang="zh-CN" b="1" i="1" dirty="0">
                <a:ea typeface="宋体" pitchFamily="2" charset="-122"/>
              </a:rPr>
              <a:t>Hay tres factores generales que influyen en el individuo al tomar decisiones éticas o antiéticas, los cuales son:</a:t>
            </a:r>
          </a:p>
        </p:txBody>
      </p:sp>
      <p:graphicFrame>
        <p:nvGraphicFramePr>
          <p:cNvPr id="4" name="3 Diagrama"/>
          <p:cNvGraphicFramePr/>
          <p:nvPr>
            <p:extLst>
              <p:ext uri="{D42A27DB-BD31-4B8C-83A1-F6EECF244321}">
                <p14:modId xmlns:p14="http://schemas.microsoft.com/office/powerpoint/2010/main" val="1020686482"/>
              </p:ext>
            </p:extLst>
          </p:nvPr>
        </p:nvGraphicFramePr>
        <p:xfrm>
          <a:off x="704655" y="1628800"/>
          <a:ext cx="780669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EB274526-26DC-41F0-9934-74C2701C56EC}" type="slidenum">
              <a:rPr lang="es-MX" smtClean="0"/>
              <a:t>38</a:t>
            </a:fld>
            <a:endParaRPr lang="es-MX"/>
          </a:p>
        </p:txBody>
      </p:sp>
    </p:spTree>
    <p:extLst>
      <p:ext uri="{BB962C8B-B14F-4D97-AF65-F5344CB8AC3E}">
        <p14:creationId xmlns:p14="http://schemas.microsoft.com/office/powerpoint/2010/main" val="4096755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07219" y="5032208"/>
            <a:ext cx="7929562" cy="116952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Capitulo  6.4</a:t>
            </a:r>
          </a:p>
          <a:p>
            <a:pPr algn="ctr">
              <a:spcBef>
                <a:spcPct val="50000"/>
              </a:spcBef>
              <a:defRPr/>
            </a:pPr>
            <a:r>
              <a:rPr lang="es-MX"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Mercadotecnia personal</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753672" y="305602"/>
            <a:ext cx="3817631" cy="747134"/>
            <a:chOff x="1882" y="981"/>
            <a:chExt cx="2722" cy="635"/>
          </a:xfrm>
          <a:effectLst/>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376" t="26069" r="13279" b="24563"/>
          <a:stretch/>
        </p:blipFill>
        <p:spPr bwMode="auto">
          <a:xfrm>
            <a:off x="2339752" y="1556792"/>
            <a:ext cx="4231552"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EB274526-26DC-41F0-9934-74C2701C56EC}" type="slidenum">
              <a:rPr lang="es-MX" smtClean="0"/>
              <a:t>39</a:t>
            </a:fld>
            <a:endParaRPr lang="es-MX"/>
          </a:p>
        </p:txBody>
      </p:sp>
    </p:spTree>
    <p:extLst>
      <p:ext uri="{BB962C8B-B14F-4D97-AF65-F5344CB8AC3E}">
        <p14:creationId xmlns:p14="http://schemas.microsoft.com/office/powerpoint/2010/main" val="1408544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928" y="2288609"/>
            <a:ext cx="3366638" cy="2571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323689" y="5148481"/>
            <a:ext cx="8496622"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1600" dirty="0"/>
              <a:t>El desarrollo profesional es el </a:t>
            </a:r>
            <a:r>
              <a:rPr lang="es-MX" sz="1600" b="1" i="1" dirty="0"/>
              <a:t>proceso por el que las personas progresan a través </a:t>
            </a:r>
            <a:r>
              <a:rPr lang="es-MX" sz="1600" b="1" i="1" dirty="0" smtClean="0"/>
              <a:t>de una </a:t>
            </a:r>
            <a:r>
              <a:rPr lang="es-MX" sz="1600" b="1" i="1" dirty="0"/>
              <a:t>serie de etapas caracterizadas por distintas tareas de desarrollo, actividades y relaciones.</a:t>
            </a:r>
          </a:p>
        </p:txBody>
      </p:sp>
      <p:graphicFrame>
        <p:nvGraphicFramePr>
          <p:cNvPr id="5" name="4 Diagrama"/>
          <p:cNvGraphicFramePr/>
          <p:nvPr>
            <p:extLst>
              <p:ext uri="{D42A27DB-BD31-4B8C-83A1-F6EECF244321}">
                <p14:modId xmlns:p14="http://schemas.microsoft.com/office/powerpoint/2010/main" val="2308653779"/>
              </p:ext>
            </p:extLst>
          </p:nvPr>
        </p:nvGraphicFramePr>
        <p:xfrm>
          <a:off x="1367644" y="395953"/>
          <a:ext cx="6408712" cy="1741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4</a:t>
            </a:fld>
            <a:endParaRPr lang="es-MX"/>
          </a:p>
        </p:txBody>
      </p:sp>
      <p:sp>
        <p:nvSpPr>
          <p:cNvPr id="3" name="2 Rectángulo"/>
          <p:cNvSpPr/>
          <p:nvPr/>
        </p:nvSpPr>
        <p:spPr>
          <a:xfrm>
            <a:off x="251520" y="6110224"/>
            <a:ext cx="5976664" cy="246221"/>
          </a:xfrm>
          <a:prstGeom prst="rect">
            <a:avLst/>
          </a:prstGeom>
        </p:spPr>
        <p:txBody>
          <a:bodyPr wrap="square">
            <a:spAutoFit/>
          </a:bodyPr>
          <a:lstStyle/>
          <a:p>
            <a:r>
              <a:rPr lang="es-MX" sz="1000" dirty="0">
                <a:hlinkClick r:id="rId8"/>
              </a:rPr>
              <a:t>http://www.youtube.com/watch?v=XWb9T7lQmQQ</a:t>
            </a:r>
            <a:endParaRPr lang="es-MX" sz="1000" dirty="0"/>
          </a:p>
        </p:txBody>
      </p:sp>
      <p:sp>
        <p:nvSpPr>
          <p:cNvPr id="7" name="6 Rectángulo"/>
          <p:cNvSpPr/>
          <p:nvPr/>
        </p:nvSpPr>
        <p:spPr>
          <a:xfrm>
            <a:off x="251520" y="5994012"/>
            <a:ext cx="4572000" cy="246221"/>
          </a:xfrm>
          <a:prstGeom prst="rect">
            <a:avLst/>
          </a:prstGeom>
        </p:spPr>
        <p:txBody>
          <a:bodyPr>
            <a:spAutoFit/>
          </a:bodyPr>
          <a:lstStyle/>
          <a:p>
            <a:r>
              <a:rPr lang="es-MX" sz="1000" dirty="0"/>
              <a:t>Material de apoyo.- </a:t>
            </a:r>
            <a:r>
              <a:rPr lang="es-MX" sz="1000" dirty="0" smtClean="0"/>
              <a:t>Desarrollo profesional</a:t>
            </a:r>
            <a:endParaRPr lang="es-MX" sz="1000" dirty="0"/>
          </a:p>
        </p:txBody>
      </p:sp>
    </p:spTree>
    <p:extLst>
      <p:ext uri="{BB962C8B-B14F-4D97-AF65-F5344CB8AC3E}">
        <p14:creationId xmlns:p14="http://schemas.microsoft.com/office/powerpoint/2010/main" val="1415979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4870901"/>
            <a:ext cx="467995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dirty="0" smtClean="0"/>
              <a:t>Esto constituye una </a:t>
            </a:r>
            <a:r>
              <a:rPr lang="es-MX" dirty="0"/>
              <a:t>herramienta de preparación para tu búsqueda de trabajo.</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75" r="3184"/>
          <a:stretch/>
        </p:blipFill>
        <p:spPr bwMode="auto">
          <a:xfrm>
            <a:off x="5286631" y="2016154"/>
            <a:ext cx="3562381" cy="338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32264" y="807095"/>
            <a:ext cx="849662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b="1" dirty="0" smtClean="0"/>
              <a:t>Imagen Profesional</a:t>
            </a:r>
            <a:endParaRPr lang="es-MX" sz="2400" b="1" dirty="0"/>
          </a:p>
        </p:txBody>
      </p:sp>
      <p:sp>
        <p:nvSpPr>
          <p:cNvPr id="4" name="3 Rectángulo"/>
          <p:cNvSpPr/>
          <p:nvPr/>
        </p:nvSpPr>
        <p:spPr>
          <a:xfrm>
            <a:off x="342528" y="1700808"/>
            <a:ext cx="466152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dirty="0"/>
              <a:t>La búsqueda de empleo es como una venta y, como toda venta, requiere de una campaña agresiva de promoción. </a:t>
            </a:r>
          </a:p>
        </p:txBody>
      </p:sp>
      <p:sp>
        <p:nvSpPr>
          <p:cNvPr id="5" name="4 Rectángulo"/>
          <p:cNvSpPr/>
          <p:nvPr/>
        </p:nvSpPr>
        <p:spPr>
          <a:xfrm>
            <a:off x="323850" y="2996952"/>
            <a:ext cx="468019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dirty="0"/>
              <a:t>Se trata de </a:t>
            </a:r>
            <a:r>
              <a:rPr lang="es-MX" b="1" i="1" dirty="0" smtClean="0"/>
              <a:t>construir </a:t>
            </a:r>
            <a:r>
              <a:rPr lang="es-MX" b="1" i="1" dirty="0"/>
              <a:t>una imagen profesional que </a:t>
            </a:r>
            <a:r>
              <a:rPr lang="es-MX" b="1" i="1" dirty="0" smtClean="0"/>
              <a:t>ayude </a:t>
            </a:r>
            <a:r>
              <a:rPr lang="es-MX" b="1" i="1" dirty="0"/>
              <a:t>a conseguir trabajo respetando </a:t>
            </a:r>
            <a:r>
              <a:rPr lang="es-MX" b="1" i="1" dirty="0" smtClean="0"/>
              <a:t>la </a:t>
            </a:r>
            <a:r>
              <a:rPr lang="es-MX" b="1" i="1" dirty="0"/>
              <a:t>personalidad</a:t>
            </a:r>
            <a:r>
              <a:rPr lang="es-MX" b="1" dirty="0"/>
              <a:t> </a:t>
            </a:r>
            <a:r>
              <a:rPr lang="es-MX" dirty="0" smtClean="0"/>
              <a:t>(conocimientos</a:t>
            </a:r>
            <a:r>
              <a:rPr lang="es-MX" dirty="0"/>
              <a:t>, </a:t>
            </a:r>
            <a:r>
              <a:rPr lang="es-MX" dirty="0" smtClean="0"/>
              <a:t>habilidades </a:t>
            </a:r>
            <a:r>
              <a:rPr lang="es-MX" dirty="0"/>
              <a:t>y </a:t>
            </a:r>
            <a:r>
              <a:rPr lang="es-MX" dirty="0" smtClean="0"/>
              <a:t>debilidades, motivaciones </a:t>
            </a:r>
            <a:r>
              <a:rPr lang="es-MX" dirty="0"/>
              <a:t>y </a:t>
            </a:r>
            <a:r>
              <a:rPr lang="es-MX" dirty="0" smtClean="0"/>
              <a:t>experiencia</a:t>
            </a:r>
            <a:r>
              <a:rPr lang="es-MX" dirty="0"/>
              <a:t>).</a:t>
            </a:r>
          </a:p>
        </p:txBody>
      </p:sp>
      <p:sp>
        <p:nvSpPr>
          <p:cNvPr id="6" name="5 Marcador de número de diapositiva"/>
          <p:cNvSpPr>
            <a:spLocks noGrp="1"/>
          </p:cNvSpPr>
          <p:nvPr>
            <p:ph type="sldNum" sz="quarter" idx="12"/>
          </p:nvPr>
        </p:nvSpPr>
        <p:spPr/>
        <p:txBody>
          <a:bodyPr/>
          <a:lstStyle/>
          <a:p>
            <a:fld id="{EB274526-26DC-41F0-9934-74C2701C56EC}" type="slidenum">
              <a:rPr lang="es-MX" smtClean="0"/>
              <a:t>40</a:t>
            </a:fld>
            <a:endParaRPr lang="es-MX"/>
          </a:p>
        </p:txBody>
      </p:sp>
    </p:spTree>
    <p:extLst>
      <p:ext uri="{BB962C8B-B14F-4D97-AF65-F5344CB8AC3E}">
        <p14:creationId xmlns:p14="http://schemas.microsoft.com/office/powerpoint/2010/main" val="2508474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980728"/>
            <a:ext cx="548824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sz="1600" dirty="0"/>
              <a:t> </a:t>
            </a:r>
            <a:r>
              <a:rPr lang="es-MX" sz="1600" dirty="0" smtClean="0"/>
              <a:t>Es </a:t>
            </a:r>
            <a:r>
              <a:rPr lang="es-MX" sz="1600" dirty="0"/>
              <a:t>nuestra </a:t>
            </a:r>
            <a:r>
              <a:rPr lang="es-MX" sz="1600" b="1" i="1" dirty="0"/>
              <a:t>carta de </a:t>
            </a:r>
            <a:r>
              <a:rPr lang="es-MX" sz="1600" b="1" i="1" dirty="0" smtClean="0"/>
              <a:t>presentación</a:t>
            </a:r>
            <a:r>
              <a:rPr lang="es-MX" sz="1600" dirty="0" smtClean="0"/>
              <a:t>.</a:t>
            </a:r>
            <a:r>
              <a:rPr lang="es-MX" sz="1600" dirty="0"/>
              <a:t> </a:t>
            </a:r>
            <a:r>
              <a:rPr lang="es-MX" sz="1600" dirty="0" smtClean="0"/>
              <a:t>Refleja </a:t>
            </a:r>
            <a:r>
              <a:rPr lang="es-MX" sz="1600" dirty="0"/>
              <a:t>la manera en que queremos relacionarnos con el mundo y con los </a:t>
            </a:r>
            <a:r>
              <a:rPr lang="es-MX" sz="1600" dirty="0" smtClean="0"/>
              <a:t>demás.</a:t>
            </a:r>
          </a:p>
        </p:txBody>
      </p:sp>
      <p:sp>
        <p:nvSpPr>
          <p:cNvPr id="4" name="3 Rectángulo"/>
          <p:cNvSpPr/>
          <p:nvPr/>
        </p:nvSpPr>
        <p:spPr>
          <a:xfrm>
            <a:off x="359532" y="332656"/>
            <a:ext cx="8424936" cy="40011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MX" sz="2000" dirty="0"/>
              <a:t>¿Qué es la imagen personal?</a:t>
            </a:r>
          </a:p>
        </p:txBody>
      </p:sp>
      <p:pic>
        <p:nvPicPr>
          <p:cNvPr id="3074" name="Picture 2" descr="http://www.bellomagazine.com/files/bellomagazine/imagen-persona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980728"/>
            <a:ext cx="1974130" cy="2331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3528" y="1844824"/>
            <a:ext cx="5510991"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1600" dirty="0"/>
              <a:t>Toda la gente con la que interactúas esta constantemente observando </a:t>
            </a:r>
            <a:r>
              <a:rPr lang="es-MX" sz="1600" dirty="0" smtClean="0"/>
              <a:t>tu </a:t>
            </a:r>
            <a:r>
              <a:rPr lang="es-MX" sz="1600" dirty="0"/>
              <a:t>presencia y comportamiento, y se forma teorías sobre tu capacidad, carácter y compromiso, es decir, </a:t>
            </a:r>
            <a:r>
              <a:rPr lang="es-MX" sz="1600" dirty="0" smtClean="0"/>
              <a:t>tu </a:t>
            </a:r>
            <a:r>
              <a:rPr lang="es-MX" sz="1600" dirty="0"/>
              <a:t>imagen personal, para proyectarla se requiere un esfuerzo constante y se aprende saliendo de la zona de confort personal.</a:t>
            </a:r>
          </a:p>
        </p:txBody>
      </p:sp>
      <p:sp>
        <p:nvSpPr>
          <p:cNvPr id="6" name="5 Rectángulo"/>
          <p:cNvSpPr/>
          <p:nvPr/>
        </p:nvSpPr>
        <p:spPr>
          <a:xfrm>
            <a:off x="353107" y="5733256"/>
            <a:ext cx="5253246" cy="246221"/>
          </a:xfrm>
          <a:prstGeom prst="rect">
            <a:avLst/>
          </a:prstGeom>
        </p:spPr>
        <p:txBody>
          <a:bodyPr wrap="square">
            <a:spAutoFit/>
          </a:bodyPr>
          <a:lstStyle/>
          <a:p>
            <a:r>
              <a:rPr lang="es-MX" sz="1000" dirty="0">
                <a:hlinkClick r:id="rId4"/>
              </a:rPr>
              <a:t>http://www.youtube.com/watch?v=Ibhcyq2ZN10</a:t>
            </a:r>
            <a:endParaRPr lang="es-MX" sz="1000" dirty="0"/>
          </a:p>
        </p:txBody>
      </p:sp>
      <p:sp>
        <p:nvSpPr>
          <p:cNvPr id="8" name="7 Rectángulo"/>
          <p:cNvSpPr/>
          <p:nvPr/>
        </p:nvSpPr>
        <p:spPr>
          <a:xfrm>
            <a:off x="353107" y="5520908"/>
            <a:ext cx="2786340" cy="246221"/>
          </a:xfrm>
          <a:prstGeom prst="rect">
            <a:avLst/>
          </a:prstGeom>
        </p:spPr>
        <p:txBody>
          <a:bodyPr wrap="none">
            <a:spAutoFit/>
          </a:bodyPr>
          <a:lstStyle/>
          <a:p>
            <a:r>
              <a:rPr lang="es-MX" sz="1000" dirty="0"/>
              <a:t>Material de apoyo</a:t>
            </a:r>
            <a:r>
              <a:rPr lang="es-MX" sz="1000" dirty="0" smtClean="0"/>
              <a:t>.-Reputación y </a:t>
            </a:r>
            <a:r>
              <a:rPr lang="es-MX" sz="1000" dirty="0"/>
              <a:t>Marca Personal</a:t>
            </a:r>
            <a:r>
              <a:rPr lang="es-MX" sz="1000" dirty="0" smtClean="0"/>
              <a:t>.</a:t>
            </a:r>
            <a:endParaRPr lang="es-MX" sz="1000" dirty="0"/>
          </a:p>
        </p:txBody>
      </p:sp>
      <p:sp>
        <p:nvSpPr>
          <p:cNvPr id="9" name="8 Rectángulo"/>
          <p:cNvSpPr/>
          <p:nvPr/>
        </p:nvSpPr>
        <p:spPr>
          <a:xfrm>
            <a:off x="323528" y="3361230"/>
            <a:ext cx="8427316"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MX" sz="2000" dirty="0" smtClean="0"/>
              <a:t>Mercadotecnia </a:t>
            </a:r>
            <a:r>
              <a:rPr lang="es-MX" sz="2000" dirty="0"/>
              <a:t>P</a:t>
            </a:r>
            <a:r>
              <a:rPr lang="es-MX" sz="2000" dirty="0" smtClean="0"/>
              <a:t>ersonal</a:t>
            </a:r>
            <a:endParaRPr lang="es-MX" sz="2000" dirty="0"/>
          </a:p>
        </p:txBody>
      </p:sp>
      <p:sp>
        <p:nvSpPr>
          <p:cNvPr id="10" name="9 Rectángulo"/>
          <p:cNvSpPr/>
          <p:nvPr/>
        </p:nvSpPr>
        <p:spPr>
          <a:xfrm>
            <a:off x="323528" y="3915053"/>
            <a:ext cx="451435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400" dirty="0" smtClean="0"/>
              <a:t>La mercadotecnia </a:t>
            </a:r>
            <a:r>
              <a:rPr lang="es-MX" sz="1400" dirty="0"/>
              <a:t>no se aplica únicamente a </a:t>
            </a:r>
            <a:r>
              <a:rPr lang="es-MX" sz="1400" dirty="0" smtClean="0"/>
              <a:t>productos</a:t>
            </a:r>
            <a:r>
              <a:rPr lang="es-MX" sz="1400" dirty="0"/>
              <a:t>  y servicios también </a:t>
            </a:r>
            <a:r>
              <a:rPr lang="es-MX" sz="1400" dirty="0" smtClean="0"/>
              <a:t>se puede aplicar de </a:t>
            </a:r>
            <a:r>
              <a:rPr lang="es-MX" sz="1400" dirty="0"/>
              <a:t>forma individual a </a:t>
            </a:r>
            <a:r>
              <a:rPr lang="es-MX" sz="1400" dirty="0" smtClean="0"/>
              <a:t>las personas, </a:t>
            </a:r>
            <a:r>
              <a:rPr lang="es-MX" sz="1400" dirty="0"/>
              <a:t>a esto </a:t>
            </a:r>
            <a:r>
              <a:rPr lang="es-MX" sz="1400" dirty="0" smtClean="0"/>
              <a:t>se le llama mercadotecnia </a:t>
            </a:r>
            <a:r>
              <a:rPr lang="es-MX" sz="1400" dirty="0"/>
              <a:t>personal, para ello, </a:t>
            </a:r>
            <a:r>
              <a:rPr lang="es-MX" sz="1400" dirty="0" smtClean="0"/>
              <a:t>se utilizará </a:t>
            </a:r>
            <a:r>
              <a:rPr lang="es-MX" sz="1400" dirty="0"/>
              <a:t>la base </a:t>
            </a:r>
            <a:r>
              <a:rPr lang="es-MX" sz="1400" dirty="0" smtClean="0"/>
              <a:t>de la mercadotecnia.</a:t>
            </a:r>
            <a:endParaRPr lang="es-MX" sz="1400" dirty="0"/>
          </a:p>
        </p:txBody>
      </p:sp>
      <p:graphicFrame>
        <p:nvGraphicFramePr>
          <p:cNvPr id="11" name="10 Diagrama"/>
          <p:cNvGraphicFramePr/>
          <p:nvPr>
            <p:extLst>
              <p:ext uri="{D42A27DB-BD31-4B8C-83A1-F6EECF244321}">
                <p14:modId xmlns:p14="http://schemas.microsoft.com/office/powerpoint/2010/main" val="3156929269"/>
              </p:ext>
            </p:extLst>
          </p:nvPr>
        </p:nvGraphicFramePr>
        <p:xfrm>
          <a:off x="5076056" y="4077073"/>
          <a:ext cx="3672408" cy="1944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11 Rectángulo"/>
          <p:cNvSpPr/>
          <p:nvPr/>
        </p:nvSpPr>
        <p:spPr>
          <a:xfrm>
            <a:off x="323528" y="6087192"/>
            <a:ext cx="2808312" cy="246221"/>
          </a:xfrm>
          <a:prstGeom prst="rect">
            <a:avLst/>
          </a:prstGeom>
        </p:spPr>
        <p:txBody>
          <a:bodyPr wrap="square">
            <a:spAutoFit/>
          </a:bodyPr>
          <a:lstStyle/>
          <a:p>
            <a:r>
              <a:rPr lang="es-MX" sz="1000" dirty="0">
                <a:hlinkClick r:id="rId10"/>
              </a:rPr>
              <a:t>http://www.youtube.com/watch?v=wgBzq3cz5PE</a:t>
            </a:r>
            <a:endParaRPr lang="es-MX" sz="1000" dirty="0"/>
          </a:p>
        </p:txBody>
      </p:sp>
      <p:sp>
        <p:nvSpPr>
          <p:cNvPr id="13" name="12 Rectángulo"/>
          <p:cNvSpPr/>
          <p:nvPr/>
        </p:nvSpPr>
        <p:spPr>
          <a:xfrm>
            <a:off x="323528" y="5949280"/>
            <a:ext cx="2525050" cy="246221"/>
          </a:xfrm>
          <a:prstGeom prst="rect">
            <a:avLst/>
          </a:prstGeom>
        </p:spPr>
        <p:txBody>
          <a:bodyPr wrap="none">
            <a:spAutoFit/>
          </a:bodyPr>
          <a:lstStyle/>
          <a:p>
            <a:r>
              <a:rPr lang="es-MX" sz="1000" dirty="0"/>
              <a:t>Material de apoyo</a:t>
            </a:r>
            <a:r>
              <a:rPr lang="es-MX" sz="1000" dirty="0" smtClean="0"/>
              <a:t>.-Mercadotecnia  Personal</a:t>
            </a:r>
            <a:endParaRPr lang="es-MX" sz="1000" dirty="0"/>
          </a:p>
        </p:txBody>
      </p:sp>
      <p:sp>
        <p:nvSpPr>
          <p:cNvPr id="7" name="6 Marcador de número de diapositiva"/>
          <p:cNvSpPr>
            <a:spLocks noGrp="1"/>
          </p:cNvSpPr>
          <p:nvPr>
            <p:ph type="sldNum" sz="quarter" idx="12"/>
          </p:nvPr>
        </p:nvSpPr>
        <p:spPr/>
        <p:txBody>
          <a:bodyPr/>
          <a:lstStyle/>
          <a:p>
            <a:fld id="{EB274526-26DC-41F0-9934-74C2701C56EC}" type="slidenum">
              <a:rPr lang="es-MX" smtClean="0"/>
              <a:t>41</a:t>
            </a:fld>
            <a:endParaRPr lang="es-MX"/>
          </a:p>
        </p:txBody>
      </p:sp>
      <p:sp>
        <p:nvSpPr>
          <p:cNvPr id="5" name="4 Rectángulo"/>
          <p:cNvSpPr/>
          <p:nvPr/>
        </p:nvSpPr>
        <p:spPr>
          <a:xfrm>
            <a:off x="323528" y="4922004"/>
            <a:ext cx="453581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400" dirty="0"/>
              <a:t>El concepto amplio de producto en mercadotecnia nos dice lo siguiente:</a:t>
            </a:r>
          </a:p>
        </p:txBody>
      </p:sp>
    </p:spTree>
    <p:extLst>
      <p:ext uri="{BB962C8B-B14F-4D97-AF65-F5344CB8AC3E}">
        <p14:creationId xmlns:p14="http://schemas.microsoft.com/office/powerpoint/2010/main" val="3359817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131" y="188640"/>
            <a:ext cx="6193557"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MX" sz="2000" b="1" u="sng" dirty="0" smtClean="0"/>
              <a:t>Producto </a:t>
            </a:r>
            <a:endParaRPr lang="es-MX" sz="2000" b="1" u="sng" dirty="0"/>
          </a:p>
        </p:txBody>
      </p:sp>
      <p:pic>
        <p:nvPicPr>
          <p:cNvPr id="1026" name="Picture 2" descr="http://us.123rf.com/400wm/400/400/vgstudio/vgstudio1204/vgstudio120400048/13091795-retrato-de-cuerpo-completo-de-la-joven-y-feliz-hombre-de-negocios-alegre-sonriente-sobre-fondo-blanc.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86"/>
          <a:stretch/>
        </p:blipFill>
        <p:spPr bwMode="auto">
          <a:xfrm>
            <a:off x="7164288" y="188640"/>
            <a:ext cx="1429053" cy="1296144"/>
          </a:xfrm>
          <a:prstGeom prst="roundRect">
            <a:avLst>
              <a:gd name="adj" fmla="val 8594"/>
            </a:avLst>
          </a:prstGeom>
          <a:solidFill>
            <a:srgbClr val="FFFFFF">
              <a:shade val="85000"/>
            </a:srgbClr>
          </a:solidFill>
          <a:ln>
            <a:noFill/>
          </a:ln>
          <a:effectLst/>
          <a:extLst/>
        </p:spPr>
      </p:pic>
      <p:sp>
        <p:nvSpPr>
          <p:cNvPr id="6" name="5 Rectángulo"/>
          <p:cNvSpPr/>
          <p:nvPr/>
        </p:nvSpPr>
        <p:spPr>
          <a:xfrm>
            <a:off x="323850" y="1484784"/>
            <a:ext cx="6192838" cy="40011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MX" sz="2000" b="1" u="sng" dirty="0" smtClean="0"/>
              <a:t>Marca</a:t>
            </a:r>
            <a:endParaRPr lang="es-MX" sz="2000" b="1" u="sng" dirty="0"/>
          </a:p>
        </p:txBody>
      </p:sp>
      <p:sp>
        <p:nvSpPr>
          <p:cNvPr id="8" name="7 Rectángulo"/>
          <p:cNvSpPr/>
          <p:nvPr/>
        </p:nvSpPr>
        <p:spPr>
          <a:xfrm>
            <a:off x="323850" y="1916832"/>
            <a:ext cx="6192838"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1400" dirty="0" smtClean="0"/>
              <a:t>Se debe </a:t>
            </a:r>
            <a:r>
              <a:rPr lang="es-MX" sz="1400" b="1" i="1" dirty="0" smtClean="0"/>
              <a:t>crear </a:t>
            </a:r>
            <a:r>
              <a:rPr lang="es-MX" sz="1400" b="1" i="1" dirty="0"/>
              <a:t>una buena imagen de marca,</a:t>
            </a:r>
            <a:r>
              <a:rPr lang="es-MX" sz="1400" dirty="0"/>
              <a:t> no es algo que se logra en un par días</a:t>
            </a:r>
            <a:r>
              <a:rPr lang="es-MX" sz="1400" dirty="0" smtClean="0"/>
              <a:t>, </a:t>
            </a:r>
            <a:r>
              <a:rPr lang="es-MX" sz="1400" b="1" i="1" dirty="0"/>
              <a:t>esfuércese por  tener siempre una imagen positiva, que cuando alguien piense en usted, piense de forma positiva o al menos en sus cualidades positivas más sobresalientes. </a:t>
            </a:r>
          </a:p>
        </p:txBody>
      </p:sp>
      <p:pic>
        <p:nvPicPr>
          <p:cNvPr id="9" name="Picture 2" descr="http://www.eresempresa.com/modulos/nuevo_trabajo/tu_marca_personal_files/marca_persona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556792"/>
            <a:ext cx="1875714" cy="13664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9 Rectángulo"/>
          <p:cNvSpPr/>
          <p:nvPr/>
        </p:nvSpPr>
        <p:spPr>
          <a:xfrm>
            <a:off x="288032" y="6113077"/>
            <a:ext cx="4572000" cy="246221"/>
          </a:xfrm>
          <a:prstGeom prst="rect">
            <a:avLst/>
          </a:prstGeom>
        </p:spPr>
        <p:txBody>
          <a:bodyPr>
            <a:spAutoFit/>
          </a:bodyPr>
          <a:lstStyle/>
          <a:p>
            <a:r>
              <a:rPr lang="es-MX" sz="1000" dirty="0">
                <a:hlinkClick r:id="rId6"/>
              </a:rPr>
              <a:t>http://www.youtube.com/watch?v=cdKsDHsOm5g</a:t>
            </a:r>
            <a:endParaRPr lang="es-MX" sz="1000" dirty="0"/>
          </a:p>
        </p:txBody>
      </p:sp>
      <p:sp>
        <p:nvSpPr>
          <p:cNvPr id="11" name="10 Rectángulo"/>
          <p:cNvSpPr/>
          <p:nvPr/>
        </p:nvSpPr>
        <p:spPr>
          <a:xfrm>
            <a:off x="323528" y="5949280"/>
            <a:ext cx="2659702" cy="246221"/>
          </a:xfrm>
          <a:prstGeom prst="rect">
            <a:avLst/>
          </a:prstGeom>
        </p:spPr>
        <p:txBody>
          <a:bodyPr wrap="none">
            <a:spAutoFit/>
          </a:bodyPr>
          <a:lstStyle/>
          <a:p>
            <a:r>
              <a:rPr lang="es-MX" sz="1000" dirty="0"/>
              <a:t>Material de apoyo</a:t>
            </a:r>
            <a:r>
              <a:rPr lang="es-MX" sz="1000" dirty="0" smtClean="0"/>
              <a:t>.-¿Qué </a:t>
            </a:r>
            <a:r>
              <a:rPr lang="es-MX" sz="1000" dirty="0"/>
              <a:t>es la marca personal?</a:t>
            </a:r>
          </a:p>
        </p:txBody>
      </p:sp>
      <p:sp>
        <p:nvSpPr>
          <p:cNvPr id="4" name="3 Marcador de número de diapositiva"/>
          <p:cNvSpPr>
            <a:spLocks noGrp="1"/>
          </p:cNvSpPr>
          <p:nvPr>
            <p:ph type="sldNum" sz="quarter" idx="12"/>
          </p:nvPr>
        </p:nvSpPr>
        <p:spPr/>
        <p:txBody>
          <a:bodyPr/>
          <a:lstStyle/>
          <a:p>
            <a:fld id="{EB274526-26DC-41F0-9934-74C2701C56EC}" type="slidenum">
              <a:rPr lang="es-MX" smtClean="0"/>
              <a:t>42</a:t>
            </a:fld>
            <a:endParaRPr lang="es-MX"/>
          </a:p>
        </p:txBody>
      </p:sp>
      <p:sp>
        <p:nvSpPr>
          <p:cNvPr id="12" name="11 Rectángulo"/>
          <p:cNvSpPr/>
          <p:nvPr/>
        </p:nvSpPr>
        <p:spPr>
          <a:xfrm>
            <a:off x="323528" y="2996952"/>
            <a:ext cx="619316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MX" sz="2000" b="1" u="sng" dirty="0" smtClean="0"/>
              <a:t>Precio</a:t>
            </a:r>
            <a:endParaRPr lang="es-MX" sz="2000" b="1" u="sng" dirty="0"/>
          </a:p>
        </p:txBody>
      </p:sp>
      <p:sp>
        <p:nvSpPr>
          <p:cNvPr id="13" name="12 Rectángulo"/>
          <p:cNvSpPr/>
          <p:nvPr/>
        </p:nvSpPr>
        <p:spPr>
          <a:xfrm>
            <a:off x="323850" y="3429000"/>
            <a:ext cx="619283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400" dirty="0"/>
              <a:t>Si lo piensa bien </a:t>
            </a:r>
            <a:r>
              <a:rPr lang="es-MX" sz="1400" b="1" i="1" dirty="0"/>
              <a:t>un producto </a:t>
            </a:r>
            <a:r>
              <a:rPr lang="es-MX" sz="1400" dirty="0"/>
              <a:t>no se trata de precio (lo que cuesta), </a:t>
            </a:r>
            <a:r>
              <a:rPr lang="es-MX" sz="1400" b="1" i="1" dirty="0"/>
              <a:t>se trata de valor </a:t>
            </a:r>
            <a:r>
              <a:rPr lang="es-MX" sz="1400" dirty="0"/>
              <a:t>(lo que percibimos que realmente significa), entonces no se venda caro o barato, aumente su valor para que el mundo esté dispuesto a pagar lo que sea por </a:t>
            </a:r>
            <a:r>
              <a:rPr lang="es-MX" sz="1400" dirty="0" smtClean="0"/>
              <a:t>usted.</a:t>
            </a:r>
            <a:endParaRPr lang="es-MX" sz="1400"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8055" y="2996953"/>
            <a:ext cx="1760148" cy="138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23850" y="620688"/>
            <a:ext cx="6192838" cy="7386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1400" dirty="0"/>
              <a:t>Un individuo que busca trabajo es un “producto” que satisface necesidades a otras personas o empresas. Por lo tanto deberá analizar las necesidades del mercado laboral y diseñar estrategias comerciales como si fuera un producto. </a:t>
            </a:r>
          </a:p>
        </p:txBody>
      </p:sp>
      <p:sp>
        <p:nvSpPr>
          <p:cNvPr id="15" name="14 Rectángulo"/>
          <p:cNvSpPr/>
          <p:nvPr/>
        </p:nvSpPr>
        <p:spPr>
          <a:xfrm>
            <a:off x="323850" y="4509120"/>
            <a:ext cx="6192838"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MX" sz="2000" b="1" u="sng" dirty="0" smtClean="0"/>
              <a:t>Publicidad y servicio</a:t>
            </a:r>
            <a:endParaRPr lang="es-MX" sz="2000" u="sng" dirty="0"/>
          </a:p>
        </p:txBody>
      </p:sp>
      <p:sp>
        <p:nvSpPr>
          <p:cNvPr id="16" name="15 CuadroTexto"/>
          <p:cNvSpPr txBox="1"/>
          <p:nvPr/>
        </p:nvSpPr>
        <p:spPr>
          <a:xfrm>
            <a:off x="323528" y="4941168"/>
            <a:ext cx="619268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sz="1400" b="1" dirty="0" smtClean="0"/>
              <a:t>Dar a conocer la esencia del producto (usted).</a:t>
            </a:r>
          </a:p>
          <a:p>
            <a:r>
              <a:rPr lang="es-MX" sz="1400" dirty="0" smtClean="0"/>
              <a:t>La </a:t>
            </a:r>
            <a:r>
              <a:rPr lang="es-MX" sz="1400" dirty="0"/>
              <a:t>forma más creativa y práctica de hacerlo </a:t>
            </a:r>
            <a:r>
              <a:rPr lang="es-MX" sz="1400" dirty="0" smtClean="0"/>
              <a:t>es creando su </a:t>
            </a:r>
            <a:r>
              <a:rPr lang="es-MX" sz="1400" dirty="0"/>
              <a:t>propia marca</a:t>
            </a:r>
            <a:r>
              <a:rPr lang="es-MX" sz="1400" dirty="0" smtClean="0"/>
              <a:t>. Descubriendo  aquello que le hace sobresalir, tener una página web atractiva y ser el mejor en lo suyo.</a:t>
            </a:r>
            <a:endParaRPr lang="es-MX" sz="1400" dirty="0"/>
          </a:p>
        </p:txBody>
      </p:sp>
      <p:pic>
        <p:nvPicPr>
          <p:cNvPr id="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4249" y="4616274"/>
            <a:ext cx="2091738" cy="126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335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88730" y="652626"/>
            <a:ext cx="7992888" cy="400110"/>
          </a:xfrm>
          <a:prstGeom prst="rect">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u="none" strike="noStrike" cap="none" normalizeH="0" baseline="0" dirty="0" smtClean="0">
                <a:ln>
                  <a:noFill/>
                </a:ln>
                <a:solidFill>
                  <a:schemeClr val="tx1"/>
                </a:solidFill>
                <a:effectLst/>
                <a:ea typeface="Times New Roman" pitchFamily="18" charset="0"/>
                <a:cs typeface="Arial" pitchFamily="34" charset="0"/>
              </a:rPr>
              <a:t>E</a:t>
            </a:r>
            <a:r>
              <a:rPr kumimoji="0" lang="es-ES" sz="2000" b="1" u="none" strike="noStrike" cap="none" normalizeH="0" baseline="0" dirty="0" smtClean="0" bmk="">
                <a:ln>
                  <a:noFill/>
                </a:ln>
                <a:solidFill>
                  <a:schemeClr val="tx1"/>
                </a:solidFill>
                <a:effectLst/>
                <a:ea typeface="Times New Roman" pitchFamily="18" charset="0"/>
                <a:cs typeface="Arial" pitchFamily="34" charset="0"/>
              </a:rPr>
              <a:t>L VENDEDOR PROFESIONAL</a:t>
            </a:r>
            <a:endParaRPr kumimoji="0" lang="es-MX" sz="2000" b="0" u="none" strike="noStrike" cap="none" normalizeH="0" baseline="0" dirty="0" smtClean="0">
              <a:ln>
                <a:noFill/>
              </a:ln>
              <a:solidFill>
                <a:schemeClr val="tx1"/>
              </a:solidFill>
              <a:effectLst/>
              <a:cs typeface="Arial" pitchFamily="34" charset="0"/>
            </a:endParaRPr>
          </a:p>
        </p:txBody>
      </p:sp>
      <p:sp>
        <p:nvSpPr>
          <p:cNvPr id="4" name="Rectangle 4"/>
          <p:cNvSpPr>
            <a:spLocks noChangeArrowheads="1"/>
          </p:cNvSpPr>
          <p:nvPr/>
        </p:nvSpPr>
        <p:spPr bwMode="auto">
          <a:xfrm>
            <a:off x="0"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488730" y="1844824"/>
            <a:ext cx="7992888" cy="3908762"/>
          </a:xfrm>
          <a:prstGeom prst="rect">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itchFamily="2" charset="2"/>
              <a:buChar char="§"/>
              <a:tabLst>
                <a:tab pos="457200" algn="l"/>
              </a:tabLst>
            </a:pPr>
            <a:r>
              <a:rPr kumimoji="0" lang="es-ES" sz="1600" b="0" u="none" strike="noStrike" cap="none" normalizeH="0" baseline="0" dirty="0" smtClean="0">
                <a:ln>
                  <a:noFill/>
                </a:ln>
                <a:solidFill>
                  <a:schemeClr val="tx1"/>
                </a:solidFill>
                <a:effectLst/>
                <a:ea typeface="Times New Roman" pitchFamily="18" charset="0"/>
                <a:cs typeface="Arial" pitchFamily="34" charset="0"/>
              </a:rPr>
              <a:t>Un vendedor, antes de vender un producto debe venderse a sí mismo.</a:t>
            </a:r>
          </a:p>
          <a:p>
            <a:pPr marL="285750" marR="0" lvl="0" indent="-285750" algn="just" defTabSz="914400" rtl="0" eaLnBrk="0" fontAlgn="base" latinLnBrk="0" hangingPunct="0">
              <a:spcBef>
                <a:spcPct val="0"/>
              </a:spcBef>
              <a:spcAft>
                <a:spcPct val="0"/>
              </a:spcAft>
              <a:buClrTx/>
              <a:buSzTx/>
              <a:buFont typeface="Wingdings" pitchFamily="2" charset="2"/>
              <a:buChar char="§"/>
              <a:tabLst>
                <a:tab pos="457200" algn="l"/>
              </a:tabLst>
            </a:pPr>
            <a:r>
              <a:rPr kumimoji="0" lang="es-ES" sz="1600" b="0" u="none" strike="noStrike" cap="none" normalizeH="0" baseline="0" dirty="0" smtClean="0">
                <a:ln>
                  <a:noFill/>
                </a:ln>
                <a:solidFill>
                  <a:schemeClr val="tx1"/>
                </a:solidFill>
                <a:effectLst/>
                <a:ea typeface="Times New Roman" pitchFamily="18" charset="0"/>
                <a:cs typeface="Arial" pitchFamily="34" charset="0"/>
              </a:rPr>
              <a:t>Un vendedor tiene agresividad natural esto será canalizada hacia la satisfacer el ego del cliente.</a:t>
            </a:r>
          </a:p>
          <a:p>
            <a:pPr marL="285750" marR="0" lvl="0" indent="-285750" algn="just" defTabSz="914400" rtl="0" eaLnBrk="0" fontAlgn="base" latinLnBrk="0" hangingPunct="0">
              <a:lnSpc>
                <a:spcPct val="150000"/>
              </a:lnSpc>
              <a:spcBef>
                <a:spcPct val="0"/>
              </a:spcBef>
              <a:spcAft>
                <a:spcPct val="0"/>
              </a:spcAft>
              <a:buClrTx/>
              <a:buSzTx/>
              <a:buFont typeface="Wingdings" pitchFamily="2" charset="2"/>
              <a:buChar char="§"/>
              <a:tabLst>
                <a:tab pos="457200" algn="l"/>
              </a:tabLst>
            </a:pPr>
            <a:r>
              <a:rPr kumimoji="0" lang="es-ES" sz="1600" b="0" u="none" strike="noStrike" cap="none" normalizeH="0" baseline="0" dirty="0" smtClean="0">
                <a:ln>
                  <a:noFill/>
                </a:ln>
                <a:solidFill>
                  <a:schemeClr val="tx1"/>
                </a:solidFill>
                <a:effectLst/>
                <a:ea typeface="Times New Roman" pitchFamily="18" charset="0"/>
                <a:cs typeface="Arial" pitchFamily="34" charset="0"/>
              </a:rPr>
              <a:t>Un vendedor es hiperactivo.</a:t>
            </a:r>
          </a:p>
          <a:p>
            <a:pPr marL="285750" marR="0" lvl="0" indent="-285750" algn="just" defTabSz="914400" rtl="0" eaLnBrk="0" fontAlgn="base" latinLnBrk="0" hangingPunct="0">
              <a:lnSpc>
                <a:spcPct val="150000"/>
              </a:lnSpc>
              <a:spcBef>
                <a:spcPct val="0"/>
              </a:spcBef>
              <a:spcAft>
                <a:spcPct val="0"/>
              </a:spcAft>
              <a:buClrTx/>
              <a:buSzTx/>
              <a:buFont typeface="Wingdings" pitchFamily="2" charset="2"/>
              <a:buChar char="§"/>
              <a:tabLst>
                <a:tab pos="457200" algn="l"/>
              </a:tabLst>
            </a:pPr>
            <a:r>
              <a:rPr kumimoji="0" lang="es-ES" sz="1600" b="0" u="none" strike="noStrike" cap="none" normalizeH="0" baseline="0" dirty="0" smtClean="0">
                <a:ln>
                  <a:noFill/>
                </a:ln>
                <a:solidFill>
                  <a:schemeClr val="tx1"/>
                </a:solidFill>
                <a:effectLst/>
                <a:ea typeface="Times New Roman" pitchFamily="18" charset="0"/>
                <a:cs typeface="Arial" pitchFamily="34" charset="0"/>
              </a:rPr>
              <a:t>Un vendedor jamás pierde el dominio y el aplomo cuando vende.</a:t>
            </a:r>
            <a:endParaRPr lang="es-ES" sz="1600" dirty="0" smtClean="0">
              <a:ea typeface="Times New Roman" pitchFamily="18" charset="0"/>
              <a:cs typeface="Arial"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itchFamily="2" charset="2"/>
              <a:buChar char="§"/>
              <a:tabLst>
                <a:tab pos="457200" algn="l"/>
              </a:tabLst>
            </a:pPr>
            <a:r>
              <a:rPr kumimoji="0" lang="es-ES" sz="1600" b="0" u="none" strike="noStrike" cap="none" normalizeH="0" baseline="0" dirty="0" smtClean="0">
                <a:ln>
                  <a:noFill/>
                </a:ln>
                <a:solidFill>
                  <a:schemeClr val="tx1"/>
                </a:solidFill>
                <a:effectLst/>
                <a:ea typeface="Times New Roman" pitchFamily="18" charset="0"/>
                <a:cs typeface="Arial" pitchFamily="34" charset="0"/>
              </a:rPr>
              <a:t>Un vendedor es un ser dialogante.</a:t>
            </a:r>
          </a:p>
          <a:p>
            <a:pPr marL="285750" marR="0" lvl="0" indent="-285750" algn="just" defTabSz="914400" rtl="0" eaLnBrk="0" fontAlgn="base" latinLnBrk="0" hangingPunct="0">
              <a:lnSpc>
                <a:spcPct val="150000"/>
              </a:lnSpc>
              <a:spcBef>
                <a:spcPct val="0"/>
              </a:spcBef>
              <a:spcAft>
                <a:spcPct val="0"/>
              </a:spcAft>
              <a:buClrTx/>
              <a:buSzTx/>
              <a:buFont typeface="Wingdings" pitchFamily="2" charset="2"/>
              <a:buChar char="§"/>
              <a:tabLst>
                <a:tab pos="457200" algn="l"/>
              </a:tabLst>
            </a:pPr>
            <a:r>
              <a:rPr kumimoji="0" lang="es-ES" sz="1600" b="0" u="none" strike="noStrike" cap="none" normalizeH="0" baseline="0" dirty="0" smtClean="0">
                <a:ln>
                  <a:noFill/>
                </a:ln>
                <a:solidFill>
                  <a:schemeClr val="tx1"/>
                </a:solidFill>
                <a:effectLst/>
                <a:ea typeface="Times New Roman" pitchFamily="18" charset="0"/>
                <a:cs typeface="Arial" pitchFamily="34" charset="0"/>
              </a:rPr>
              <a:t>Un vendedor es pulcro y viste apropiadamente.</a:t>
            </a:r>
          </a:p>
          <a:p>
            <a:pPr marL="285750" marR="0" lvl="0" indent="-285750" algn="just" defTabSz="914400" rtl="0" eaLnBrk="0" fontAlgn="base" latinLnBrk="0" hangingPunct="0">
              <a:lnSpc>
                <a:spcPct val="150000"/>
              </a:lnSpc>
              <a:spcBef>
                <a:spcPct val="0"/>
              </a:spcBef>
              <a:spcAft>
                <a:spcPct val="0"/>
              </a:spcAft>
              <a:buClrTx/>
              <a:buSzTx/>
              <a:buFont typeface="Wingdings" pitchFamily="2" charset="2"/>
              <a:buChar char="§"/>
              <a:tabLst>
                <a:tab pos="457200" algn="l"/>
              </a:tabLst>
            </a:pPr>
            <a:r>
              <a:rPr kumimoji="0" lang="es-ES" sz="1600" b="0" u="none" strike="noStrike" cap="none" normalizeH="0" baseline="0" dirty="0" smtClean="0">
                <a:ln>
                  <a:noFill/>
                </a:ln>
                <a:solidFill>
                  <a:schemeClr val="tx1"/>
                </a:solidFill>
                <a:effectLst/>
                <a:ea typeface="Times New Roman" pitchFamily="18" charset="0"/>
                <a:cs typeface="Arial" pitchFamily="34" charset="0"/>
              </a:rPr>
              <a:t>Un vendedor habla con corrección.</a:t>
            </a:r>
          </a:p>
          <a:p>
            <a:pPr marL="285750" marR="0" lvl="0" indent="-285750" algn="just" defTabSz="914400" rtl="0" eaLnBrk="0" fontAlgn="base" latinLnBrk="0" hangingPunct="0">
              <a:lnSpc>
                <a:spcPct val="150000"/>
              </a:lnSpc>
              <a:spcBef>
                <a:spcPct val="0"/>
              </a:spcBef>
              <a:spcAft>
                <a:spcPct val="0"/>
              </a:spcAft>
              <a:buClrTx/>
              <a:buSzTx/>
              <a:buFont typeface="Wingdings" pitchFamily="2" charset="2"/>
              <a:buChar char="§"/>
              <a:tabLst>
                <a:tab pos="457200" algn="l"/>
              </a:tabLst>
            </a:pPr>
            <a:r>
              <a:rPr kumimoji="0" lang="es-ES" sz="1600" b="0" u="none" strike="noStrike" cap="none" normalizeH="0" baseline="0" dirty="0" smtClean="0">
                <a:ln>
                  <a:noFill/>
                </a:ln>
                <a:solidFill>
                  <a:schemeClr val="tx1"/>
                </a:solidFill>
                <a:effectLst/>
                <a:ea typeface="Times New Roman" pitchFamily="18" charset="0"/>
                <a:cs typeface="Arial" pitchFamily="34" charset="0"/>
              </a:rPr>
              <a:t>Un vendedor se concentra en su cliente.</a:t>
            </a:r>
          </a:p>
          <a:p>
            <a:pPr marL="285750" marR="0" lvl="0" indent="-285750" algn="just" defTabSz="914400" rtl="0" eaLnBrk="0" fontAlgn="base" latinLnBrk="0" hangingPunct="0">
              <a:lnSpc>
                <a:spcPct val="150000"/>
              </a:lnSpc>
              <a:spcBef>
                <a:spcPct val="0"/>
              </a:spcBef>
              <a:spcAft>
                <a:spcPct val="0"/>
              </a:spcAft>
              <a:buClrTx/>
              <a:buSzTx/>
              <a:buFont typeface="Wingdings" pitchFamily="2" charset="2"/>
              <a:buChar char="§"/>
              <a:tabLst>
                <a:tab pos="457200" algn="l"/>
              </a:tabLst>
            </a:pPr>
            <a:r>
              <a:rPr kumimoji="0" lang="es-ES" sz="1600" b="0" u="none" strike="noStrike" cap="none" normalizeH="0" baseline="0" dirty="0" smtClean="0">
                <a:ln>
                  <a:noFill/>
                </a:ln>
                <a:solidFill>
                  <a:schemeClr val="tx1"/>
                </a:solidFill>
                <a:effectLst/>
                <a:ea typeface="Times New Roman" pitchFamily="18" charset="0"/>
                <a:cs typeface="Arial" pitchFamily="34" charset="0"/>
              </a:rPr>
              <a:t>Un vendedor es optimista.</a:t>
            </a:r>
          </a:p>
          <a:p>
            <a:pPr marL="285750" marR="0" lvl="0" indent="-285750" algn="just" defTabSz="914400" rtl="0" eaLnBrk="0" fontAlgn="base" latinLnBrk="0" hangingPunct="0">
              <a:lnSpc>
                <a:spcPct val="150000"/>
              </a:lnSpc>
              <a:spcBef>
                <a:spcPct val="0"/>
              </a:spcBef>
              <a:spcAft>
                <a:spcPct val="0"/>
              </a:spcAft>
              <a:buClrTx/>
              <a:buSzTx/>
              <a:buFont typeface="Wingdings" pitchFamily="2" charset="2"/>
              <a:buChar char="§"/>
              <a:tabLst>
                <a:tab pos="457200" algn="l"/>
              </a:tabLst>
            </a:pPr>
            <a:r>
              <a:rPr kumimoji="0" lang="es-ES" sz="1600" b="0" u="none" strike="noStrike" cap="none" normalizeH="0" baseline="0" dirty="0" smtClean="0">
                <a:ln>
                  <a:noFill/>
                </a:ln>
                <a:solidFill>
                  <a:schemeClr val="tx1"/>
                </a:solidFill>
                <a:effectLst/>
                <a:ea typeface="Times New Roman" pitchFamily="18" charset="0"/>
                <a:cs typeface="Arial" pitchFamily="34" charset="0"/>
              </a:rPr>
              <a:t>Un vendedor es perseverante</a:t>
            </a:r>
            <a:r>
              <a:rPr kumimoji="0" lang="es-ES" sz="1600" b="0" i="1" u="none" strike="noStrike" cap="none" normalizeH="0" baseline="0" dirty="0" smtClean="0">
                <a:ln>
                  <a:noFill/>
                </a:ln>
                <a:solidFill>
                  <a:schemeClr val="tx1"/>
                </a:solidFill>
                <a:effectLst/>
                <a:ea typeface="Times New Roman" pitchFamily="18" charset="0"/>
                <a:cs typeface="Arial" pitchFamily="34" charset="0"/>
              </a:rPr>
              <a:t>.</a:t>
            </a:r>
            <a:endParaRPr kumimoji="0" lang="es-ES" sz="1600" b="0" i="0" u="none" strike="noStrike" cap="none" normalizeH="0" baseline="0" dirty="0" smtClean="0">
              <a:ln>
                <a:noFill/>
              </a:ln>
              <a:solidFill>
                <a:schemeClr val="tx1"/>
              </a:solidFill>
              <a:effectLst/>
              <a:cs typeface="Arial" pitchFamily="34" charset="0"/>
            </a:endParaRPr>
          </a:p>
        </p:txBody>
      </p:sp>
      <p:sp>
        <p:nvSpPr>
          <p:cNvPr id="6" name="5 Rectángulo"/>
          <p:cNvSpPr/>
          <p:nvPr/>
        </p:nvSpPr>
        <p:spPr>
          <a:xfrm>
            <a:off x="488730" y="1249015"/>
            <a:ext cx="7992888"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eaLnBrk="0" fontAlgn="base" hangingPunct="0">
              <a:spcBef>
                <a:spcPct val="0"/>
              </a:spcBef>
              <a:spcAft>
                <a:spcPct val="0"/>
              </a:spcAft>
              <a:tabLst>
                <a:tab pos="457200" algn="l"/>
              </a:tabLst>
            </a:pPr>
            <a:r>
              <a:rPr lang="es-ES" sz="1400" dirty="0" smtClean="0">
                <a:ea typeface="Times New Roman" pitchFamily="18" charset="0"/>
                <a:cs typeface="Arial" pitchFamily="34" charset="0"/>
              </a:rPr>
              <a:t>Los </a:t>
            </a:r>
            <a:r>
              <a:rPr lang="es-ES" sz="1400" dirty="0">
                <a:ea typeface="Times New Roman" pitchFamily="18" charset="0"/>
                <a:cs typeface="Arial" pitchFamily="34" charset="0"/>
              </a:rPr>
              <a:t>factores personales que le permitirán </a:t>
            </a:r>
            <a:r>
              <a:rPr lang="es-ES" sz="1400" dirty="0" smtClean="0">
                <a:ea typeface="Times New Roman" pitchFamily="18" charset="0"/>
                <a:cs typeface="Arial" pitchFamily="34" charset="0"/>
              </a:rPr>
              <a:t>una mejor promoción de </a:t>
            </a:r>
            <a:r>
              <a:rPr lang="es-ES" sz="1400" dirty="0">
                <a:ea typeface="Times New Roman" pitchFamily="18" charset="0"/>
                <a:cs typeface="Arial" pitchFamily="34" charset="0"/>
              </a:rPr>
              <a:t>su profesión son:</a:t>
            </a:r>
            <a:endParaRPr lang="es-MX" sz="1400" dirty="0">
              <a:cs typeface="Arial" pitchFamily="34" charset="0"/>
            </a:endParaRPr>
          </a:p>
        </p:txBody>
      </p:sp>
      <p:sp>
        <p:nvSpPr>
          <p:cNvPr id="2" name="1 Marcador de número de diapositiva"/>
          <p:cNvSpPr>
            <a:spLocks noGrp="1"/>
          </p:cNvSpPr>
          <p:nvPr>
            <p:ph type="sldNum" sz="quarter" idx="12"/>
          </p:nvPr>
        </p:nvSpPr>
        <p:spPr/>
        <p:txBody>
          <a:bodyPr/>
          <a:lstStyle/>
          <a:p>
            <a:fld id="{EB274526-26DC-41F0-9934-74C2701C56EC}" type="slidenum">
              <a:rPr lang="es-MX" smtClean="0"/>
              <a:t>43</a:t>
            </a:fld>
            <a:endParaRPr lang="es-MX"/>
          </a:p>
        </p:txBody>
      </p:sp>
    </p:spTree>
    <p:extLst>
      <p:ext uri="{BB962C8B-B14F-4D97-AF65-F5344CB8AC3E}">
        <p14:creationId xmlns:p14="http://schemas.microsoft.com/office/powerpoint/2010/main" val="1486588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850" y="332657"/>
            <a:ext cx="84963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2000" b="1" dirty="0" smtClean="0"/>
              <a:t>VENDER MERCADOTECNIA PERSONAL</a:t>
            </a:r>
          </a:p>
          <a:p>
            <a:pPr algn="ctr"/>
            <a:r>
              <a:rPr lang="es-MX" sz="2000" b="1" dirty="0" smtClean="0"/>
              <a:t>¿PARA QUE?</a:t>
            </a:r>
            <a:endParaRPr lang="es-MX" sz="2000" b="1" dirty="0"/>
          </a:p>
        </p:txBody>
      </p:sp>
      <p:sp>
        <p:nvSpPr>
          <p:cNvPr id="4" name="3 CuadroTexto"/>
          <p:cNvSpPr txBox="1"/>
          <p:nvPr/>
        </p:nvSpPr>
        <p:spPr>
          <a:xfrm>
            <a:off x="323850" y="2490940"/>
            <a:ext cx="4485888" cy="273921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sz="1400" dirty="0" smtClean="0"/>
              <a:t>Es conocido, que en cuanto a ventas hay que saber venderle a un cliente, pero principalmente vender nuestra propia imagen como persona.</a:t>
            </a:r>
          </a:p>
          <a:p>
            <a:endParaRPr lang="es-MX" sz="1400" dirty="0"/>
          </a:p>
          <a:p>
            <a:r>
              <a:rPr lang="es-MX" sz="1400" b="1" u="sng" dirty="0" smtClean="0"/>
              <a:t>¿PARA QUE? </a:t>
            </a:r>
          </a:p>
          <a:p>
            <a:pPr algn="just"/>
            <a:r>
              <a:rPr lang="es-MX" sz="1400" dirty="0" smtClean="0"/>
              <a:t>En los negocios y en la vida, la percepción es realidad y si no sabes manejar, moldear y controlar la imagen que refleja, alguien mas lo hará por ti. </a:t>
            </a:r>
            <a:r>
              <a:rPr lang="es-MX" sz="1400" b="1" i="1" dirty="0" smtClean="0"/>
              <a:t>Debes tomar acciones para trabajar la administración y promoción de tu propia imagen ante tus clientes</a:t>
            </a:r>
            <a:r>
              <a:rPr lang="es-MX" sz="1400" i="1" dirty="0" smtClean="0"/>
              <a:t>, </a:t>
            </a:r>
            <a:r>
              <a:rPr lang="es-MX" sz="1400" b="1" i="1" dirty="0" smtClean="0"/>
              <a:t>compañeros y superiores</a:t>
            </a:r>
            <a:r>
              <a:rPr lang="es-MX" sz="1400" i="1" dirty="0" smtClean="0"/>
              <a:t> </a:t>
            </a:r>
            <a:r>
              <a:rPr lang="es-MX" sz="1400" b="1" i="1" dirty="0" smtClean="0"/>
              <a:t>y tener la seguridad en ti y de tus conocimientos.</a:t>
            </a:r>
          </a:p>
          <a:p>
            <a:endParaRPr lang="es-MX" dirty="0"/>
          </a:p>
        </p:txBody>
      </p:sp>
      <p:pic>
        <p:nvPicPr>
          <p:cNvPr id="1026" name="Picture 2" descr="http://expertoencoaching.files.wordpress.com/2013/04/saber_venders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369" y="2780928"/>
            <a:ext cx="3680782" cy="2159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5 Rectángulo"/>
          <p:cNvSpPr/>
          <p:nvPr/>
        </p:nvSpPr>
        <p:spPr>
          <a:xfrm>
            <a:off x="273234" y="6087192"/>
            <a:ext cx="5380042" cy="246221"/>
          </a:xfrm>
          <a:prstGeom prst="rect">
            <a:avLst/>
          </a:prstGeom>
        </p:spPr>
        <p:txBody>
          <a:bodyPr wrap="square">
            <a:spAutoFit/>
          </a:bodyPr>
          <a:lstStyle/>
          <a:p>
            <a:r>
              <a:rPr lang="es-MX" sz="1000" dirty="0" smtClean="0">
                <a:solidFill>
                  <a:schemeClr val="accent3">
                    <a:lumMod val="75000"/>
                  </a:schemeClr>
                </a:solidFill>
                <a:hlinkClick r:id="rId4"/>
              </a:rPr>
              <a:t>www.youtube.com/watch?v=rZ0f-X6MgQw</a:t>
            </a:r>
            <a:endParaRPr lang="es-MX" sz="1000" dirty="0">
              <a:solidFill>
                <a:schemeClr val="accent3">
                  <a:lumMod val="75000"/>
                </a:schemeClr>
              </a:solidFill>
            </a:endParaRPr>
          </a:p>
        </p:txBody>
      </p:sp>
      <p:sp>
        <p:nvSpPr>
          <p:cNvPr id="2" name="1 Rectángulo"/>
          <p:cNvSpPr/>
          <p:nvPr/>
        </p:nvSpPr>
        <p:spPr>
          <a:xfrm>
            <a:off x="283222" y="5952596"/>
            <a:ext cx="2167581" cy="246221"/>
          </a:xfrm>
          <a:prstGeom prst="rect">
            <a:avLst/>
          </a:prstGeom>
        </p:spPr>
        <p:txBody>
          <a:bodyPr wrap="none">
            <a:spAutoFit/>
          </a:bodyPr>
          <a:lstStyle/>
          <a:p>
            <a:r>
              <a:rPr lang="es-MX" sz="1000" dirty="0"/>
              <a:t>Material de apoyo</a:t>
            </a:r>
            <a:r>
              <a:rPr lang="es-MX" sz="1000" dirty="0" smtClean="0"/>
              <a:t>.- ¿Cómo venderse?</a:t>
            </a:r>
            <a:endParaRPr lang="es-MX" sz="1000" dirty="0"/>
          </a:p>
        </p:txBody>
      </p:sp>
      <p:sp>
        <p:nvSpPr>
          <p:cNvPr id="7" name="6 Marcador de número de diapositiva"/>
          <p:cNvSpPr>
            <a:spLocks noGrp="1"/>
          </p:cNvSpPr>
          <p:nvPr>
            <p:ph type="sldNum" sz="quarter" idx="12"/>
          </p:nvPr>
        </p:nvSpPr>
        <p:spPr/>
        <p:txBody>
          <a:bodyPr/>
          <a:lstStyle/>
          <a:p>
            <a:fld id="{EB274526-26DC-41F0-9934-74C2701C56EC}" type="slidenum">
              <a:rPr lang="es-MX" smtClean="0"/>
              <a:t>44</a:t>
            </a:fld>
            <a:endParaRPr lang="es-MX"/>
          </a:p>
        </p:txBody>
      </p:sp>
      <p:sp>
        <p:nvSpPr>
          <p:cNvPr id="8" name="7 Rectángulo"/>
          <p:cNvSpPr/>
          <p:nvPr/>
        </p:nvSpPr>
        <p:spPr>
          <a:xfrm>
            <a:off x="6300192" y="3501008"/>
            <a:ext cx="129614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3333CC"/>
                </a:solidFill>
                <a:effectLst>
                  <a:outerShdw blurRad="38100" dist="38100" dir="2700000" algn="tl">
                    <a:srgbClr val="000000">
                      <a:alpha val="43137"/>
                    </a:srgbClr>
                  </a:outerShdw>
                </a:effectLst>
              </a:rPr>
              <a:t>EN VENTA</a:t>
            </a:r>
            <a:endParaRPr lang="es-MX" sz="2000" b="1" dirty="0">
              <a:solidFill>
                <a:srgbClr val="3333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6689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251520" y="238224"/>
            <a:ext cx="8642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sz="1400" b="1" dirty="0"/>
              <a:t>AUTO EVALUACIÓN </a:t>
            </a:r>
            <a:r>
              <a:rPr lang="es-ES" sz="1400" b="1" dirty="0" smtClean="0"/>
              <a:t>6.4.1: APTITUDES </a:t>
            </a:r>
            <a:r>
              <a:rPr lang="es-ES" sz="1400" b="1" dirty="0"/>
              <a:t>PERSONALES</a:t>
            </a:r>
          </a:p>
        </p:txBody>
      </p:sp>
      <p:sp>
        <p:nvSpPr>
          <p:cNvPr id="19460" name="Rectangle 3"/>
          <p:cNvSpPr>
            <a:spLocks noChangeArrowheads="1"/>
          </p:cNvSpPr>
          <p:nvPr/>
        </p:nvSpPr>
        <p:spPr bwMode="auto">
          <a:xfrm>
            <a:off x="251520" y="620713"/>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s-ES" sz="1200" dirty="0"/>
              <a:t>El siguiente cuestionario tiene por objeto que usted evalúe la consulta que hace de diferentes medios y fuentes de información sobre diferentes temas y conocimientos que resultan útiles para el desarrollo de su vida personal y profesional.</a:t>
            </a:r>
          </a:p>
        </p:txBody>
      </p:sp>
      <p:sp>
        <p:nvSpPr>
          <p:cNvPr id="19461" name="Rectangle 7"/>
          <p:cNvSpPr>
            <a:spLocks noChangeArrowheads="1"/>
          </p:cNvSpPr>
          <p:nvPr/>
        </p:nvSpPr>
        <p:spPr bwMode="auto">
          <a:xfrm>
            <a:off x="251520" y="1052081"/>
            <a:ext cx="8642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61938" indent="-261938" algn="just"/>
            <a:r>
              <a:rPr lang="es-ES" sz="1200" b="1" dirty="0"/>
              <a:t>A.- Lea cada renglón y marque con una “X” la frecuencia en la que consulta las fuentes enunciadas.</a:t>
            </a:r>
          </a:p>
        </p:txBody>
      </p:sp>
      <p:graphicFrame>
        <p:nvGraphicFramePr>
          <p:cNvPr id="575652" name="Group 164"/>
          <p:cNvGraphicFramePr>
            <a:graphicFrameLocks noGrp="1"/>
          </p:cNvGraphicFramePr>
          <p:nvPr>
            <p:extLst>
              <p:ext uri="{D42A27DB-BD31-4B8C-83A1-F6EECF244321}">
                <p14:modId xmlns:p14="http://schemas.microsoft.com/office/powerpoint/2010/main" val="3614846757"/>
              </p:ext>
            </p:extLst>
          </p:nvPr>
        </p:nvGraphicFramePr>
        <p:xfrm>
          <a:off x="467544" y="1412875"/>
          <a:ext cx="8135938" cy="4683127"/>
        </p:xfrm>
        <a:graphic>
          <a:graphicData uri="http://schemas.openxmlformats.org/drawingml/2006/table">
            <a:tbl>
              <a:tblPr/>
              <a:tblGrid>
                <a:gridCol w="458788"/>
                <a:gridCol w="4379912"/>
                <a:gridCol w="825500"/>
                <a:gridCol w="823913"/>
                <a:gridCol w="823912"/>
                <a:gridCol w="823913"/>
              </a:tblGrid>
              <a:tr h="396240">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CONCEPTOS</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rowSpan="2" hMerge="1">
                  <a:txBody>
                    <a:bodyPr/>
                    <a:lstStyle/>
                    <a:p>
                      <a:endParaRPr lang="es-MX"/>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Marque con una “x” con que frecuencia los consulta</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65760">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Frecuen-temente</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Ocasio-nalmente</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Cuando necesito</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Nunca</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r>
              <a:tr h="2968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TRABAJO O ESTUDIO  POR OBJETIVOS Y METAS.</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OTORGO MAYOR IMPORTANCIA AL TRABAJO QUE A MI FAMILIA.</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TENGO UN COMPROMISO ÉTICO-MORAL CON UN GRUPO O IDEOLOGÍA.</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 ATRAE MÁS EL DINERO QUE EL TIPO DE TRABAJO QUE DESEMPEÑE.</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NECESITO LA COMPAÑÍA Y LA CONSIDERACIÓN DE MIS COMPAÑEROS Y/O  JEFES DE TRABAJO.</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VALORO LA SEGURIDAD Y ESTABILIDAD POR ENCIMA DE OTRAS CONSIDERACIONES.</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7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a:t>
                      </a:r>
                      <a:endPar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PLANTEO LA MOVILIDAD Y EL CAMBIO COMO INSTRUMENTOS PARA MI ENRIQUECIMIENTO.</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endPar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ACEPTO RETOS EN SOLITARIO.</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a:t>
                      </a:r>
                      <a:endPar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 GUSTA TENER PODER DE DECISIÓN EN MI TRABAJO.</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a:t>
                      </a:r>
                      <a:endPar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SOY ENTUSIASTA EN LO QUE REALIZO.</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1 Marcador de número de diapositiva"/>
          <p:cNvSpPr>
            <a:spLocks noGrp="1"/>
          </p:cNvSpPr>
          <p:nvPr>
            <p:ph type="sldNum" sz="quarter" idx="12"/>
          </p:nvPr>
        </p:nvSpPr>
        <p:spPr/>
        <p:txBody>
          <a:bodyPr/>
          <a:lstStyle/>
          <a:p>
            <a:fld id="{EB274526-26DC-41F0-9934-74C2701C56EC}" type="slidenum">
              <a:rPr lang="es-MX" smtClean="0"/>
              <a:t>45</a:t>
            </a:fld>
            <a:endParaRPr lang="es-MX"/>
          </a:p>
        </p:txBody>
      </p:sp>
    </p:spTree>
    <p:extLst>
      <p:ext uri="{BB962C8B-B14F-4D97-AF65-F5344CB8AC3E}">
        <p14:creationId xmlns:p14="http://schemas.microsoft.com/office/powerpoint/2010/main" val="17548538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251520" y="116632"/>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sz="1400" b="1" dirty="0"/>
              <a:t>AUTO EVALUACIÓN </a:t>
            </a:r>
            <a:r>
              <a:rPr lang="es-ES" sz="1400" b="1" dirty="0" smtClean="0"/>
              <a:t>6.4.1 </a:t>
            </a:r>
            <a:endParaRPr lang="es-ES" sz="1400" b="1" dirty="0"/>
          </a:p>
          <a:p>
            <a:pPr algn="ctr"/>
            <a:r>
              <a:rPr lang="es-ES" sz="1400" b="1" dirty="0"/>
              <a:t>APTITUDES PERSONALES. </a:t>
            </a:r>
            <a:r>
              <a:rPr lang="es-ES" sz="1400" b="1" i="1" dirty="0" smtClean="0"/>
              <a:t>Continuación...</a:t>
            </a:r>
            <a:endParaRPr lang="es-ES" sz="1400" b="1" i="1" dirty="0"/>
          </a:p>
        </p:txBody>
      </p:sp>
      <p:graphicFrame>
        <p:nvGraphicFramePr>
          <p:cNvPr id="614679" name="Group 279"/>
          <p:cNvGraphicFramePr>
            <a:graphicFrameLocks noGrp="1"/>
          </p:cNvGraphicFramePr>
          <p:nvPr/>
        </p:nvGraphicFramePr>
        <p:xfrm>
          <a:off x="539750" y="620713"/>
          <a:ext cx="8135938" cy="3566000"/>
        </p:xfrm>
        <a:graphic>
          <a:graphicData uri="http://schemas.openxmlformats.org/drawingml/2006/table">
            <a:tbl>
              <a:tblPr/>
              <a:tblGrid>
                <a:gridCol w="458788"/>
                <a:gridCol w="4379912"/>
                <a:gridCol w="825500"/>
                <a:gridCol w="823913"/>
                <a:gridCol w="823912"/>
                <a:gridCol w="823913"/>
              </a:tblGrid>
              <a:tr h="396169">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CONCEPTOS</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12" marB="45712"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rowSpan="2" hMerge="1">
                  <a:txBody>
                    <a:bodyPr/>
                    <a:lstStyle/>
                    <a:p>
                      <a:endParaRPr lang="es-MX"/>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Marque con una “x” con que frecuencia los consulta</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65695">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Frecuen-temente</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Ocasio-nalmente</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Cuando necesito</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Nunca</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r>
              <a:tr h="4266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ME GUSTA ACEPTAR RESPONSABILIDADES Y DOY LA CARA CUANDO TENGO QUE DARLA.</a:t>
                      </a:r>
                    </a:p>
                  </a:txBody>
                  <a:tcPr marT="45712" marB="45712"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ME AGRADA TRABAJAR CON OTRAS PERSONAS, INDEPENDIENTEMENTE DE SUS CARACTERÍSTICAS.</a:t>
                      </a:r>
                    </a:p>
                  </a:txBody>
                  <a:tcPr marT="45712" marB="45712"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13.-</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ACTUO DE MANERA MADURA ANTE LOS PROBLEMAS O CONFLICTOS QUE SE PRESENTAN.</a:t>
                      </a:r>
                      <a:endParaRPr kumimoji="0" lang="es-E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14.-</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CUANDO ME EQUIVOCO O NO CONOZCO UN TEMA, APRENDO DE LAS EXPERIENCIAS DE LOS DEMÁS</a:t>
                      </a:r>
                      <a:endParaRPr kumimoji="0" lang="es-E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2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SUBTOTALES **</a:t>
                      </a:r>
                      <a:endPar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42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MULTIPLIQUE LOS SUBTOTALES POR LAS CANTIDADES:</a:t>
                      </a:r>
                      <a:endPar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rPr>
                        <a:t>X 3</a:t>
                      </a:r>
                    </a:p>
                  </a:txBody>
                  <a:tcPr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rPr>
                        <a:t>X 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rPr>
                        <a:t>X1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rPr>
                        <a:t>X 0</a:t>
                      </a:r>
                    </a:p>
                  </a:txBody>
                  <a:tcPr marT="45712" marB="4571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42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TOTALES **</a:t>
                      </a:r>
                      <a:endPar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42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GRAN TOTAL **</a:t>
                      </a:r>
                      <a:endPar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2" marB="45712" anchor="ctr" horzOverflow="overflow">
                    <a:lnL w="28575" cap="flat" cmpd="sng" algn="ctr">
                      <a:solidFill>
                        <a:schemeClr val="tx1"/>
                      </a:solidFill>
                      <a:prstDash val="solid"/>
                      <a:round/>
                      <a:headEnd type="none" w="med" len="med"/>
                      <a:tailEnd type="none" w="med" len="med"/>
                    </a:lnL>
                    <a:lnR w="254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MX"/>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pitchFamily="34" charset="0"/>
                      </a:endParaRPr>
                    </a:p>
                  </a:txBody>
                  <a:tcPr marT="45712" marB="45712" horzOverflow="overflow">
                    <a:lnL w="254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graphicFrame>
        <p:nvGraphicFramePr>
          <p:cNvPr id="614675" name="Group 275"/>
          <p:cNvGraphicFramePr>
            <a:graphicFrameLocks noGrp="1"/>
          </p:cNvGraphicFramePr>
          <p:nvPr>
            <p:extLst>
              <p:ext uri="{D42A27DB-BD31-4B8C-83A1-F6EECF244321}">
                <p14:modId xmlns:p14="http://schemas.microsoft.com/office/powerpoint/2010/main" val="2129978101"/>
              </p:ext>
            </p:extLst>
          </p:nvPr>
        </p:nvGraphicFramePr>
        <p:xfrm>
          <a:off x="539750" y="4241800"/>
          <a:ext cx="8137525" cy="1859216"/>
        </p:xfrm>
        <a:graphic>
          <a:graphicData uri="http://schemas.openxmlformats.org/drawingml/2006/table">
            <a:tbl>
              <a:tblPr/>
              <a:tblGrid>
                <a:gridCol w="2663825"/>
                <a:gridCol w="792163"/>
                <a:gridCol w="4681537"/>
              </a:tblGrid>
              <a:tr h="30474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pitchFamily="34" charset="0"/>
                        </a:rPr>
                        <a:t>INTERPRETACIÓN</a:t>
                      </a:r>
                      <a:endParaRPr kumimoji="0" lang="es-ES" sz="1400" b="1" i="0" u="none" strike="noStrike" cap="none" normalizeH="0" baseline="0" dirty="0" smtClean="0">
                        <a:ln>
                          <a:noFill/>
                        </a:ln>
                        <a:solidFill>
                          <a:schemeClr val="tx1"/>
                        </a:solidFill>
                        <a:effectLst/>
                        <a:latin typeface="Arial" pitchFamily="34" charset="0"/>
                      </a:endParaRPr>
                    </a:p>
                  </a:txBody>
                  <a:tcPr marT="45712" marB="4571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s-MX"/>
                    </a:p>
                  </a:txBody>
                  <a:tcPr/>
                </a:tc>
                <a:tc hMerge="1">
                  <a:txBody>
                    <a:bodyPr/>
                    <a:lstStyle/>
                    <a:p>
                      <a:endParaRPr lang="es-MX"/>
                    </a:p>
                  </a:txBody>
                  <a:tcPr/>
                </a:tc>
              </a:tr>
              <a:tr h="51807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SI SU RESULTADO ES  MAYOR  A </a:t>
                      </a:r>
                      <a:endParaRPr kumimoji="0" lang="es-ES" sz="1400" b="0" i="0" u="none" strike="noStrike" cap="none" normalizeH="0" baseline="0" smtClean="0">
                        <a:ln>
                          <a:noFill/>
                        </a:ln>
                        <a:solidFill>
                          <a:schemeClr val="tx1"/>
                        </a:solidFill>
                        <a:effectLst/>
                        <a:latin typeface="Arial" pitchFamily="34" charset="0"/>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28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Puntos</a:t>
                      </a:r>
                      <a:endParaRPr kumimoji="0" lang="es-ES" sz="1400" b="0" i="0" u="none" strike="noStrike" cap="none" normalizeH="0" baseline="0" smtClean="0">
                        <a:ln>
                          <a:noFill/>
                        </a:ln>
                        <a:solidFill>
                          <a:schemeClr val="tx1"/>
                        </a:solidFill>
                        <a:effectLst/>
                        <a:latin typeface="Arial" pitchFamily="34" charset="0"/>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Usted tiene un nivel de madurez profesional alto que le permite aspirar a puestos ejecutivos de nivel medio a gerenciales.</a:t>
                      </a:r>
                      <a:endParaRPr kumimoji="0" lang="es-ES" sz="1400" b="0" i="0" u="none" strike="noStrike" cap="none" normalizeH="0" baseline="0" smtClean="0">
                        <a:ln>
                          <a:noFill/>
                        </a:ln>
                        <a:solidFill>
                          <a:schemeClr val="tx1"/>
                        </a:solidFill>
                        <a:effectLst/>
                        <a:latin typeface="Arial" pitchFamily="34" charset="0"/>
                      </a:endParaRPr>
                    </a:p>
                  </a:txBody>
                  <a:tcPr marT="45712" marB="45712"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07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SI SU RESULTADO  ESTA  ENTRE  </a:t>
                      </a:r>
                      <a:endParaRPr kumimoji="0" lang="es-ES" sz="1400" b="0" i="0" u="none" strike="noStrike" cap="none" normalizeH="0" baseline="0" smtClean="0">
                        <a:ln>
                          <a:noFill/>
                        </a:ln>
                        <a:solidFill>
                          <a:schemeClr val="tx1"/>
                        </a:solidFill>
                        <a:effectLst/>
                        <a:latin typeface="Arial" pitchFamily="34" charset="0"/>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Narrow" pitchFamily="34" charset="0"/>
                        </a:rPr>
                        <a:t>25 – 27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Narrow" pitchFamily="34" charset="0"/>
                        </a:rPr>
                        <a:t>Puntos</a:t>
                      </a:r>
                      <a:endParaRPr kumimoji="0" lang="es-ES" sz="1400" b="0" i="0" u="none" strike="noStrike" cap="none" normalizeH="0" baseline="0" dirty="0" smtClean="0">
                        <a:ln>
                          <a:noFill/>
                        </a:ln>
                        <a:solidFill>
                          <a:schemeClr val="tx1"/>
                        </a:solidFill>
                        <a:effectLst/>
                        <a:latin typeface="Arial" pitchFamily="34" charset="0"/>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Usted tiene un nivel de madurez media que le permite aspirar a puestos de nivel de mandos medios y de entrenamiento para ello.</a:t>
                      </a:r>
                      <a:endParaRPr kumimoji="0" lang="es-ES" sz="1400" b="0" i="0" u="none" strike="noStrike" cap="none" normalizeH="0" baseline="0" dirty="0" smtClean="0">
                        <a:ln>
                          <a:noFill/>
                        </a:ln>
                        <a:solidFill>
                          <a:schemeClr val="tx1"/>
                        </a:solidFill>
                        <a:effectLst/>
                        <a:latin typeface="Arial" pitchFamily="34" charset="0"/>
                      </a:endParaRPr>
                    </a:p>
                  </a:txBody>
                  <a:tcPr marT="45712" marB="45712"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07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SI SU RESULTADO ES MENOR A </a:t>
                      </a:r>
                      <a:endParaRPr kumimoji="0" lang="es-ES" sz="1400" b="0" i="0" u="none" strike="noStrike" cap="none" normalizeH="0" baseline="0" smtClean="0">
                        <a:ln>
                          <a:noFill/>
                        </a:ln>
                        <a:solidFill>
                          <a:schemeClr val="tx1"/>
                        </a:solidFill>
                        <a:effectLst/>
                        <a:latin typeface="Arial" pitchFamily="34" charset="0"/>
                      </a:endParaRP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24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puntos</a:t>
                      </a:r>
                      <a:endParaRPr kumimoji="0" lang="es-ES" sz="1400" b="0" i="0" u="none" strike="noStrike" cap="none" normalizeH="0" baseline="0" smtClean="0">
                        <a:ln>
                          <a:noFill/>
                        </a:ln>
                        <a:solidFill>
                          <a:schemeClr val="tx1"/>
                        </a:solidFill>
                        <a:effectLst/>
                        <a:latin typeface="Arial" pitchFamily="34" charset="0"/>
                      </a:endParaRPr>
                    </a:p>
                  </a:txBody>
                  <a:tcPr marT="45712" marB="4571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Usted requiere de incrementar su madurez para poder aspirar en el medio plazo a puestos de mando medio y dejar los operativos.</a:t>
                      </a:r>
                      <a:endParaRPr kumimoji="0" lang="es-ES" sz="1400" b="0" i="0" u="none" strike="noStrike" cap="none" normalizeH="0" baseline="0" smtClean="0">
                        <a:ln>
                          <a:noFill/>
                        </a:ln>
                        <a:solidFill>
                          <a:schemeClr val="tx1"/>
                        </a:solidFill>
                        <a:effectLst/>
                        <a:latin typeface="Arial" pitchFamily="34" charset="0"/>
                      </a:endParaRPr>
                    </a:p>
                  </a:txBody>
                  <a:tcPr marT="45712" marB="45712"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1 Marcador de número de diapositiva"/>
          <p:cNvSpPr>
            <a:spLocks noGrp="1"/>
          </p:cNvSpPr>
          <p:nvPr>
            <p:ph type="sldNum" sz="quarter" idx="12"/>
          </p:nvPr>
        </p:nvSpPr>
        <p:spPr/>
        <p:txBody>
          <a:bodyPr/>
          <a:lstStyle/>
          <a:p>
            <a:fld id="{EB274526-26DC-41F0-9934-74C2701C56EC}" type="slidenum">
              <a:rPr lang="es-MX" smtClean="0"/>
              <a:t>46</a:t>
            </a:fld>
            <a:endParaRPr lang="es-MX"/>
          </a:p>
        </p:txBody>
      </p:sp>
    </p:spTree>
    <p:extLst>
      <p:ext uri="{BB962C8B-B14F-4D97-AF65-F5344CB8AC3E}">
        <p14:creationId xmlns:p14="http://schemas.microsoft.com/office/powerpoint/2010/main" val="600813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18619" y="4973554"/>
            <a:ext cx="7929562" cy="116952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MX"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Capítulo 6.5</a:t>
            </a:r>
          </a:p>
          <a:p>
            <a:pPr algn="ctr">
              <a:spcBef>
                <a:spcPct val="50000"/>
              </a:spcBef>
              <a:defRPr/>
            </a:pPr>
            <a:r>
              <a:rPr lang="es-MX"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CURRICULUM</a:t>
            </a: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y entrevista</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753672" y="305602"/>
            <a:ext cx="3817631" cy="747134"/>
            <a:chOff x="1882" y="981"/>
            <a:chExt cx="2722" cy="635"/>
          </a:xfrm>
          <a:effectLst/>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376" t="26069" r="13279" b="24563"/>
          <a:stretch/>
        </p:blipFill>
        <p:spPr bwMode="auto">
          <a:xfrm>
            <a:off x="2339752" y="1556792"/>
            <a:ext cx="4231552"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EB274526-26DC-41F0-9934-74C2701C56EC}" type="slidenum">
              <a:rPr lang="es-MX" smtClean="0"/>
              <a:t>47</a:t>
            </a:fld>
            <a:endParaRPr lang="es-MX"/>
          </a:p>
        </p:txBody>
      </p:sp>
    </p:spTree>
    <p:extLst>
      <p:ext uri="{BB962C8B-B14F-4D97-AF65-F5344CB8AC3E}">
        <p14:creationId xmlns:p14="http://schemas.microsoft.com/office/powerpoint/2010/main" val="29323090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6"/>
          <p:cNvSpPr>
            <a:spLocks noChangeArrowheads="1"/>
          </p:cNvSpPr>
          <p:nvPr/>
        </p:nvSpPr>
        <p:spPr bwMode="auto">
          <a:xfrm>
            <a:off x="539749" y="181634"/>
            <a:ext cx="806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EL CURRICULUM VITAE</a:t>
            </a:r>
          </a:p>
        </p:txBody>
      </p:sp>
      <p:sp>
        <p:nvSpPr>
          <p:cNvPr id="36868" name="Rectangle 37"/>
          <p:cNvSpPr>
            <a:spLocks noChangeArrowheads="1"/>
          </p:cNvSpPr>
          <p:nvPr/>
        </p:nvSpPr>
        <p:spPr bwMode="auto">
          <a:xfrm>
            <a:off x="323850" y="1143526"/>
            <a:ext cx="8496299" cy="1138773"/>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r>
              <a:rPr lang="es-ES" sz="1700" dirty="0"/>
              <a:t>El</a:t>
            </a:r>
            <a:r>
              <a:rPr lang="es-ES" sz="1700" b="1" i="1" dirty="0"/>
              <a:t> </a:t>
            </a:r>
            <a:r>
              <a:rPr lang="es-ES" sz="1700" b="1" i="1" dirty="0" err="1"/>
              <a:t>Curriculum</a:t>
            </a:r>
            <a:r>
              <a:rPr lang="es-ES" sz="1700" b="1" i="1" dirty="0"/>
              <a:t> Vitae </a:t>
            </a:r>
            <a:r>
              <a:rPr lang="es-ES" sz="1700" dirty="0"/>
              <a:t>es un </a:t>
            </a:r>
            <a:r>
              <a:rPr lang="es-ES" sz="1700" b="1" i="1" dirty="0"/>
              <a:t>resumen o síntesis histórico de las principales características personales y profesionales del profesionista</a:t>
            </a:r>
            <a:r>
              <a:rPr lang="es-ES" sz="1700" dirty="0"/>
              <a:t>. Sirve de tarjeta de presentación y de información para que lo conozcan, por lo que antes de elaborarlo es imprescindible tener en cuenta algunos aspectos previos:</a:t>
            </a:r>
          </a:p>
        </p:txBody>
      </p:sp>
      <p:sp>
        <p:nvSpPr>
          <p:cNvPr id="36869" name="Rectangle 38"/>
          <p:cNvSpPr>
            <a:spLocks noChangeArrowheads="1"/>
          </p:cNvSpPr>
          <p:nvPr/>
        </p:nvSpPr>
        <p:spPr bwMode="auto">
          <a:xfrm>
            <a:off x="323851" y="2924944"/>
            <a:ext cx="5543549" cy="1569660"/>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l"/>
            <a:r>
              <a:rPr lang="es-ES" b="1" dirty="0"/>
              <a:t>EL PROCESO DE AUTOANÁLISIS</a:t>
            </a:r>
            <a:endParaRPr lang="es-ES" dirty="0"/>
          </a:p>
          <a:p>
            <a:pPr algn="just"/>
            <a:endParaRPr lang="es-ES" sz="1000" dirty="0"/>
          </a:p>
          <a:p>
            <a:pPr algn="just"/>
            <a:r>
              <a:rPr lang="es-ES" sz="1700" dirty="0"/>
              <a:t>Primero debemos conocer nuestras características de personalidad (actitudes, puntos fuertes y débiles, hábitos, logros, aptitudes, etc.), para poder ofrecer al mercado laboral las soluciones que esperan de nosotros. </a:t>
            </a:r>
          </a:p>
        </p:txBody>
      </p:sp>
      <p:sp>
        <p:nvSpPr>
          <p:cNvPr id="36870" name="Rectangle 39"/>
          <p:cNvSpPr>
            <a:spLocks noChangeArrowheads="1"/>
          </p:cNvSpPr>
          <p:nvPr/>
        </p:nvSpPr>
        <p:spPr bwMode="auto">
          <a:xfrm>
            <a:off x="323850" y="5157192"/>
            <a:ext cx="8496299" cy="877163"/>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r>
              <a:rPr lang="es-ES" sz="1700" dirty="0"/>
              <a:t>El </a:t>
            </a:r>
            <a:r>
              <a:rPr lang="es-ES" sz="1700" b="1" dirty="0" err="1"/>
              <a:t>Curriculum</a:t>
            </a:r>
            <a:r>
              <a:rPr lang="es-ES" sz="1700" b="1" dirty="0"/>
              <a:t> Vitae</a:t>
            </a:r>
            <a:r>
              <a:rPr lang="es-ES" sz="1700" dirty="0"/>
              <a:t> debe </a:t>
            </a:r>
            <a:r>
              <a:rPr lang="es-ES" sz="1700" dirty="0" smtClean="0"/>
              <a:t>actualizarse </a:t>
            </a:r>
            <a:r>
              <a:rPr lang="es-ES" sz="1700" dirty="0"/>
              <a:t>en función del desarrollo profesional y personal del profesionista, analizando y revisando las características personales y profesionales contenidas en él.</a:t>
            </a:r>
          </a:p>
        </p:txBody>
      </p:sp>
      <p:pic>
        <p:nvPicPr>
          <p:cNvPr id="7" name="Picture 2" descr="http://t2.gstatic.com/images?q=tbn:ANd9GcR6_zT4_IquByoN7CqOlouuNjEOCc1C8xhcnWMNEDAVFFjBomYki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524918"/>
            <a:ext cx="2740025" cy="2524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EB274526-26DC-41F0-9934-74C2701C56EC}" type="slidenum">
              <a:rPr lang="es-MX" smtClean="0"/>
              <a:t>48</a:t>
            </a:fld>
            <a:endParaRPr lang="es-MX"/>
          </a:p>
        </p:txBody>
      </p:sp>
    </p:spTree>
    <p:extLst>
      <p:ext uri="{BB962C8B-B14F-4D97-AF65-F5344CB8AC3E}">
        <p14:creationId xmlns:p14="http://schemas.microsoft.com/office/powerpoint/2010/main" val="2275046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1484784"/>
            <a:ext cx="84963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dirty="0"/>
              <a:t>Un buen </a:t>
            </a:r>
            <a:r>
              <a:rPr lang="es-MX" b="1" i="1" dirty="0" err="1" smtClean="0"/>
              <a:t>Curriculum</a:t>
            </a:r>
            <a:r>
              <a:rPr lang="es-MX" b="1" i="1" dirty="0" smtClean="0"/>
              <a:t> Vitae </a:t>
            </a:r>
            <a:r>
              <a:rPr lang="es-MX" b="1" i="1" dirty="0"/>
              <a:t>debe</a:t>
            </a:r>
            <a:r>
              <a:rPr lang="es-MX" dirty="0"/>
              <a:t> </a:t>
            </a:r>
            <a:r>
              <a:rPr lang="es-MX" b="1" i="1" dirty="0"/>
              <a:t>contener todos los méritos que posee el candidato </a:t>
            </a:r>
            <a:r>
              <a:rPr lang="es-MX" dirty="0"/>
              <a:t>y que puedan ser relevantes para el puesto </a:t>
            </a:r>
            <a:r>
              <a:rPr lang="es-MX" dirty="0" smtClean="0"/>
              <a:t>de trabajo </a:t>
            </a:r>
            <a:r>
              <a:rPr lang="es-MX" dirty="0"/>
              <a:t>al que se opta. </a:t>
            </a:r>
            <a:r>
              <a:rPr lang="es-MX" dirty="0" smtClean="0"/>
              <a:t>Debemos </a:t>
            </a:r>
            <a:r>
              <a:rPr lang="es-MX" dirty="0"/>
              <a:t>resaltar dichos méritos, pero nunca debemos mentir o exagerarlos.</a:t>
            </a:r>
          </a:p>
          <a:p>
            <a:pPr algn="just"/>
            <a:r>
              <a:rPr lang="es-MX" dirty="0"/>
              <a:t>Además, deberán ser ordenados de forma coherente con una estructura similar a la siguiente:</a:t>
            </a:r>
          </a:p>
        </p:txBody>
      </p:sp>
      <p:sp>
        <p:nvSpPr>
          <p:cNvPr id="4" name="3 Rectángulo"/>
          <p:cNvSpPr/>
          <p:nvPr/>
        </p:nvSpPr>
        <p:spPr>
          <a:xfrm>
            <a:off x="2530026" y="188640"/>
            <a:ext cx="4005135" cy="1200329"/>
          </a:xfrm>
          <a:prstGeom prst="rect">
            <a:avLst/>
          </a:prstGeom>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MX" sz="3600" b="1" dirty="0" smtClean="0">
                <a:ln/>
                <a:solidFill>
                  <a:schemeClr val="accent5">
                    <a:tint val="50000"/>
                    <a:satMod val="180000"/>
                  </a:schemeClr>
                </a:solidFill>
              </a:rPr>
              <a:t>CÓMO HACER EL </a:t>
            </a:r>
          </a:p>
          <a:p>
            <a:pPr algn="ctr"/>
            <a:r>
              <a:rPr lang="es-MX" sz="3600" b="1" dirty="0" smtClean="0">
                <a:ln/>
                <a:solidFill>
                  <a:schemeClr val="accent5">
                    <a:tint val="50000"/>
                    <a:satMod val="180000"/>
                  </a:schemeClr>
                </a:solidFill>
              </a:rPr>
              <a:t>CURRICULUM VITAE</a:t>
            </a:r>
            <a:endParaRPr lang="es-MX" sz="3600" b="1" dirty="0">
              <a:ln/>
              <a:solidFill>
                <a:schemeClr val="accent5">
                  <a:tint val="50000"/>
                  <a:satMod val="180000"/>
                </a:schemeClr>
              </a:solidFill>
            </a:endParaRPr>
          </a:p>
        </p:txBody>
      </p:sp>
      <p:pic>
        <p:nvPicPr>
          <p:cNvPr id="6" name="Picture 6" descr="http://emilianoperezansaldi.com/wp-content/uploads/2012/11/fotolia_3283364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647" y="3212976"/>
            <a:ext cx="3789894" cy="2520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EB274526-26DC-41F0-9934-74C2701C56EC}" type="slidenum">
              <a:rPr lang="es-MX" smtClean="0"/>
              <a:t>49</a:t>
            </a:fld>
            <a:endParaRPr lang="es-MX"/>
          </a:p>
        </p:txBody>
      </p:sp>
    </p:spTree>
    <p:extLst>
      <p:ext uri="{BB962C8B-B14F-4D97-AF65-F5344CB8AC3E}">
        <p14:creationId xmlns:p14="http://schemas.microsoft.com/office/powerpoint/2010/main" val="3249331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289980938"/>
              </p:ext>
            </p:extLst>
          </p:nvPr>
        </p:nvGraphicFramePr>
        <p:xfrm>
          <a:off x="1715269" y="764704"/>
          <a:ext cx="648072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323850" y="260648"/>
            <a:ext cx="8496300"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MX" dirty="0"/>
              <a:t>La </a:t>
            </a:r>
            <a:r>
              <a:rPr lang="es-MX" b="1" i="1" dirty="0"/>
              <a:t>planificación del desarrollo profesional </a:t>
            </a:r>
            <a:r>
              <a:rPr lang="es-MX" dirty="0"/>
              <a:t>es el proceso por el que las personas</a:t>
            </a:r>
            <a:r>
              <a:rPr lang="es-MX" dirty="0" smtClean="0"/>
              <a:t>:</a:t>
            </a:r>
            <a:endParaRPr lang="es-MX" dirty="0"/>
          </a:p>
        </p:txBody>
      </p:sp>
      <p:sp>
        <p:nvSpPr>
          <p:cNvPr id="2" name="1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5</a:t>
            </a:fld>
            <a:endParaRPr lang="es-MX"/>
          </a:p>
        </p:txBody>
      </p:sp>
      <p:sp>
        <p:nvSpPr>
          <p:cNvPr id="5" name="4 CuadroTexto"/>
          <p:cNvSpPr txBox="1"/>
          <p:nvPr/>
        </p:nvSpPr>
        <p:spPr>
          <a:xfrm>
            <a:off x="323850" y="5067761"/>
            <a:ext cx="8496300" cy="116955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s-MX" sz="1400" b="1" i="1" dirty="0" smtClean="0"/>
              <a:t>Triunfar en una carrera profesional </a:t>
            </a:r>
            <a:r>
              <a:rPr lang="es-MX" sz="1400" dirty="0" smtClean="0"/>
              <a:t>es el resultado de una mezcla de </a:t>
            </a:r>
            <a:r>
              <a:rPr lang="es-MX" sz="1400" b="1" i="1" dirty="0" smtClean="0"/>
              <a:t>esfuerzo, perseverancia y experiencia, entre otras cualidades.</a:t>
            </a:r>
          </a:p>
          <a:p>
            <a:pPr algn="just"/>
            <a:endParaRPr lang="es-MX" sz="1400" dirty="0" smtClean="0"/>
          </a:p>
          <a:p>
            <a:pPr algn="just"/>
            <a:r>
              <a:rPr lang="es-MX" sz="1400" dirty="0" smtClean="0"/>
              <a:t>Para estar resuelto a</a:t>
            </a:r>
            <a:r>
              <a:rPr lang="es-MX" sz="1400" b="1" i="1" dirty="0" smtClean="0"/>
              <a:t> triunfar y tener resultados exitosos</a:t>
            </a:r>
            <a:r>
              <a:rPr lang="es-MX" sz="1400" dirty="0" smtClean="0"/>
              <a:t>, además de alimentar esa actitud de progreso; </a:t>
            </a:r>
            <a:r>
              <a:rPr lang="es-MX" sz="1400" b="1" i="1" dirty="0" smtClean="0"/>
              <a:t>es necesario mantenerse alerta en el aquí y ahora, identificar estrategias y oportunidades para avanzar.</a:t>
            </a:r>
            <a:endParaRPr lang="es-MX" sz="1400" b="1" i="1" dirty="0"/>
          </a:p>
        </p:txBody>
      </p:sp>
    </p:spTree>
    <p:extLst>
      <p:ext uri="{BB962C8B-B14F-4D97-AF65-F5344CB8AC3E}">
        <p14:creationId xmlns:p14="http://schemas.microsoft.com/office/powerpoint/2010/main" val="2975989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94486272"/>
              </p:ext>
            </p:extLst>
          </p:nvPr>
        </p:nvGraphicFramePr>
        <p:xfrm>
          <a:off x="1115616" y="698500"/>
          <a:ext cx="7512496"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171144" y="116632"/>
            <a:ext cx="6857240" cy="707886"/>
          </a:xfrm>
          <a:prstGeom prst="rect">
            <a:avLst/>
          </a:prstGeom>
        </p:spPr>
        <p:txBody>
          <a:bodyPr wrap="square">
            <a:spAutoFit/>
          </a:bodyPr>
          <a:lstStyle/>
          <a:p>
            <a:pPr algn="ctr"/>
            <a:r>
              <a:rPr lang="es-MX" sz="2000" b="1" dirty="0" smtClean="0"/>
              <a:t>ESTRUCTURA</a:t>
            </a:r>
          </a:p>
          <a:p>
            <a:pPr algn="ctr"/>
            <a:r>
              <a:rPr lang="es-MX" sz="2000" b="1" dirty="0" smtClean="0"/>
              <a:t>¿</a:t>
            </a:r>
            <a:r>
              <a:rPr lang="es-MX" sz="2000" b="1" dirty="0"/>
              <a:t>QUÉ DEBE CONTENER EL </a:t>
            </a:r>
            <a:r>
              <a:rPr lang="es-MX" sz="2000" b="1" dirty="0" smtClean="0"/>
              <a:t>CURRICULUM VITAE?</a:t>
            </a:r>
            <a:endParaRPr lang="es-MX" sz="2000" dirty="0"/>
          </a:p>
        </p:txBody>
      </p:sp>
      <p:sp>
        <p:nvSpPr>
          <p:cNvPr id="2" name="1 Marcador de número de diapositiva"/>
          <p:cNvSpPr>
            <a:spLocks noGrp="1"/>
          </p:cNvSpPr>
          <p:nvPr>
            <p:ph type="sldNum" sz="quarter" idx="12"/>
          </p:nvPr>
        </p:nvSpPr>
        <p:spPr/>
        <p:txBody>
          <a:bodyPr/>
          <a:lstStyle/>
          <a:p>
            <a:fld id="{EB274526-26DC-41F0-9934-74C2701C56EC}" type="slidenum">
              <a:rPr lang="es-MX" smtClean="0"/>
              <a:t>50</a:t>
            </a:fld>
            <a:endParaRPr lang="es-MX"/>
          </a:p>
        </p:txBody>
      </p:sp>
    </p:spTree>
    <p:extLst>
      <p:ext uri="{BB962C8B-B14F-4D97-AF65-F5344CB8AC3E}">
        <p14:creationId xmlns:p14="http://schemas.microsoft.com/office/powerpoint/2010/main" val="34926911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764704"/>
            <a:ext cx="3456062"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1600" dirty="0"/>
              <a:t>S</a:t>
            </a:r>
            <a:r>
              <a:rPr lang="es-MX" sz="1600" dirty="0" smtClean="0"/>
              <a:t>e </a:t>
            </a:r>
            <a:r>
              <a:rPr lang="es-MX" sz="1600" dirty="0"/>
              <a:t>encabezará con un título como “</a:t>
            </a:r>
            <a:r>
              <a:rPr lang="es-MX" sz="1600" dirty="0" err="1"/>
              <a:t>Curriculum</a:t>
            </a:r>
            <a:r>
              <a:rPr lang="es-MX" sz="1600" dirty="0"/>
              <a:t> Vitae de” (nombre y apellidos de </a:t>
            </a:r>
            <a:r>
              <a:rPr lang="es-MX" sz="1600" dirty="0" smtClean="0"/>
              <a:t>la persona</a:t>
            </a:r>
            <a:r>
              <a:rPr lang="es-MX" sz="1600" dirty="0"/>
              <a:t>)” o simplemente “</a:t>
            </a:r>
            <a:r>
              <a:rPr lang="es-MX" sz="1600" dirty="0" err="1"/>
              <a:t>Curriculum</a:t>
            </a:r>
            <a:r>
              <a:rPr lang="es-MX" sz="1600" dirty="0"/>
              <a:t> vitae</a:t>
            </a:r>
            <a:r>
              <a:rPr lang="es-MX" sz="1600" dirty="0" smtClean="0"/>
              <a:t>”.</a:t>
            </a:r>
          </a:p>
          <a:p>
            <a:pPr algn="just"/>
            <a:endParaRPr lang="es-MX" sz="1600" dirty="0" smtClean="0"/>
          </a:p>
          <a:p>
            <a:pPr algn="just"/>
            <a:r>
              <a:rPr lang="es-MX" sz="1600" dirty="0" smtClean="0"/>
              <a:t>Deberá </a:t>
            </a:r>
            <a:r>
              <a:rPr lang="es-MX" sz="1600" dirty="0"/>
              <a:t>escribirse </a:t>
            </a:r>
            <a:r>
              <a:rPr lang="es-MX" sz="1600" dirty="0" smtClean="0"/>
              <a:t>resaltando utilizando mayúsculas </a:t>
            </a:r>
            <a:r>
              <a:rPr lang="es-MX" sz="1600" dirty="0"/>
              <a:t>y negrita o un tipo de letra diferente al resto del texto</a:t>
            </a:r>
            <a:r>
              <a:rPr lang="es-MX" sz="1600" dirty="0" smtClean="0"/>
              <a:t>. Así como la fecha de elaboración.</a:t>
            </a:r>
          </a:p>
          <a:p>
            <a:pPr algn="just"/>
            <a:endParaRPr lang="es-MX" sz="1600" dirty="0" smtClean="0"/>
          </a:p>
          <a:p>
            <a:pPr algn="just"/>
            <a:r>
              <a:rPr lang="es-MX" sz="1600" dirty="0" smtClean="0"/>
              <a:t>Es conveniente </a:t>
            </a:r>
            <a:r>
              <a:rPr lang="es-MX" sz="1600" dirty="0"/>
              <a:t>incorporar una fotografía actual tipo carné. </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44" t="9878" r="26511" b="10845"/>
          <a:stretch/>
        </p:blipFill>
        <p:spPr bwMode="auto">
          <a:xfrm>
            <a:off x="4049561" y="835330"/>
            <a:ext cx="1386535" cy="1595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44" t="16157" r="26511" b="73508"/>
          <a:stretch/>
        </p:blipFill>
        <p:spPr bwMode="auto">
          <a:xfrm>
            <a:off x="5220072" y="1445404"/>
            <a:ext cx="3621553" cy="543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7 Conector recto de flecha"/>
          <p:cNvCxnSpPr/>
          <p:nvPr/>
        </p:nvCxnSpPr>
        <p:spPr>
          <a:xfrm>
            <a:off x="4716016" y="1041712"/>
            <a:ext cx="648072" cy="16606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 name="2 CuadroTexto"/>
          <p:cNvSpPr txBox="1"/>
          <p:nvPr/>
        </p:nvSpPr>
        <p:spPr>
          <a:xfrm>
            <a:off x="323850" y="256060"/>
            <a:ext cx="8424614"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b="1" dirty="0" smtClean="0"/>
              <a:t>ENCABEZADO</a:t>
            </a:r>
            <a:endParaRPr lang="es-MX" dirty="0"/>
          </a:p>
        </p:txBody>
      </p:sp>
      <p:sp>
        <p:nvSpPr>
          <p:cNvPr id="9" name="8 Rectángulo"/>
          <p:cNvSpPr/>
          <p:nvPr/>
        </p:nvSpPr>
        <p:spPr>
          <a:xfrm>
            <a:off x="4049562" y="2852936"/>
            <a:ext cx="4698902"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MX" b="1" dirty="0"/>
              <a:t>DATOS PERSONALES</a:t>
            </a:r>
            <a:r>
              <a:rPr lang="es-MX" dirty="0"/>
              <a:t>.</a:t>
            </a:r>
          </a:p>
        </p:txBody>
      </p:sp>
      <p:sp>
        <p:nvSpPr>
          <p:cNvPr id="7" name="6 Rectángulo"/>
          <p:cNvSpPr/>
          <p:nvPr/>
        </p:nvSpPr>
        <p:spPr>
          <a:xfrm>
            <a:off x="4067175" y="3338989"/>
            <a:ext cx="4681287"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dirty="0"/>
              <a:t>En este apartado </a:t>
            </a:r>
            <a:r>
              <a:rPr lang="es-MX" sz="1600" b="1" i="1" dirty="0"/>
              <a:t>figurarán todos </a:t>
            </a:r>
            <a:r>
              <a:rPr lang="es-MX" sz="1600" b="1" i="1" dirty="0" smtClean="0"/>
              <a:t>los </a:t>
            </a:r>
            <a:r>
              <a:rPr lang="es-MX" sz="1600" b="1" i="1" dirty="0"/>
              <a:t>datos identificativos:</a:t>
            </a:r>
          </a:p>
          <a:p>
            <a:pPr algn="just"/>
            <a:r>
              <a:rPr lang="es-MX" sz="1600" dirty="0"/>
              <a:t>Nombre y apellidos, Fecha y lugar de </a:t>
            </a:r>
            <a:r>
              <a:rPr lang="es-MX" sz="1600" dirty="0" smtClean="0"/>
              <a:t>nacimiento, </a:t>
            </a:r>
            <a:r>
              <a:rPr lang="es-MX" sz="1600" dirty="0"/>
              <a:t>Dirección postal de contacto, Dirección de correo electrónico, </a:t>
            </a:r>
            <a:r>
              <a:rPr lang="es-MX" sz="1600" dirty="0" smtClean="0"/>
              <a:t>Teléfono(s) </a:t>
            </a:r>
            <a:r>
              <a:rPr lang="es-MX" sz="1600" dirty="0"/>
              <a:t>Y Estado civil (opcional).</a:t>
            </a: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44" t="9878" r="26511" b="10845"/>
          <a:stretch/>
        </p:blipFill>
        <p:spPr bwMode="auto">
          <a:xfrm>
            <a:off x="942635" y="3919228"/>
            <a:ext cx="1993287" cy="229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687" t="39893" r="32182" b="26782"/>
          <a:stretch/>
        </p:blipFill>
        <p:spPr bwMode="auto">
          <a:xfrm>
            <a:off x="4211960" y="4904327"/>
            <a:ext cx="3592376" cy="10449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cxnSp>
        <p:nvCxnSpPr>
          <p:cNvPr id="13" name="12 Conector recto de flecha"/>
          <p:cNvCxnSpPr/>
          <p:nvPr/>
        </p:nvCxnSpPr>
        <p:spPr>
          <a:xfrm>
            <a:off x="2225912" y="4581872"/>
            <a:ext cx="1754503" cy="28728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5" name="4 Marcador de número de diapositiva"/>
          <p:cNvSpPr>
            <a:spLocks noGrp="1"/>
          </p:cNvSpPr>
          <p:nvPr>
            <p:ph type="sldNum" sz="quarter" idx="12"/>
          </p:nvPr>
        </p:nvSpPr>
        <p:spPr/>
        <p:txBody>
          <a:bodyPr/>
          <a:lstStyle/>
          <a:p>
            <a:fld id="{EB274526-26DC-41F0-9934-74C2701C56EC}" type="slidenum">
              <a:rPr lang="es-MX" smtClean="0"/>
              <a:t>51</a:t>
            </a:fld>
            <a:endParaRPr lang="es-MX"/>
          </a:p>
        </p:txBody>
      </p:sp>
    </p:spTree>
    <p:extLst>
      <p:ext uri="{BB962C8B-B14F-4D97-AF65-F5344CB8AC3E}">
        <p14:creationId xmlns:p14="http://schemas.microsoft.com/office/powerpoint/2010/main" val="21664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692696"/>
            <a:ext cx="4176464"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1600" b="1" i="1" dirty="0" smtClean="0"/>
              <a:t>Se especifica </a:t>
            </a:r>
            <a:r>
              <a:rPr lang="es-MX" sz="1600" b="1" i="1" dirty="0"/>
              <a:t>los títulos que </a:t>
            </a:r>
            <a:r>
              <a:rPr lang="es-MX" sz="1600" b="1" i="1" dirty="0" smtClean="0"/>
              <a:t>se tienen </a:t>
            </a:r>
            <a:r>
              <a:rPr lang="es-MX" sz="1600" dirty="0"/>
              <a:t>(o </a:t>
            </a:r>
            <a:r>
              <a:rPr lang="es-MX" sz="1600" dirty="0" smtClean="0"/>
              <a:t>están </a:t>
            </a:r>
            <a:r>
              <a:rPr lang="es-MX" sz="1600" dirty="0"/>
              <a:t>cursando) </a:t>
            </a:r>
            <a:r>
              <a:rPr lang="es-MX" sz="1600" b="1" i="1" dirty="0"/>
              <a:t>y que sean relevantes para el </a:t>
            </a:r>
            <a:r>
              <a:rPr lang="es-MX" sz="1600" b="1" i="1" dirty="0" smtClean="0"/>
              <a:t>puesto de </a:t>
            </a:r>
            <a:r>
              <a:rPr lang="es-MX" sz="1600" b="1" i="1" dirty="0"/>
              <a:t>trabajo al que </a:t>
            </a:r>
            <a:r>
              <a:rPr lang="es-MX" sz="1600" b="1" i="1" dirty="0" smtClean="0"/>
              <a:t>se desea </a:t>
            </a:r>
            <a:r>
              <a:rPr lang="es-MX" sz="1600" b="1" i="1" dirty="0"/>
              <a:t>acceder</a:t>
            </a:r>
            <a:r>
              <a:rPr lang="es-MX" sz="1600" dirty="0"/>
              <a:t>. Si </a:t>
            </a:r>
            <a:r>
              <a:rPr lang="es-MX" sz="1600" dirty="0" smtClean="0"/>
              <a:t>se tiene </a:t>
            </a:r>
            <a:r>
              <a:rPr lang="es-MX" sz="1600" dirty="0"/>
              <a:t>estudios universitarios, no será necesario indicar dónde </a:t>
            </a:r>
            <a:r>
              <a:rPr lang="es-MX" sz="1600" dirty="0" smtClean="0"/>
              <a:t>se estudió la </a:t>
            </a:r>
            <a:r>
              <a:rPr lang="es-MX" sz="1600" dirty="0"/>
              <a:t>secundaria y la </a:t>
            </a:r>
            <a:r>
              <a:rPr lang="es-MX" sz="1600" dirty="0" smtClean="0"/>
              <a:t>primaria. Se debe </a:t>
            </a:r>
            <a:r>
              <a:rPr lang="es-MX" sz="1600" dirty="0"/>
              <a:t>mencionar el centro donde se cursaron </a:t>
            </a:r>
            <a:r>
              <a:rPr lang="es-MX" sz="1600" dirty="0" smtClean="0"/>
              <a:t>y las </a:t>
            </a:r>
            <a:r>
              <a:rPr lang="es-MX" sz="1600" dirty="0"/>
              <a:t>fechas de inicio y finalización. Por </a:t>
            </a:r>
            <a:r>
              <a:rPr lang="es-MX" sz="1600" dirty="0" smtClean="0"/>
              <a:t>ejemplo</a:t>
            </a:r>
            <a:r>
              <a:rPr lang="es-MX" sz="1600" dirty="0"/>
              <a:t>:</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61" t="37656" r="13436" b="30090"/>
          <a:stretch/>
        </p:blipFill>
        <p:spPr bwMode="auto">
          <a:xfrm>
            <a:off x="4707691" y="843165"/>
            <a:ext cx="4001054" cy="10840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44" t="9878" r="26511" b="10845"/>
          <a:stretch/>
        </p:blipFill>
        <p:spPr bwMode="auto">
          <a:xfrm>
            <a:off x="7461430" y="2144832"/>
            <a:ext cx="1259503" cy="1449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6" name="5 Conector angular"/>
          <p:cNvCxnSpPr/>
          <p:nvPr/>
        </p:nvCxnSpPr>
        <p:spPr>
          <a:xfrm>
            <a:off x="6444208" y="1927218"/>
            <a:ext cx="1152128" cy="942490"/>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3" name="2 Rectángulo"/>
          <p:cNvSpPr/>
          <p:nvPr/>
        </p:nvSpPr>
        <p:spPr>
          <a:xfrm>
            <a:off x="323850" y="204466"/>
            <a:ext cx="8496299"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MX" b="1" dirty="0" smtClean="0"/>
              <a:t>ESTUDIOS </a:t>
            </a:r>
            <a:endParaRPr lang="es-MX" b="1" dirty="0"/>
          </a:p>
        </p:txBody>
      </p:sp>
      <p:sp>
        <p:nvSpPr>
          <p:cNvPr id="9" name="8 Rectángulo"/>
          <p:cNvSpPr/>
          <p:nvPr/>
        </p:nvSpPr>
        <p:spPr>
          <a:xfrm>
            <a:off x="323850" y="3633192"/>
            <a:ext cx="4383841"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1600" dirty="0" smtClean="0"/>
              <a:t>Se </a:t>
            </a:r>
            <a:r>
              <a:rPr lang="es-MX" sz="1600" dirty="0"/>
              <a:t>podrá indicar esta información si </a:t>
            </a:r>
            <a:r>
              <a:rPr lang="es-MX" sz="1600" dirty="0" smtClean="0"/>
              <a:t>se tienen </a:t>
            </a:r>
            <a:r>
              <a:rPr lang="es-MX" sz="1600" dirty="0"/>
              <a:t>méritos suficientes </a:t>
            </a:r>
            <a:r>
              <a:rPr lang="es-MX" sz="1600" dirty="0" smtClean="0"/>
              <a:t>y son </a:t>
            </a:r>
            <a:r>
              <a:rPr lang="es-MX" sz="1600" dirty="0"/>
              <a:t>relevantes para el trabajo solicitado. </a:t>
            </a:r>
            <a:r>
              <a:rPr lang="es-MX" sz="1600" dirty="0" smtClean="0"/>
              <a:t>Se indica </a:t>
            </a:r>
            <a:r>
              <a:rPr lang="es-MX" sz="1600" dirty="0"/>
              <a:t>el título del curso, la entidad que lo impartió, su duración y </a:t>
            </a:r>
            <a:r>
              <a:rPr lang="es-MX" sz="1600" dirty="0" smtClean="0"/>
              <a:t>la fecha </a:t>
            </a:r>
            <a:r>
              <a:rPr lang="es-MX" sz="1600" dirty="0"/>
              <a:t>en que se realizó.</a:t>
            </a:r>
          </a:p>
        </p:txBody>
      </p:sp>
      <p:sp>
        <p:nvSpPr>
          <p:cNvPr id="8" name="7 Rectángulo"/>
          <p:cNvSpPr/>
          <p:nvPr/>
        </p:nvSpPr>
        <p:spPr>
          <a:xfrm>
            <a:off x="323850" y="2935715"/>
            <a:ext cx="6552406"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MX" b="1" dirty="0" smtClean="0"/>
              <a:t>FORMACIÓN COMPLEMENTARIA (OPCIONAL) </a:t>
            </a:r>
            <a:endParaRPr lang="es-MX" b="1" dirty="0"/>
          </a:p>
        </p:txBody>
      </p:sp>
      <p:pic>
        <p:nvPicPr>
          <p:cNvPr id="11" name="Picture 2"/>
          <p:cNvPicPr>
            <a:picLocks noChangeAspect="1" noChangeArrowheads="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7902" t="17778" r="7901" b="56938"/>
          <a:stretch/>
        </p:blipFill>
        <p:spPr bwMode="auto">
          <a:xfrm>
            <a:off x="2830023" y="5376507"/>
            <a:ext cx="5353810" cy="1004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444" t="9878" r="26511" b="10845"/>
          <a:stretch/>
        </p:blipFill>
        <p:spPr bwMode="auto">
          <a:xfrm>
            <a:off x="5204979" y="3429759"/>
            <a:ext cx="1503239" cy="1730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13" name="12 Conector angular"/>
          <p:cNvCxnSpPr/>
          <p:nvPr/>
        </p:nvCxnSpPr>
        <p:spPr>
          <a:xfrm rot="5400000" flipH="1" flipV="1">
            <a:off x="4296840" y="4571129"/>
            <a:ext cx="1080538" cy="962267"/>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4" name="3 Marcador de número de diapositiva"/>
          <p:cNvSpPr>
            <a:spLocks noGrp="1"/>
          </p:cNvSpPr>
          <p:nvPr>
            <p:ph type="sldNum" sz="quarter" idx="12"/>
          </p:nvPr>
        </p:nvSpPr>
        <p:spPr/>
        <p:txBody>
          <a:bodyPr/>
          <a:lstStyle/>
          <a:p>
            <a:fld id="{EB274526-26DC-41F0-9934-74C2701C56EC}" type="slidenum">
              <a:rPr lang="es-MX" smtClean="0"/>
              <a:t>52</a:t>
            </a:fld>
            <a:endParaRPr lang="es-MX"/>
          </a:p>
        </p:txBody>
      </p:sp>
    </p:spTree>
    <p:extLst>
      <p:ext uri="{BB962C8B-B14F-4D97-AF65-F5344CB8AC3E}">
        <p14:creationId xmlns:p14="http://schemas.microsoft.com/office/powerpoint/2010/main" val="415105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836712"/>
            <a:ext cx="84963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1400" dirty="0" smtClean="0"/>
              <a:t>Se </a:t>
            </a:r>
            <a:r>
              <a:rPr lang="es-MX" sz="1400" dirty="0"/>
              <a:t>especificará el </a:t>
            </a:r>
            <a:r>
              <a:rPr lang="es-MX" sz="1400" b="1" i="1" dirty="0"/>
              <a:t>nombre de la empresa, su sector, tiempo de </a:t>
            </a:r>
            <a:r>
              <a:rPr lang="es-MX" sz="1400" b="1" i="1" dirty="0" smtClean="0"/>
              <a:t>permanencia, </a:t>
            </a:r>
            <a:r>
              <a:rPr lang="es-MX" sz="1400" b="1" i="1" dirty="0"/>
              <a:t>puesto ocupado y breve enumeración de funciones </a:t>
            </a:r>
            <a:r>
              <a:rPr lang="es-MX" sz="1400" b="1" i="1" dirty="0" smtClean="0"/>
              <a:t>desempeñadas.</a:t>
            </a:r>
          </a:p>
          <a:p>
            <a:pPr algn="just"/>
            <a:endParaRPr lang="es-MX" sz="1400" dirty="0"/>
          </a:p>
          <a:p>
            <a:pPr algn="just"/>
            <a:r>
              <a:rPr lang="es-MX" sz="1400" dirty="0" smtClean="0"/>
              <a:t>Al redactar la experiencia profesional, se puede </a:t>
            </a:r>
            <a:r>
              <a:rPr lang="es-MX" sz="1400" dirty="0"/>
              <a:t>elegir entre tres alternativas</a:t>
            </a:r>
            <a:r>
              <a:rPr lang="es-MX" sz="1400" dirty="0" smtClean="0"/>
              <a:t>:</a:t>
            </a:r>
          </a:p>
          <a:p>
            <a:pPr algn="just"/>
            <a:endParaRPr lang="es-MX" sz="1400" dirty="0"/>
          </a:p>
          <a:p>
            <a:pPr marL="342900" indent="-342900" algn="just">
              <a:buFont typeface="+mj-lt"/>
              <a:buAutoNum type="alphaLcParenR"/>
            </a:pPr>
            <a:r>
              <a:rPr lang="es-MX" sz="1400" b="1" i="1" dirty="0" smtClean="0"/>
              <a:t>Orden </a:t>
            </a:r>
            <a:r>
              <a:rPr lang="es-MX" sz="1400" b="1" i="1" dirty="0"/>
              <a:t>cronológico</a:t>
            </a:r>
            <a:r>
              <a:rPr lang="es-MX" sz="1400" dirty="0"/>
              <a:t>. Recoge los méritos ordenados de lo más antiguo a lo más actual.</a:t>
            </a:r>
          </a:p>
          <a:p>
            <a:pPr marL="342900" indent="-342900" algn="just">
              <a:buFont typeface="+mj-lt"/>
              <a:buAutoNum type="alphaLcParenR"/>
            </a:pPr>
            <a:r>
              <a:rPr lang="es-MX" sz="1400" b="1" i="1" dirty="0" smtClean="0"/>
              <a:t>Orden </a:t>
            </a:r>
            <a:r>
              <a:rPr lang="es-MX" sz="1400" b="1" i="1" dirty="0"/>
              <a:t>cronológico inverso</a:t>
            </a:r>
            <a:r>
              <a:rPr lang="es-MX" sz="1400" dirty="0"/>
              <a:t>. Recoge los méritos ordenados de lo más actual a lo más antiguo.</a:t>
            </a:r>
          </a:p>
          <a:p>
            <a:pPr marL="342900" indent="-342900" algn="just">
              <a:buFont typeface="+mj-lt"/>
              <a:buAutoNum type="alphaLcParenR"/>
            </a:pPr>
            <a:r>
              <a:rPr lang="es-MX" sz="1400" b="1" i="1" dirty="0" smtClean="0"/>
              <a:t>Orden </a:t>
            </a:r>
            <a:r>
              <a:rPr lang="es-MX" sz="1400" b="1" i="1" dirty="0"/>
              <a:t>funcional</a:t>
            </a:r>
            <a:r>
              <a:rPr lang="es-MX" sz="1400" dirty="0"/>
              <a:t>. No se sigue un criterio cronológico, sino que se agrupan los méritos en grupos según </a:t>
            </a:r>
            <a:r>
              <a:rPr lang="es-MX" sz="1400" dirty="0" smtClean="0"/>
              <a:t>el tipo </a:t>
            </a:r>
            <a:r>
              <a:rPr lang="es-MX" sz="1400" dirty="0"/>
              <a:t>de trabajo o funciones desempeñadas.</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44" t="9878" r="26511" b="10845"/>
          <a:stretch/>
        </p:blipFill>
        <p:spPr bwMode="auto">
          <a:xfrm>
            <a:off x="611560" y="3284984"/>
            <a:ext cx="2519007" cy="2277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66" t="32547" r="23761" b="22847"/>
          <a:stretch/>
        </p:blipFill>
        <p:spPr bwMode="auto">
          <a:xfrm>
            <a:off x="3635896" y="3284984"/>
            <a:ext cx="5130528"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9" name="8 Conector recto de flecha"/>
          <p:cNvCxnSpPr/>
          <p:nvPr/>
        </p:nvCxnSpPr>
        <p:spPr>
          <a:xfrm flipV="1">
            <a:off x="2771800" y="5301208"/>
            <a:ext cx="792088" cy="14401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 name="3 Marcador de número de diapositiva"/>
          <p:cNvSpPr>
            <a:spLocks noGrp="1"/>
          </p:cNvSpPr>
          <p:nvPr>
            <p:ph type="sldNum" sz="quarter" idx="12"/>
          </p:nvPr>
        </p:nvSpPr>
        <p:spPr/>
        <p:txBody>
          <a:bodyPr/>
          <a:lstStyle/>
          <a:p>
            <a:fld id="{EB274526-26DC-41F0-9934-74C2701C56EC}" type="slidenum">
              <a:rPr lang="es-MX" smtClean="0"/>
              <a:t>53</a:t>
            </a:fld>
            <a:endParaRPr lang="es-MX"/>
          </a:p>
        </p:txBody>
      </p:sp>
      <p:sp>
        <p:nvSpPr>
          <p:cNvPr id="5" name="4 Rectángulo"/>
          <p:cNvSpPr/>
          <p:nvPr/>
        </p:nvSpPr>
        <p:spPr>
          <a:xfrm>
            <a:off x="323850" y="332656"/>
            <a:ext cx="84963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MX" b="1" dirty="0" smtClean="0"/>
              <a:t>EXPERIENCIA PROFESIONAL </a:t>
            </a:r>
            <a:endParaRPr lang="es-MX" b="1" dirty="0"/>
          </a:p>
        </p:txBody>
      </p:sp>
    </p:spTree>
    <p:extLst>
      <p:ext uri="{BB962C8B-B14F-4D97-AF65-F5344CB8AC3E}">
        <p14:creationId xmlns:p14="http://schemas.microsoft.com/office/powerpoint/2010/main" val="128812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764704"/>
            <a:ext cx="8496621"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1600" dirty="0" smtClean="0"/>
              <a:t>Se puede </a:t>
            </a:r>
            <a:r>
              <a:rPr lang="es-MX" sz="1600" dirty="0"/>
              <a:t>crear este apartado si </a:t>
            </a:r>
            <a:r>
              <a:rPr lang="es-MX" sz="1600" dirty="0" smtClean="0"/>
              <a:t>se tienen méritos suficientes </a:t>
            </a:r>
            <a:r>
              <a:rPr lang="es-MX" sz="1600" dirty="0"/>
              <a:t>y son relevantes para el puesto de trabajo al </a:t>
            </a:r>
            <a:r>
              <a:rPr lang="es-MX" sz="1600" dirty="0" smtClean="0"/>
              <a:t>que se desea </a:t>
            </a:r>
            <a:r>
              <a:rPr lang="es-MX" sz="1600" dirty="0"/>
              <a:t>acceder.</a:t>
            </a:r>
          </a:p>
        </p:txBody>
      </p:sp>
      <p:sp>
        <p:nvSpPr>
          <p:cNvPr id="4" name="3 Rectángulo"/>
          <p:cNvSpPr/>
          <p:nvPr/>
        </p:nvSpPr>
        <p:spPr>
          <a:xfrm>
            <a:off x="323849" y="188640"/>
            <a:ext cx="8496623"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MX" b="1" dirty="0" smtClean="0"/>
              <a:t>PUBLICACIONES (OPCIONAL)</a:t>
            </a:r>
            <a:r>
              <a:rPr lang="es-MX" dirty="0" smtClean="0"/>
              <a:t>. </a:t>
            </a:r>
            <a:endParaRPr lang="es-MX" dirty="0"/>
          </a:p>
        </p:txBody>
      </p:sp>
      <p:sp>
        <p:nvSpPr>
          <p:cNvPr id="7" name="6 Rectángulo"/>
          <p:cNvSpPr/>
          <p:nvPr/>
        </p:nvSpPr>
        <p:spPr>
          <a:xfrm>
            <a:off x="323849" y="2348880"/>
            <a:ext cx="3994901"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1600" dirty="0" smtClean="0"/>
              <a:t>Se indican </a:t>
            </a:r>
            <a:r>
              <a:rPr lang="es-MX" sz="1600" dirty="0"/>
              <a:t>los idiomas que </a:t>
            </a:r>
            <a:r>
              <a:rPr lang="es-MX" sz="1600" dirty="0" smtClean="0"/>
              <a:t>conoce </a:t>
            </a:r>
            <a:r>
              <a:rPr lang="es-MX" sz="1600" dirty="0"/>
              <a:t>y el nivel en que lo </a:t>
            </a:r>
            <a:r>
              <a:rPr lang="es-MX" sz="1600" dirty="0" smtClean="0"/>
              <a:t>domina </a:t>
            </a:r>
            <a:r>
              <a:rPr lang="es-MX" sz="1600" dirty="0"/>
              <a:t>al leer, escribir y hablar. Si </a:t>
            </a:r>
            <a:r>
              <a:rPr lang="es-MX" sz="1600" dirty="0" smtClean="0"/>
              <a:t>se posee </a:t>
            </a:r>
            <a:r>
              <a:rPr lang="es-MX" sz="1600" dirty="0"/>
              <a:t>un título o certificado que lo </a:t>
            </a:r>
            <a:r>
              <a:rPr lang="es-MX" sz="1600" dirty="0" smtClean="0"/>
              <a:t>acredite. </a:t>
            </a:r>
            <a:r>
              <a:rPr lang="es-MX" sz="1600" dirty="0"/>
              <a:t>Por ejemplo</a:t>
            </a:r>
            <a:r>
              <a:rPr lang="es-MX" sz="1600" dirty="0" smtClean="0"/>
              <a:t>:</a:t>
            </a:r>
            <a:endParaRPr lang="es-MX" sz="1600" dirty="0"/>
          </a:p>
        </p:txBody>
      </p:sp>
      <p:sp>
        <p:nvSpPr>
          <p:cNvPr id="5" name="4 Rectángulo"/>
          <p:cNvSpPr/>
          <p:nvPr/>
        </p:nvSpPr>
        <p:spPr>
          <a:xfrm>
            <a:off x="323849" y="1844824"/>
            <a:ext cx="849662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MX" b="1" dirty="0" smtClean="0"/>
              <a:t>IDIOMAS</a:t>
            </a:r>
            <a:endParaRPr lang="es-MX"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34" t="20378" r="20896" b="58607"/>
          <a:stretch/>
        </p:blipFill>
        <p:spPr bwMode="auto">
          <a:xfrm>
            <a:off x="2987824" y="4941168"/>
            <a:ext cx="5841228" cy="1162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00" t="10001" r="31094" b="8805"/>
          <a:stretch/>
        </p:blipFill>
        <p:spPr bwMode="auto">
          <a:xfrm>
            <a:off x="5332374" y="2492896"/>
            <a:ext cx="1440160"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10" name="9 Conector recto de flecha"/>
          <p:cNvCxnSpPr/>
          <p:nvPr/>
        </p:nvCxnSpPr>
        <p:spPr>
          <a:xfrm>
            <a:off x="6308637" y="3140968"/>
            <a:ext cx="0" cy="2088232"/>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3" name="2 Marcador de número de diapositiva"/>
          <p:cNvSpPr>
            <a:spLocks noGrp="1"/>
          </p:cNvSpPr>
          <p:nvPr>
            <p:ph type="sldNum" sz="quarter" idx="12"/>
          </p:nvPr>
        </p:nvSpPr>
        <p:spPr/>
        <p:txBody>
          <a:bodyPr/>
          <a:lstStyle/>
          <a:p>
            <a:fld id="{EB274526-26DC-41F0-9934-74C2701C56EC}" type="slidenum">
              <a:rPr lang="es-MX" smtClean="0"/>
              <a:t>54</a:t>
            </a:fld>
            <a:endParaRPr lang="es-MX"/>
          </a:p>
        </p:txBody>
      </p:sp>
    </p:spTree>
    <p:extLst>
      <p:ext uri="{BB962C8B-B14F-4D97-AF65-F5344CB8AC3E}">
        <p14:creationId xmlns:p14="http://schemas.microsoft.com/office/powerpoint/2010/main" val="28410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980728"/>
            <a:ext cx="3024014"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s-MX" sz="1600" dirty="0" smtClean="0"/>
              <a:t>Se indican </a:t>
            </a:r>
            <a:r>
              <a:rPr lang="es-MX" sz="1600" dirty="0"/>
              <a:t>los conocimientos que </a:t>
            </a:r>
            <a:r>
              <a:rPr lang="es-MX" sz="1600" dirty="0" smtClean="0"/>
              <a:t>se poseen, especificando </a:t>
            </a:r>
            <a:r>
              <a:rPr lang="es-MX" sz="1600" dirty="0"/>
              <a:t>si son relevantes, los </a:t>
            </a:r>
            <a:r>
              <a:rPr lang="es-MX" sz="1600" dirty="0" smtClean="0"/>
              <a:t>principales programas </a:t>
            </a:r>
            <a:r>
              <a:rPr lang="es-MX" sz="1600" dirty="0"/>
              <a:t>que </a:t>
            </a:r>
            <a:r>
              <a:rPr lang="es-MX" sz="1600" dirty="0" smtClean="0"/>
              <a:t>maneja. </a:t>
            </a:r>
            <a:r>
              <a:rPr lang="es-MX" sz="1600" dirty="0"/>
              <a:t>Si se posee un título o certificado que lo </a:t>
            </a:r>
            <a:r>
              <a:rPr lang="es-MX" sz="1600" dirty="0" smtClean="0"/>
              <a:t>acredite</a:t>
            </a:r>
            <a:r>
              <a:rPr lang="es-MX" sz="1600" dirty="0"/>
              <a:t>.</a:t>
            </a:r>
          </a:p>
        </p:txBody>
      </p:sp>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100" t="10001" r="31094" b="8805"/>
          <a:stretch/>
        </p:blipFill>
        <p:spPr bwMode="auto">
          <a:xfrm>
            <a:off x="5804875" y="953259"/>
            <a:ext cx="1080120" cy="1412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18" name="Picture 2"/>
          <p:cNvPicPr>
            <a:picLocks noChangeAspect="1" noChangeArrowheads="1"/>
          </p:cNvPicPr>
          <p:nvPr/>
        </p:nvPicPr>
        <p:blipFill rotWithShape="1">
          <a:blip r:embed="rId3">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rcRect l="22089" t="43622" r="23085" b="44981"/>
          <a:stretch/>
        </p:blipFill>
        <p:spPr bwMode="auto">
          <a:xfrm>
            <a:off x="3563886" y="2419597"/>
            <a:ext cx="5227843" cy="722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de flecha"/>
          <p:cNvCxnSpPr/>
          <p:nvPr/>
        </p:nvCxnSpPr>
        <p:spPr>
          <a:xfrm flipV="1">
            <a:off x="6012160" y="1412776"/>
            <a:ext cx="0" cy="1368152"/>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 name="3 Rectángulo"/>
          <p:cNvSpPr/>
          <p:nvPr/>
        </p:nvSpPr>
        <p:spPr>
          <a:xfrm>
            <a:off x="323850" y="366384"/>
            <a:ext cx="8496299"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MX" b="1" dirty="0"/>
              <a:t>INFORMÁTICA </a:t>
            </a:r>
            <a:endParaRPr lang="es-MX" dirty="0"/>
          </a:p>
        </p:txBody>
      </p:sp>
      <p:sp>
        <p:nvSpPr>
          <p:cNvPr id="10" name="9 Rectángulo"/>
          <p:cNvSpPr/>
          <p:nvPr/>
        </p:nvSpPr>
        <p:spPr>
          <a:xfrm>
            <a:off x="323850" y="4079716"/>
            <a:ext cx="3024014"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sz="1600" dirty="0" smtClean="0"/>
              <a:t>En </a:t>
            </a:r>
            <a:r>
              <a:rPr lang="es-MX" sz="1600" dirty="0"/>
              <a:t>esta sección se puede incluir una referencia </a:t>
            </a:r>
            <a:r>
              <a:rPr lang="es-MX" sz="1600" dirty="0" smtClean="0"/>
              <a:t>de </a:t>
            </a:r>
            <a:r>
              <a:rPr lang="es-MX" sz="1600" dirty="0"/>
              <a:t>las capacidades y </a:t>
            </a:r>
            <a:r>
              <a:rPr lang="es-MX" sz="1600" dirty="0" smtClean="0"/>
              <a:t>habilidades que se poseen </a:t>
            </a:r>
            <a:r>
              <a:rPr lang="es-MX" sz="1600" dirty="0"/>
              <a:t>y que pueden ser relevantes para el trabajo solicitado. </a:t>
            </a:r>
          </a:p>
        </p:txBody>
      </p:sp>
      <p:sp>
        <p:nvSpPr>
          <p:cNvPr id="9" name="8 Rectángulo"/>
          <p:cNvSpPr/>
          <p:nvPr/>
        </p:nvSpPr>
        <p:spPr>
          <a:xfrm>
            <a:off x="323850" y="3359575"/>
            <a:ext cx="849629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MX" b="1" dirty="0" smtClean="0"/>
              <a:t>OTROS DATOS DE INTERÉS</a:t>
            </a:r>
            <a:r>
              <a:rPr lang="es-MX" dirty="0" smtClean="0"/>
              <a:t>.</a:t>
            </a:r>
            <a:endParaRPr lang="es-MX"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44" t="41681" r="44921" b="30777"/>
          <a:stretch/>
        </p:blipFill>
        <p:spPr bwMode="auto">
          <a:xfrm>
            <a:off x="5868144" y="4587607"/>
            <a:ext cx="2923585" cy="1523434"/>
          </a:xfrm>
          <a:prstGeom prst="rect">
            <a:avLst/>
          </a:prstGeom>
          <a:ln>
            <a:noFill/>
          </a:ln>
          <a:effectLst>
            <a:glow rad="228600">
              <a:schemeClr val="accent2">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100" t="10001" r="31094" b="8805"/>
          <a:stretch/>
        </p:blipFill>
        <p:spPr bwMode="auto">
          <a:xfrm>
            <a:off x="4009743" y="4362339"/>
            <a:ext cx="1121118" cy="1466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14" name="13 Conector recto de flecha"/>
          <p:cNvCxnSpPr/>
          <p:nvPr/>
        </p:nvCxnSpPr>
        <p:spPr>
          <a:xfrm>
            <a:off x="4577469" y="5095378"/>
            <a:ext cx="1700927" cy="41909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6" name="5 Marcador de número de diapositiva"/>
          <p:cNvSpPr>
            <a:spLocks noGrp="1"/>
          </p:cNvSpPr>
          <p:nvPr>
            <p:ph type="sldNum" sz="quarter" idx="12"/>
          </p:nvPr>
        </p:nvSpPr>
        <p:spPr/>
        <p:txBody>
          <a:bodyPr/>
          <a:lstStyle/>
          <a:p>
            <a:fld id="{EB274526-26DC-41F0-9934-74C2701C56EC}" type="slidenum">
              <a:rPr lang="es-MX" smtClean="0"/>
              <a:t>55</a:t>
            </a:fld>
            <a:endParaRPr lang="es-MX"/>
          </a:p>
        </p:txBody>
      </p:sp>
    </p:spTree>
    <p:extLst>
      <p:ext uri="{BB962C8B-B14F-4D97-AF65-F5344CB8AC3E}">
        <p14:creationId xmlns:p14="http://schemas.microsoft.com/office/powerpoint/2010/main" val="341960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1196752"/>
            <a:ext cx="84963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1400" dirty="0"/>
              <a:t>Las entrevistas </a:t>
            </a:r>
            <a:r>
              <a:rPr lang="es-MX" sz="1400" b="1" i="1" dirty="0"/>
              <a:t>le brindan la oportunidad de demostrar su competencia ante el empleador</a:t>
            </a:r>
            <a:r>
              <a:rPr lang="es-MX" sz="1400" dirty="0"/>
              <a:t>, de modo que vale </a:t>
            </a:r>
            <a:r>
              <a:rPr lang="es-MX" sz="1400" dirty="0" smtClean="0"/>
              <a:t>la pena </a:t>
            </a:r>
            <a:r>
              <a:rPr lang="es-MX" sz="1400" dirty="0"/>
              <a:t>estar bien preparado.</a:t>
            </a:r>
          </a:p>
          <a:p>
            <a:pPr algn="just"/>
            <a:endParaRPr lang="es-MX" sz="1400" dirty="0" smtClean="0"/>
          </a:p>
          <a:p>
            <a:pPr algn="just"/>
            <a:r>
              <a:rPr lang="es-MX" sz="1400" dirty="0" smtClean="0"/>
              <a:t>El </a:t>
            </a:r>
            <a:r>
              <a:rPr lang="es-MX" sz="1400" dirty="0"/>
              <a:t>empleador está buscando lo que usted puede ofrecer a la compañía: sus aptitudes, habilidades, conocimiento </a:t>
            </a:r>
            <a:r>
              <a:rPr lang="es-MX" sz="1400" dirty="0" smtClean="0"/>
              <a:t>y vitalidad</a:t>
            </a:r>
            <a:r>
              <a:rPr lang="es-MX" sz="1400" dirty="0"/>
              <a:t>.</a:t>
            </a:r>
          </a:p>
          <a:p>
            <a:pPr algn="just"/>
            <a:endParaRPr lang="es-MX" sz="1400" dirty="0" smtClean="0"/>
          </a:p>
          <a:p>
            <a:pPr algn="just"/>
            <a:r>
              <a:rPr lang="es-MX" sz="1400" dirty="0" smtClean="0"/>
              <a:t>Para </a:t>
            </a:r>
            <a:r>
              <a:rPr lang="es-MX" sz="1400" dirty="0"/>
              <a:t>realizar una entrevista eficaz, es necesario que se comunique eficazmente mediante las palabras, el tono </a:t>
            </a:r>
            <a:r>
              <a:rPr lang="es-MX" sz="1400" dirty="0" smtClean="0"/>
              <a:t>de voz </a:t>
            </a:r>
            <a:r>
              <a:rPr lang="es-MX" sz="1400" dirty="0"/>
              <a:t>e imágenes visuales positivas. De esta manera, el empleador receptará un mensaje con niveles de </a:t>
            </a:r>
            <a:r>
              <a:rPr lang="es-MX" sz="1400" dirty="0" smtClean="0"/>
              <a:t>seguridad, credibilidad</a:t>
            </a:r>
            <a:r>
              <a:rPr lang="es-MX" sz="1400" dirty="0"/>
              <a:t>, honradez, inteligencia, experiencia y educación adecuados para el trabajo</a:t>
            </a:r>
            <a:r>
              <a:rPr lang="es-MX" sz="1400" dirty="0" smtClean="0"/>
              <a:t>.</a:t>
            </a:r>
            <a:endParaRPr lang="es-MX" sz="1400" dirty="0"/>
          </a:p>
        </p:txBody>
      </p:sp>
      <p:sp>
        <p:nvSpPr>
          <p:cNvPr id="3" name="2 Rectángulo"/>
          <p:cNvSpPr/>
          <p:nvPr/>
        </p:nvSpPr>
        <p:spPr>
          <a:xfrm>
            <a:off x="323850" y="375047"/>
            <a:ext cx="84963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MX" sz="2400" b="1" dirty="0" smtClean="0">
                <a:latin typeface="+mj-lt"/>
                <a:cs typeface="Aharoni" pitchFamily="2" charset="-79"/>
              </a:rPr>
              <a:t>ENTREVISTA</a:t>
            </a:r>
            <a:endParaRPr lang="es-MX" sz="2400" b="1" dirty="0">
              <a:latin typeface="+mj-lt"/>
              <a:cs typeface="Aharoni" pitchFamily="2" charset="-79"/>
            </a:endParaRPr>
          </a:p>
        </p:txBody>
      </p:sp>
      <p:pic>
        <p:nvPicPr>
          <p:cNvPr id="1026" name="Picture 2" descr="http://delasalle.ulsa.edu.mx/bolsa_trabajo/download/Files/ENTREVISTA.jpg.asp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213" y="3429000"/>
            <a:ext cx="3874865" cy="2576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3 Marcador de número de diapositiva"/>
          <p:cNvSpPr>
            <a:spLocks noGrp="1"/>
          </p:cNvSpPr>
          <p:nvPr>
            <p:ph type="sldNum" sz="quarter" idx="12"/>
          </p:nvPr>
        </p:nvSpPr>
        <p:spPr/>
        <p:txBody>
          <a:bodyPr/>
          <a:lstStyle/>
          <a:p>
            <a:fld id="{EB274526-26DC-41F0-9934-74C2701C56EC}" type="slidenum">
              <a:rPr lang="es-MX" smtClean="0"/>
              <a:t>56</a:t>
            </a:fld>
            <a:endParaRPr lang="es-MX"/>
          </a:p>
        </p:txBody>
      </p:sp>
    </p:spTree>
    <p:extLst>
      <p:ext uri="{BB962C8B-B14F-4D97-AF65-F5344CB8AC3E}">
        <p14:creationId xmlns:p14="http://schemas.microsoft.com/office/powerpoint/2010/main" val="19237679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05780" y="188640"/>
            <a:ext cx="853244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1600" b="1" dirty="0" smtClean="0"/>
              <a:t>Entrevista y </a:t>
            </a:r>
            <a:r>
              <a:rPr lang="es-MX" sz="1600" b="1" dirty="0"/>
              <a:t>seguimiento. La entrevista de trabajo le brinda la oportunidad de poner en evidencia sus </a:t>
            </a:r>
            <a:r>
              <a:rPr lang="es-MX" sz="1600" b="1" dirty="0" smtClean="0"/>
              <a:t>puntos fuertes </a:t>
            </a:r>
            <a:r>
              <a:rPr lang="es-MX" sz="1600" b="1" dirty="0"/>
              <a:t>clave. Abra las puertas a una entrevista exitosa siguiendo estos puntos clave:</a:t>
            </a:r>
          </a:p>
        </p:txBody>
      </p:sp>
      <p:graphicFrame>
        <p:nvGraphicFramePr>
          <p:cNvPr id="6" name="5 Diagrama"/>
          <p:cNvGraphicFramePr/>
          <p:nvPr>
            <p:extLst>
              <p:ext uri="{D42A27DB-BD31-4B8C-83A1-F6EECF244321}">
                <p14:modId xmlns:p14="http://schemas.microsoft.com/office/powerpoint/2010/main" val="1878398648"/>
              </p:ext>
            </p:extLst>
          </p:nvPr>
        </p:nvGraphicFramePr>
        <p:xfrm>
          <a:off x="1036326" y="1161619"/>
          <a:ext cx="7071348" cy="4530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Forma"/>
          <p:cNvSpPr/>
          <p:nvPr/>
        </p:nvSpPr>
        <p:spPr>
          <a:xfrm rot="20700000">
            <a:off x="2906957" y="4564125"/>
            <a:ext cx="1630627" cy="1637073"/>
          </a:xfrm>
          <a:prstGeom prst="gear6">
            <a:avLst/>
          </a:prstGeom>
        </p:spPr>
        <p:style>
          <a:lnRef idx="1">
            <a:schemeClr val="accent6"/>
          </a:lnRef>
          <a:fillRef idx="2">
            <a:schemeClr val="accent6"/>
          </a:fillRef>
          <a:effectRef idx="1">
            <a:schemeClr val="accent6"/>
          </a:effectRef>
          <a:fontRef idx="minor">
            <a:schemeClr val="dk1"/>
          </a:fontRef>
        </p:style>
      </p:sp>
      <p:sp>
        <p:nvSpPr>
          <p:cNvPr id="10" name="9 Rectángulo"/>
          <p:cNvSpPr/>
          <p:nvPr/>
        </p:nvSpPr>
        <p:spPr>
          <a:xfrm>
            <a:off x="3110202" y="5059495"/>
            <a:ext cx="1224136" cy="646331"/>
          </a:xfrm>
          <a:prstGeom prst="rect">
            <a:avLst/>
          </a:prstGeom>
        </p:spPr>
        <p:txBody>
          <a:bodyPr wrap="square">
            <a:spAutoFit/>
          </a:bodyPr>
          <a:lstStyle/>
          <a:p>
            <a:pPr algn="ctr"/>
            <a:r>
              <a:rPr lang="es-MX" sz="1200" b="1" dirty="0"/>
              <a:t>Realice un seguimiento eficaz</a:t>
            </a:r>
          </a:p>
        </p:txBody>
      </p:sp>
      <p:sp>
        <p:nvSpPr>
          <p:cNvPr id="15" name="14 Flecha circular"/>
          <p:cNvSpPr/>
          <p:nvPr/>
        </p:nvSpPr>
        <p:spPr>
          <a:xfrm>
            <a:off x="2411760" y="4236981"/>
            <a:ext cx="2621019" cy="2621019"/>
          </a:xfrm>
          <a:prstGeom prst="circularArrow">
            <a:avLst>
              <a:gd name="adj1" fmla="val 5984"/>
              <a:gd name="adj2" fmla="val 394124"/>
              <a:gd name="adj3" fmla="val 13313824"/>
              <a:gd name="adj4" fmla="val 10508221"/>
              <a:gd name="adj5" fmla="val 6981"/>
            </a:avLst>
          </a:prstGeom>
        </p:spPr>
        <p:style>
          <a:lnRef idx="1">
            <a:schemeClr val="accent6"/>
          </a:lnRef>
          <a:fillRef idx="2">
            <a:schemeClr val="accent6"/>
          </a:fillRef>
          <a:effectRef idx="1">
            <a:schemeClr val="accent6"/>
          </a:effectRef>
          <a:fontRef idx="minor">
            <a:schemeClr val="dk1"/>
          </a:fontRef>
        </p:style>
      </p:sp>
      <p:sp>
        <p:nvSpPr>
          <p:cNvPr id="2" name="1 Marcador de número de diapositiva"/>
          <p:cNvSpPr>
            <a:spLocks noGrp="1"/>
          </p:cNvSpPr>
          <p:nvPr>
            <p:ph type="sldNum" sz="quarter" idx="12"/>
          </p:nvPr>
        </p:nvSpPr>
        <p:spPr/>
        <p:txBody>
          <a:bodyPr/>
          <a:lstStyle/>
          <a:p>
            <a:fld id="{EB274526-26DC-41F0-9934-74C2701C56EC}" type="slidenum">
              <a:rPr lang="es-MX" smtClean="0"/>
              <a:t>57</a:t>
            </a:fld>
            <a:endParaRPr lang="es-MX"/>
          </a:p>
        </p:txBody>
      </p:sp>
      <p:sp>
        <p:nvSpPr>
          <p:cNvPr id="4" name="3 CuadroTexto"/>
          <p:cNvSpPr txBox="1"/>
          <p:nvPr/>
        </p:nvSpPr>
        <p:spPr>
          <a:xfrm>
            <a:off x="5940152" y="1484784"/>
            <a:ext cx="2160240" cy="646331"/>
          </a:xfrm>
          <a:prstGeom prst="rect">
            <a:avLst/>
          </a:prstGeom>
          <a:noFill/>
        </p:spPr>
        <p:txBody>
          <a:bodyPr wrap="square" rtlCol="0">
            <a:spAutoFit/>
          </a:bodyPr>
          <a:lstStyle/>
          <a:p>
            <a:pPr algn="just"/>
            <a:r>
              <a:rPr lang="es-MX" sz="1200" dirty="0" smtClean="0"/>
              <a:t>Infórmese acerca de la compañía y la persona que lo entrevistará.</a:t>
            </a:r>
            <a:endParaRPr lang="es-MX" sz="1200" dirty="0"/>
          </a:p>
        </p:txBody>
      </p:sp>
      <p:sp>
        <p:nvSpPr>
          <p:cNvPr id="11" name="10 CuadroTexto"/>
          <p:cNvSpPr txBox="1"/>
          <p:nvPr/>
        </p:nvSpPr>
        <p:spPr>
          <a:xfrm>
            <a:off x="323850" y="2924944"/>
            <a:ext cx="2231926" cy="1200329"/>
          </a:xfrm>
          <a:prstGeom prst="rect">
            <a:avLst/>
          </a:prstGeom>
          <a:noFill/>
        </p:spPr>
        <p:txBody>
          <a:bodyPr wrap="square" rtlCol="0">
            <a:spAutoFit/>
          </a:bodyPr>
          <a:lstStyle/>
          <a:p>
            <a:pPr algn="just"/>
            <a:r>
              <a:rPr lang="es-MX" sz="1200" dirty="0" smtClean="0"/>
              <a:t>Informe al empleador de lo que usted puede hacer por la compañía. Dé respuestas sólidas que convenzan al posible empleador de que usted es la persona indicada para el puesto.</a:t>
            </a:r>
            <a:endParaRPr lang="es-MX" sz="1200" dirty="0"/>
          </a:p>
        </p:txBody>
      </p:sp>
      <p:sp>
        <p:nvSpPr>
          <p:cNvPr id="12" name="11 CuadroTexto"/>
          <p:cNvSpPr txBox="1"/>
          <p:nvPr/>
        </p:nvSpPr>
        <p:spPr>
          <a:xfrm>
            <a:off x="6876256" y="2996952"/>
            <a:ext cx="2160240" cy="830997"/>
          </a:xfrm>
          <a:prstGeom prst="rect">
            <a:avLst/>
          </a:prstGeom>
          <a:noFill/>
        </p:spPr>
        <p:txBody>
          <a:bodyPr wrap="square" rtlCol="0">
            <a:spAutoFit/>
          </a:bodyPr>
          <a:lstStyle/>
          <a:p>
            <a:pPr algn="just"/>
            <a:r>
              <a:rPr lang="es-MX" sz="1200" dirty="0" smtClean="0"/>
              <a:t>Responda a todas las preguntas en forma breve y específica proyectando la mejor imagen posible de su persona.</a:t>
            </a:r>
            <a:endParaRPr lang="es-MX" sz="1200" dirty="0"/>
          </a:p>
        </p:txBody>
      </p:sp>
      <p:sp>
        <p:nvSpPr>
          <p:cNvPr id="5" name="4 CuadroTexto"/>
          <p:cNvSpPr txBox="1"/>
          <p:nvPr/>
        </p:nvSpPr>
        <p:spPr>
          <a:xfrm>
            <a:off x="323850" y="4595644"/>
            <a:ext cx="2159918" cy="1569660"/>
          </a:xfrm>
          <a:prstGeom prst="rect">
            <a:avLst/>
          </a:prstGeom>
          <a:noFill/>
        </p:spPr>
        <p:txBody>
          <a:bodyPr wrap="square" rtlCol="0">
            <a:spAutoFit/>
          </a:bodyPr>
          <a:lstStyle/>
          <a:p>
            <a:pPr algn="just"/>
            <a:r>
              <a:rPr lang="es-MX" sz="1200" dirty="0" smtClean="0"/>
              <a:t>Después de la entrevista revise y analice su nivel de desempeño. Envíe nota o carta de agradecimiento al entrevistador. Aunque no obtenga el trabajo, hágale saber a la compañía que sigue interesado en trabajar para ella.</a:t>
            </a:r>
            <a:endParaRPr lang="es-MX" sz="1200" dirty="0"/>
          </a:p>
        </p:txBody>
      </p:sp>
    </p:spTree>
    <p:extLst>
      <p:ext uri="{BB962C8B-B14F-4D97-AF65-F5344CB8AC3E}">
        <p14:creationId xmlns:p14="http://schemas.microsoft.com/office/powerpoint/2010/main" val="2585970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747856"/>
            <a:ext cx="8496300" cy="52014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MX" sz="2000" dirty="0"/>
              <a:t>Ejemplos de preguntas que puede hacer durante la entrevista</a:t>
            </a:r>
            <a:r>
              <a:rPr lang="es-MX" sz="2000" dirty="0" smtClean="0"/>
              <a:t>:</a:t>
            </a:r>
          </a:p>
          <a:p>
            <a:endParaRPr lang="es-MX" dirty="0"/>
          </a:p>
          <a:p>
            <a:pPr marL="358775" indent="-358775">
              <a:buFont typeface="Wingdings 2" pitchFamily="18" charset="2"/>
              <a:buChar char=""/>
            </a:pPr>
            <a:r>
              <a:rPr lang="es-MX" sz="1400" dirty="0" smtClean="0"/>
              <a:t>¿</a:t>
            </a:r>
            <a:r>
              <a:rPr lang="es-MX" sz="1400" dirty="0"/>
              <a:t>Voy a trabajar solo o con otras personas?</a:t>
            </a:r>
          </a:p>
          <a:p>
            <a:pPr marL="358775" indent="-358775">
              <a:buFont typeface="Wingdings 2" pitchFamily="18" charset="2"/>
              <a:buChar char=""/>
            </a:pPr>
            <a:r>
              <a:rPr lang="es-MX" sz="1400" dirty="0" smtClean="0"/>
              <a:t>¿</a:t>
            </a:r>
            <a:r>
              <a:rPr lang="es-MX" sz="1400" dirty="0"/>
              <a:t>Quiénes serán mis supervisores, ya sea directa e indirectamente?</a:t>
            </a:r>
          </a:p>
          <a:p>
            <a:pPr marL="358775" indent="-358775">
              <a:buFont typeface="Wingdings 2" pitchFamily="18" charset="2"/>
              <a:buChar char=""/>
            </a:pPr>
            <a:r>
              <a:rPr lang="es-MX" sz="1400" dirty="0" smtClean="0"/>
              <a:t>¿</a:t>
            </a:r>
            <a:r>
              <a:rPr lang="es-MX" sz="1400" dirty="0"/>
              <a:t>Cuáles son los mayores desafíos que considera puedo encontrar en </a:t>
            </a:r>
            <a:r>
              <a:rPr lang="es-MX" sz="1400" dirty="0" smtClean="0"/>
              <a:t>esta compañía?</a:t>
            </a:r>
          </a:p>
          <a:p>
            <a:pPr marL="358775" indent="-358775">
              <a:buFont typeface="Wingdings 2" pitchFamily="18" charset="2"/>
              <a:buChar char=""/>
            </a:pPr>
            <a:r>
              <a:rPr lang="es-MX" sz="1400" dirty="0" smtClean="0"/>
              <a:t>¿</a:t>
            </a:r>
            <a:r>
              <a:rPr lang="es-MX" sz="1400" dirty="0"/>
              <a:t>Cuáles son las tareas y responsabilidades clave de este puesto?</a:t>
            </a:r>
          </a:p>
          <a:p>
            <a:pPr marL="358775" indent="-358775">
              <a:buFont typeface="Wingdings 2" pitchFamily="18" charset="2"/>
              <a:buChar char=""/>
            </a:pPr>
            <a:r>
              <a:rPr lang="es-MX" sz="1400" dirty="0" smtClean="0"/>
              <a:t>¿</a:t>
            </a:r>
            <a:r>
              <a:rPr lang="es-MX" sz="1400" dirty="0"/>
              <a:t>De qué manera piensa la compañía expandirse o crecer en los próximos años?</a:t>
            </a:r>
          </a:p>
          <a:p>
            <a:pPr marL="358775" indent="-358775">
              <a:buFont typeface="Wingdings 2" pitchFamily="18" charset="2"/>
              <a:buChar char=""/>
            </a:pPr>
            <a:r>
              <a:rPr lang="es-MX" sz="1400" dirty="0" smtClean="0"/>
              <a:t>¿</a:t>
            </a:r>
            <a:r>
              <a:rPr lang="es-MX" sz="1400" dirty="0"/>
              <a:t>Sería posible ver el área en la que voy a trabajar?</a:t>
            </a:r>
          </a:p>
          <a:p>
            <a:pPr marL="358775" indent="-358775">
              <a:buFont typeface="Wingdings 2" pitchFamily="18" charset="2"/>
              <a:buChar char=""/>
            </a:pPr>
            <a:r>
              <a:rPr lang="es-MX" sz="1400" dirty="0" smtClean="0"/>
              <a:t>¿</a:t>
            </a:r>
            <a:r>
              <a:rPr lang="es-MX" sz="1400" dirty="0"/>
              <a:t>Por qué esta compañía es un buen lugar para trabajar?</a:t>
            </a:r>
          </a:p>
          <a:p>
            <a:pPr marL="358775" indent="-358775">
              <a:buFont typeface="Wingdings 2" pitchFamily="18" charset="2"/>
              <a:buChar char=""/>
            </a:pPr>
            <a:r>
              <a:rPr lang="es-MX" sz="1400" dirty="0" smtClean="0"/>
              <a:t>¿</a:t>
            </a:r>
            <a:r>
              <a:rPr lang="es-MX" sz="1400" dirty="0"/>
              <a:t>Existe un período de prueba?</a:t>
            </a:r>
          </a:p>
          <a:p>
            <a:pPr marL="358775" indent="-358775">
              <a:buFont typeface="Wingdings 2" pitchFamily="18" charset="2"/>
              <a:buChar char=""/>
            </a:pPr>
            <a:r>
              <a:rPr lang="es-MX" sz="1400" dirty="0" smtClean="0"/>
              <a:t>¿</a:t>
            </a:r>
            <a:r>
              <a:rPr lang="es-MX" sz="1400" dirty="0"/>
              <a:t>Quién evaluará mi desempeño? ¿Cuándo y de qué manera?</a:t>
            </a:r>
          </a:p>
          <a:p>
            <a:pPr marL="358775" indent="-358775">
              <a:buFont typeface="Wingdings 2" pitchFamily="18" charset="2"/>
              <a:buChar char=""/>
            </a:pPr>
            <a:r>
              <a:rPr lang="es-MX" sz="1400" dirty="0" smtClean="0"/>
              <a:t>¿</a:t>
            </a:r>
            <a:r>
              <a:rPr lang="es-MX" sz="1400" dirty="0"/>
              <a:t>Qué posición ocupa la compañía dentro de la industria?</a:t>
            </a:r>
          </a:p>
          <a:p>
            <a:pPr marL="358775" indent="-358775">
              <a:buFont typeface="Wingdings 2" pitchFamily="18" charset="2"/>
              <a:buChar char=""/>
            </a:pPr>
            <a:r>
              <a:rPr lang="es-MX" sz="1400" dirty="0" smtClean="0"/>
              <a:t>¿</a:t>
            </a:r>
            <a:r>
              <a:rPr lang="es-MX" sz="1400" dirty="0"/>
              <a:t>Con qué desafíos se enfrenta esta compañía o este departamento?</a:t>
            </a:r>
          </a:p>
          <a:p>
            <a:pPr marL="358775" indent="-358775">
              <a:buFont typeface="Wingdings 2" pitchFamily="18" charset="2"/>
              <a:buChar char=""/>
            </a:pPr>
            <a:r>
              <a:rPr lang="es-MX" sz="1400" dirty="0" smtClean="0"/>
              <a:t>¿</a:t>
            </a:r>
            <a:r>
              <a:rPr lang="es-MX" sz="1400" dirty="0"/>
              <a:t>Qué lugar ocupa este puesto dentro de la estructura organizativa de la compañía?</a:t>
            </a:r>
          </a:p>
          <a:p>
            <a:pPr marL="358775" indent="-358775">
              <a:buFont typeface="Wingdings 2" pitchFamily="18" charset="2"/>
              <a:buChar char=""/>
            </a:pPr>
            <a:r>
              <a:rPr lang="es-MX" sz="1400" dirty="0" smtClean="0"/>
              <a:t>¿</a:t>
            </a:r>
            <a:r>
              <a:rPr lang="es-MX" sz="1400" dirty="0"/>
              <a:t>Cómo describiría el ambiente laboral de la compañía?</a:t>
            </a:r>
          </a:p>
          <a:p>
            <a:pPr marL="358775" indent="-358775">
              <a:buFont typeface="Wingdings 2" pitchFamily="18" charset="2"/>
              <a:buChar char=""/>
            </a:pPr>
            <a:r>
              <a:rPr lang="es-MX" sz="1400" dirty="0" smtClean="0"/>
              <a:t>¿</a:t>
            </a:r>
            <a:r>
              <a:rPr lang="es-MX" sz="1400" dirty="0"/>
              <a:t>Qué mejoras cree que podría realizar la persona que contrate?</a:t>
            </a:r>
          </a:p>
          <a:p>
            <a:pPr marL="358775" indent="-358775">
              <a:buFont typeface="Wingdings 2" pitchFamily="18" charset="2"/>
              <a:buChar char=""/>
            </a:pPr>
            <a:r>
              <a:rPr lang="es-MX" sz="1400" dirty="0" smtClean="0"/>
              <a:t>¿</a:t>
            </a:r>
            <a:r>
              <a:rPr lang="es-MX" sz="1400" dirty="0"/>
              <a:t>Es éste un puesto nuevo</a:t>
            </a:r>
            <a:r>
              <a:rPr lang="es-MX" sz="1400" dirty="0" smtClean="0"/>
              <a:t>?</a:t>
            </a:r>
          </a:p>
          <a:p>
            <a:pPr marL="358775" indent="-358775">
              <a:buFont typeface="Wingdings 2" pitchFamily="18" charset="2"/>
              <a:buChar char=""/>
            </a:pPr>
            <a:r>
              <a:rPr lang="es-MX" sz="1400" dirty="0"/>
              <a:t>¿Qué puntos fuertes o capacidades debería poseer el candidato ideal para este puesto</a:t>
            </a:r>
            <a:r>
              <a:rPr lang="es-MX" sz="1400" dirty="0" smtClean="0"/>
              <a:t>?</a:t>
            </a:r>
            <a:endParaRPr lang="es-MX" sz="1400" dirty="0"/>
          </a:p>
          <a:p>
            <a:pPr marL="358775" indent="-358775">
              <a:buFont typeface="Wingdings 2" pitchFamily="18" charset="2"/>
              <a:buChar char=""/>
            </a:pPr>
            <a:r>
              <a:rPr lang="es-MX" sz="1400" dirty="0" smtClean="0"/>
              <a:t>Mencione </a:t>
            </a:r>
            <a:r>
              <a:rPr lang="es-MX" sz="1400" dirty="0"/>
              <a:t>algunos de los objetivos más importantes que le gustaría que se lograran en este empleo.</a:t>
            </a:r>
          </a:p>
          <a:p>
            <a:pPr marL="358775" indent="-358775">
              <a:buFont typeface="Wingdings 2" pitchFamily="18" charset="2"/>
              <a:buChar char=""/>
            </a:pPr>
            <a:r>
              <a:rPr lang="es-MX" sz="1400" dirty="0" smtClean="0"/>
              <a:t>¿Qué </a:t>
            </a:r>
            <a:r>
              <a:rPr lang="es-MX" sz="1400" dirty="0"/>
              <a:t>beneficios ofrece la empresa?</a:t>
            </a:r>
          </a:p>
          <a:p>
            <a:pPr marL="358775" indent="-358775">
              <a:buFont typeface="Wingdings 2" pitchFamily="18" charset="2"/>
              <a:buChar char=""/>
            </a:pPr>
            <a:r>
              <a:rPr lang="es-MX" sz="1400" dirty="0" smtClean="0"/>
              <a:t>¿</a:t>
            </a:r>
            <a:r>
              <a:rPr lang="es-MX" sz="1400" dirty="0"/>
              <a:t>Qué oportunidades de crecimiento profesional se ofrecen</a:t>
            </a:r>
            <a:r>
              <a:rPr lang="es-MX" sz="1400" dirty="0" smtClean="0"/>
              <a:t>?</a:t>
            </a:r>
          </a:p>
          <a:p>
            <a:pPr marL="358775" indent="-358775">
              <a:buFont typeface="Wingdings 2" pitchFamily="18" charset="2"/>
              <a:buChar char=""/>
            </a:pPr>
            <a:r>
              <a:rPr lang="es-MX" sz="1400" dirty="0" smtClean="0"/>
              <a:t>¿</a:t>
            </a:r>
            <a:r>
              <a:rPr lang="es-MX" sz="1400" dirty="0"/>
              <a:t>En qué horario voy a trabajar en caso de que me contraten?</a:t>
            </a:r>
          </a:p>
          <a:p>
            <a:pPr marL="358775" indent="-358775" algn="just">
              <a:buFont typeface="Wingdings 2" pitchFamily="18" charset="2"/>
              <a:buChar char=""/>
            </a:pPr>
            <a:r>
              <a:rPr lang="es-MX" sz="1400" dirty="0" smtClean="0"/>
              <a:t>¿</a:t>
            </a:r>
            <a:r>
              <a:rPr lang="es-MX" sz="1400" dirty="0"/>
              <a:t>Cuál es el pago normal aproximado para este puesto</a:t>
            </a:r>
            <a:r>
              <a:rPr lang="es-MX" sz="1400" dirty="0" smtClean="0"/>
              <a:t>?</a:t>
            </a:r>
            <a:endParaRPr lang="es-MX" sz="1400" dirty="0"/>
          </a:p>
        </p:txBody>
      </p:sp>
      <p:sp>
        <p:nvSpPr>
          <p:cNvPr id="4" name="3 Marcador de número de diapositiva"/>
          <p:cNvSpPr>
            <a:spLocks noGrp="1"/>
          </p:cNvSpPr>
          <p:nvPr>
            <p:ph type="sldNum" sz="quarter" idx="12"/>
          </p:nvPr>
        </p:nvSpPr>
        <p:spPr/>
        <p:txBody>
          <a:bodyPr/>
          <a:lstStyle/>
          <a:p>
            <a:fld id="{EB274526-26DC-41F0-9934-74C2701C56EC}" type="slidenum">
              <a:rPr lang="es-MX" smtClean="0"/>
              <a:t>58</a:t>
            </a:fld>
            <a:endParaRPr lang="es-MX"/>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552" r="24201" b="4321"/>
          <a:stretch/>
        </p:blipFill>
        <p:spPr bwMode="auto">
          <a:xfrm>
            <a:off x="6948264" y="1340768"/>
            <a:ext cx="1793230" cy="221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0296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88640"/>
            <a:ext cx="8496622" cy="400110"/>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MX" sz="2000" b="1" dirty="0"/>
              <a:t>Qué hacer y qué no hacer en las </a:t>
            </a:r>
            <a:r>
              <a:rPr lang="es-MX" sz="2000" b="1" dirty="0" smtClean="0"/>
              <a:t>entrevistas</a:t>
            </a:r>
          </a:p>
        </p:txBody>
      </p:sp>
      <p:sp>
        <p:nvSpPr>
          <p:cNvPr id="3" name="2 Rectángulo"/>
          <p:cNvSpPr/>
          <p:nvPr/>
        </p:nvSpPr>
        <p:spPr>
          <a:xfrm>
            <a:off x="323528" y="745540"/>
            <a:ext cx="849662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1400" dirty="0" smtClean="0"/>
              <a:t>Sus </a:t>
            </a:r>
            <a:r>
              <a:rPr lang="es-MX" sz="1400" dirty="0"/>
              <a:t>acciones, palabras y actitudes a menudo influyen en la opinión que los demás se forman de usted. Lo que haga o deje de hacer en la entrevista puede influir en la obtención del trabajo</a:t>
            </a:r>
          </a:p>
        </p:txBody>
      </p:sp>
      <p:sp>
        <p:nvSpPr>
          <p:cNvPr id="4" name="3 Rectángulo"/>
          <p:cNvSpPr/>
          <p:nvPr/>
        </p:nvSpPr>
        <p:spPr>
          <a:xfrm>
            <a:off x="311455" y="6087192"/>
            <a:ext cx="5017787" cy="246221"/>
          </a:xfrm>
          <a:prstGeom prst="rect">
            <a:avLst/>
          </a:prstGeom>
        </p:spPr>
        <p:txBody>
          <a:bodyPr wrap="square">
            <a:spAutoFit/>
          </a:bodyPr>
          <a:lstStyle/>
          <a:p>
            <a:r>
              <a:rPr lang="es-MX" sz="1000" dirty="0">
                <a:hlinkClick r:id="rId2"/>
              </a:rPr>
              <a:t>http://www.youtube.com/watch?v=esO_-8OvPzA</a:t>
            </a:r>
            <a:endParaRPr lang="es-MX" sz="1000" dirty="0"/>
          </a:p>
        </p:txBody>
      </p:sp>
      <p:sp>
        <p:nvSpPr>
          <p:cNvPr id="8" name="7 Rectángulo"/>
          <p:cNvSpPr/>
          <p:nvPr/>
        </p:nvSpPr>
        <p:spPr>
          <a:xfrm>
            <a:off x="323528" y="5964081"/>
            <a:ext cx="2347117" cy="246221"/>
          </a:xfrm>
          <a:prstGeom prst="rect">
            <a:avLst/>
          </a:prstGeom>
        </p:spPr>
        <p:txBody>
          <a:bodyPr wrap="none">
            <a:spAutoFit/>
          </a:bodyPr>
          <a:lstStyle/>
          <a:p>
            <a:r>
              <a:rPr lang="es-MX" sz="1000" dirty="0"/>
              <a:t>Material de </a:t>
            </a:r>
            <a:r>
              <a:rPr lang="es-MX" sz="1000" dirty="0" smtClean="0"/>
              <a:t>apoyo.- Entrevista </a:t>
            </a:r>
            <a:r>
              <a:rPr lang="es-MX" sz="1000" dirty="0"/>
              <a:t>de trabajo</a:t>
            </a:r>
          </a:p>
        </p:txBody>
      </p:sp>
      <p:sp>
        <p:nvSpPr>
          <p:cNvPr id="5" name="4 Marcador de número de diapositiva"/>
          <p:cNvSpPr>
            <a:spLocks noGrp="1"/>
          </p:cNvSpPr>
          <p:nvPr>
            <p:ph type="sldNum" sz="quarter" idx="12"/>
          </p:nvPr>
        </p:nvSpPr>
        <p:spPr/>
        <p:txBody>
          <a:bodyPr/>
          <a:lstStyle/>
          <a:p>
            <a:fld id="{EB274526-26DC-41F0-9934-74C2701C56EC}" type="slidenum">
              <a:rPr lang="es-MX" smtClean="0"/>
              <a:t>59</a:t>
            </a:fld>
            <a:endParaRPr lang="es-MX"/>
          </a:p>
        </p:txBody>
      </p:sp>
      <p:sp>
        <p:nvSpPr>
          <p:cNvPr id="10" name="9 Rectángulo"/>
          <p:cNvSpPr/>
          <p:nvPr/>
        </p:nvSpPr>
        <p:spPr>
          <a:xfrm>
            <a:off x="323849" y="1700808"/>
            <a:ext cx="8496301" cy="418576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
              <a:buFont typeface="+mj-lt"/>
              <a:buAutoNum type="arabicPeriod"/>
            </a:pPr>
            <a:r>
              <a:rPr lang="es-MX" sz="1400" dirty="0" smtClean="0"/>
              <a:t>Obtenga </a:t>
            </a:r>
            <a:r>
              <a:rPr lang="es-MX" sz="1400" dirty="0"/>
              <a:t>información con anticipación acerca de la compañía u organización.</a:t>
            </a:r>
          </a:p>
          <a:p>
            <a:pPr marL="342900" indent="-342900" algn="just">
              <a:buFont typeface="+mj-lt"/>
              <a:buAutoNum type="arabicPeriod"/>
            </a:pPr>
            <a:r>
              <a:rPr lang="es-MX" sz="1400" dirty="0" smtClean="0"/>
              <a:t>Practique </a:t>
            </a:r>
            <a:r>
              <a:rPr lang="es-MX" sz="1400" dirty="0"/>
              <a:t>responder a preguntas difíciles, ilegales o "demasiado personales".</a:t>
            </a:r>
          </a:p>
          <a:p>
            <a:pPr marL="342900" indent="-342900" algn="just">
              <a:buFont typeface="+mj-lt"/>
              <a:buAutoNum type="arabicPeriod"/>
            </a:pPr>
            <a:r>
              <a:rPr lang="es-MX" sz="1400" dirty="0" smtClean="0"/>
              <a:t>Vístase </a:t>
            </a:r>
            <a:r>
              <a:rPr lang="es-MX" sz="1400" dirty="0"/>
              <a:t>en forma adecuada y cuide su aspecto</a:t>
            </a:r>
          </a:p>
          <a:p>
            <a:pPr marL="342900" indent="-342900" algn="just">
              <a:buFont typeface="+mj-lt"/>
              <a:buAutoNum type="arabicPeriod"/>
            </a:pPr>
            <a:r>
              <a:rPr lang="es-MX" sz="1400" dirty="0" smtClean="0"/>
              <a:t>Lleve </a:t>
            </a:r>
            <a:r>
              <a:rPr lang="es-MX" sz="1400" dirty="0"/>
              <a:t>un currículum vitae de más, una lista de referencias, un anotador pequeño y una lapicera.</a:t>
            </a:r>
          </a:p>
          <a:p>
            <a:pPr marL="342900" indent="-342900" algn="just">
              <a:buFont typeface="+mj-lt"/>
              <a:buAutoNum type="arabicPeriod"/>
            </a:pPr>
            <a:r>
              <a:rPr lang="es-MX" sz="1400" dirty="0" smtClean="0"/>
              <a:t>Llegue </a:t>
            </a:r>
            <a:r>
              <a:rPr lang="es-MX" sz="1400" dirty="0"/>
              <a:t>de 10 a 15 minutos </a:t>
            </a:r>
            <a:r>
              <a:rPr lang="es-MX" sz="1400" dirty="0" smtClean="0"/>
              <a:t>antes. </a:t>
            </a:r>
            <a:endParaRPr lang="es-MX" sz="1400" dirty="0"/>
          </a:p>
          <a:p>
            <a:pPr marL="342900" indent="-342900" algn="just">
              <a:buFont typeface="+mj-lt"/>
              <a:buAutoNum type="arabicPeriod"/>
            </a:pPr>
            <a:r>
              <a:rPr lang="es-MX" sz="1400" dirty="0" smtClean="0"/>
              <a:t>Trate </a:t>
            </a:r>
            <a:r>
              <a:rPr lang="es-MX" sz="1400" dirty="0"/>
              <a:t>a todos los </a:t>
            </a:r>
            <a:r>
              <a:rPr lang="es-MX" sz="1400" dirty="0" smtClean="0"/>
              <a:t>empleados </a:t>
            </a:r>
            <a:r>
              <a:rPr lang="es-MX" sz="1400" dirty="0"/>
              <a:t>con amabilidad (ellos son aliados importantes).</a:t>
            </a:r>
          </a:p>
          <a:p>
            <a:pPr marL="342900" indent="-342900" algn="just">
              <a:buFont typeface="+mj-lt"/>
              <a:buAutoNum type="arabicPeriod"/>
            </a:pPr>
            <a:r>
              <a:rPr lang="es-MX" sz="1400" dirty="0" smtClean="0"/>
              <a:t>Transmita </a:t>
            </a:r>
            <a:r>
              <a:rPr lang="es-MX" sz="1400" dirty="0"/>
              <a:t>entusiasmo. Sonría y estreche la mano con firmeza cuando se encuentre con el entrevistador </a:t>
            </a:r>
            <a:r>
              <a:rPr lang="es-MX" sz="1400" dirty="0" smtClean="0"/>
              <a:t>o con </a:t>
            </a:r>
            <a:r>
              <a:rPr lang="es-MX" sz="1400" dirty="0"/>
              <a:t>algún otro empleado. </a:t>
            </a:r>
            <a:endParaRPr lang="es-MX" sz="1400" dirty="0" smtClean="0"/>
          </a:p>
          <a:p>
            <a:pPr marL="342900" indent="-342900" algn="just">
              <a:buFont typeface="+mj-lt"/>
              <a:buAutoNum type="arabicPeriod"/>
            </a:pPr>
            <a:r>
              <a:rPr lang="es-MX" sz="1400" dirty="0" smtClean="0"/>
              <a:t>Hable </a:t>
            </a:r>
            <a:r>
              <a:rPr lang="es-MX" sz="1400" dirty="0"/>
              <a:t>con claridad y en forma directa y varíe el tono de voz</a:t>
            </a:r>
            <a:r>
              <a:rPr lang="es-MX" sz="1400" dirty="0" smtClean="0"/>
              <a:t>. </a:t>
            </a:r>
          </a:p>
          <a:p>
            <a:pPr marL="342900" indent="-342900" algn="just">
              <a:buFont typeface="+mj-lt"/>
              <a:buAutoNum type="arabicPeriod"/>
            </a:pPr>
            <a:r>
              <a:rPr lang="es-MX" sz="1400" dirty="0" smtClean="0"/>
              <a:t>Siéntese </a:t>
            </a:r>
            <a:r>
              <a:rPr lang="es-MX" sz="1400" dirty="0"/>
              <a:t>derecho, haga buen contacto visual e inclínese levemente hacia adelante en el asiento.</a:t>
            </a:r>
          </a:p>
          <a:p>
            <a:pPr marL="342900" indent="-342900" algn="just">
              <a:buFont typeface="+mj-lt"/>
              <a:buAutoNum type="arabicPeriod"/>
            </a:pPr>
            <a:r>
              <a:rPr lang="es-MX" sz="1400" dirty="0"/>
              <a:t>Muestre un interés amable y sincero por el trabajo y por el entrevistador.</a:t>
            </a:r>
          </a:p>
          <a:p>
            <a:pPr marL="342900" indent="-342900" algn="just">
              <a:buFont typeface="+mj-lt"/>
              <a:buAutoNum type="arabicPeriod"/>
            </a:pPr>
            <a:r>
              <a:rPr lang="es-MX" sz="1400" dirty="0" smtClean="0"/>
              <a:t>Responda </a:t>
            </a:r>
            <a:r>
              <a:rPr lang="es-MX" sz="1400" dirty="0"/>
              <a:t>en forma completa a las preguntas del entrevistador.</a:t>
            </a:r>
          </a:p>
          <a:p>
            <a:pPr marL="342900" indent="-342900" algn="just">
              <a:buFont typeface="+mj-lt"/>
              <a:buAutoNum type="arabicPeriod"/>
            </a:pPr>
            <a:r>
              <a:rPr lang="es-MX" sz="1400" dirty="0" smtClean="0"/>
              <a:t>Escuche </a:t>
            </a:r>
            <a:r>
              <a:rPr lang="es-MX" sz="1400" dirty="0"/>
              <a:t>al entrevistador. </a:t>
            </a:r>
            <a:r>
              <a:rPr lang="es-MX" sz="1400" dirty="0" smtClean="0"/>
              <a:t>Tómese </a:t>
            </a:r>
            <a:r>
              <a:rPr lang="es-MX" sz="1400" dirty="0"/>
              <a:t>tiempo para aclarar toda pregunta que no comprenda.</a:t>
            </a:r>
          </a:p>
          <a:p>
            <a:pPr marL="342900" indent="-342900" algn="just">
              <a:buFont typeface="+mj-lt"/>
              <a:buAutoNum type="arabicPeriod"/>
            </a:pPr>
            <a:r>
              <a:rPr lang="es-MX" sz="1400" dirty="0" smtClean="0"/>
              <a:t>Venda </a:t>
            </a:r>
            <a:r>
              <a:rPr lang="es-MX" sz="1400" dirty="0"/>
              <a:t>su competencia, no su necesidad de empleo.</a:t>
            </a:r>
          </a:p>
          <a:p>
            <a:pPr marL="342900" indent="-342900" algn="just">
              <a:buFont typeface="+mj-lt"/>
              <a:buAutoNum type="arabicPeriod"/>
            </a:pPr>
            <a:r>
              <a:rPr lang="es-MX" sz="1400" dirty="0" smtClean="0"/>
              <a:t>Haga </a:t>
            </a:r>
            <a:r>
              <a:rPr lang="es-MX" sz="1400" dirty="0"/>
              <a:t>preguntas durante la entrevista.</a:t>
            </a:r>
          </a:p>
          <a:p>
            <a:pPr marL="342900" indent="-342900" algn="just">
              <a:buFont typeface="+mj-lt"/>
              <a:buAutoNum type="arabicPeriod"/>
            </a:pPr>
            <a:r>
              <a:rPr lang="es-MX" sz="1400" dirty="0" smtClean="0"/>
              <a:t>Muestre </a:t>
            </a:r>
            <a:r>
              <a:rPr lang="es-MX" sz="1400" dirty="0"/>
              <a:t>interés por el trabajo diciendo: "Espero que me considere para este empleo" o "Estoy </a:t>
            </a:r>
            <a:r>
              <a:rPr lang="es-MX" sz="1400" dirty="0" smtClean="0"/>
              <a:t>muy interesado </a:t>
            </a:r>
            <a:r>
              <a:rPr lang="es-MX" sz="1400" dirty="0"/>
              <a:t>en este puesto porque</a:t>
            </a:r>
            <a:r>
              <a:rPr lang="es-MX" sz="1400" dirty="0" smtClean="0"/>
              <a:t>...“</a:t>
            </a:r>
          </a:p>
          <a:p>
            <a:pPr marL="342900" indent="-342900" algn="just">
              <a:buFont typeface="+mj-lt"/>
              <a:buAutoNum type="arabicPeriod"/>
            </a:pPr>
            <a:r>
              <a:rPr lang="es-MX" sz="1400" dirty="0"/>
              <a:t>Agradezca al entrevistador cuando la entrevista finalice.</a:t>
            </a:r>
          </a:p>
          <a:p>
            <a:pPr marL="342900" indent="-342900" algn="just">
              <a:buFont typeface="+mj-lt"/>
              <a:buAutoNum type="arabicPeriod"/>
            </a:pPr>
            <a:r>
              <a:rPr lang="es-MX" sz="1400" dirty="0"/>
              <a:t>Después de la entrevista, realice una llamada telefónica de seguimiento o envíe una carta de agradecimiento</a:t>
            </a:r>
            <a:r>
              <a:rPr lang="es-MX" sz="1400" dirty="0" smtClean="0"/>
              <a:t>.</a:t>
            </a:r>
            <a:endParaRPr lang="es-MX" sz="1400" dirty="0"/>
          </a:p>
        </p:txBody>
      </p:sp>
      <p:sp>
        <p:nvSpPr>
          <p:cNvPr id="11" name="10 Rectángulo"/>
          <p:cNvSpPr/>
          <p:nvPr/>
        </p:nvSpPr>
        <p:spPr>
          <a:xfrm>
            <a:off x="3858127" y="1268760"/>
            <a:ext cx="1350050" cy="400110"/>
          </a:xfrm>
          <a:prstGeom prst="rect">
            <a:avLst/>
          </a:prstGeom>
        </p:spPr>
        <p:txBody>
          <a:bodyPr wrap="none">
            <a:spAutoFit/>
          </a:bodyPr>
          <a:lstStyle/>
          <a:p>
            <a:pPr algn="ctr"/>
            <a:r>
              <a:rPr lang="es-MX" sz="2000" b="1" u="sng" dirty="0"/>
              <a:t>Qué hacer:</a:t>
            </a:r>
          </a:p>
        </p:txBody>
      </p:sp>
    </p:spTree>
    <p:extLst>
      <p:ext uri="{BB962C8B-B14F-4D97-AF65-F5344CB8AC3E}">
        <p14:creationId xmlns:p14="http://schemas.microsoft.com/office/powerpoint/2010/main" val="3644980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ChangeArrowheads="1"/>
          </p:cNvSpPr>
          <p:nvPr/>
        </p:nvSpPr>
        <p:spPr bwMode="auto">
          <a:xfrm>
            <a:off x="395288" y="116633"/>
            <a:ext cx="8424862" cy="61926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s-MX"/>
          </a:p>
        </p:txBody>
      </p:sp>
      <p:sp>
        <p:nvSpPr>
          <p:cNvPr id="230408" name="Rectangle 8"/>
          <p:cNvSpPr>
            <a:spLocks noChangeArrowheads="1"/>
          </p:cNvSpPr>
          <p:nvPr/>
        </p:nvSpPr>
        <p:spPr bwMode="auto">
          <a:xfrm>
            <a:off x="571472" y="627931"/>
            <a:ext cx="8064000" cy="5148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flatTx/>
          </a:bodyPr>
          <a:lstStyle/>
          <a:p>
            <a:endParaRPr lang="es-MX"/>
          </a:p>
        </p:txBody>
      </p:sp>
      <p:sp>
        <p:nvSpPr>
          <p:cNvPr id="230404" name="Line 4"/>
          <p:cNvSpPr>
            <a:spLocks noChangeShapeType="1"/>
          </p:cNvSpPr>
          <p:nvPr/>
        </p:nvSpPr>
        <p:spPr bwMode="auto">
          <a:xfrm>
            <a:off x="7467600" y="3752149"/>
            <a:ext cx="0" cy="268288"/>
          </a:xfrm>
          <a:prstGeom prst="line">
            <a:avLst/>
          </a:prstGeom>
          <a:noFill/>
          <a:ln w="38100">
            <a:solidFill>
              <a:srgbClr val="4D4D4D"/>
            </a:solidFill>
            <a:round/>
            <a:headEnd/>
            <a:tailEnd/>
          </a:ln>
          <a:effectLst/>
        </p:spPr>
        <p:txBody>
          <a:bodyPr/>
          <a:lstStyle/>
          <a:p>
            <a:endParaRPr lang="es-MX"/>
          </a:p>
        </p:txBody>
      </p:sp>
      <p:sp>
        <p:nvSpPr>
          <p:cNvPr id="230409" name="Rectangle 9"/>
          <p:cNvSpPr>
            <a:spLocks noChangeArrowheads="1"/>
          </p:cNvSpPr>
          <p:nvPr/>
        </p:nvSpPr>
        <p:spPr bwMode="auto">
          <a:xfrm>
            <a:off x="990585" y="2271005"/>
            <a:ext cx="1438275"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 sz="1400" b="1" dirty="0">
                <a:solidFill>
                  <a:schemeClr val="bg1"/>
                </a:solidFill>
                <a:latin typeface="Arial Narrow" pitchFamily="34" charset="0"/>
              </a:rPr>
              <a:t>INDUCCIÓN</a:t>
            </a:r>
          </a:p>
          <a:p>
            <a:pPr algn="ctr"/>
            <a:r>
              <a:rPr lang="es-ES_tradnl" sz="1400" b="1" dirty="0">
                <a:solidFill>
                  <a:schemeClr val="bg1"/>
                </a:solidFill>
                <a:latin typeface="Arial Narrow" pitchFamily="34" charset="0"/>
              </a:rPr>
              <a:t>INTEGRACIÓN</a:t>
            </a:r>
            <a:endParaRPr lang="es-ES" sz="1400" b="1" dirty="0">
              <a:solidFill>
                <a:schemeClr val="bg1"/>
              </a:solidFill>
              <a:latin typeface="Arial Narrow" pitchFamily="34" charset="0"/>
            </a:endParaRPr>
          </a:p>
        </p:txBody>
      </p:sp>
      <p:sp>
        <p:nvSpPr>
          <p:cNvPr id="230410" name="Rectangle 10"/>
          <p:cNvSpPr>
            <a:spLocks noChangeArrowheads="1"/>
          </p:cNvSpPr>
          <p:nvPr/>
        </p:nvSpPr>
        <p:spPr bwMode="auto">
          <a:xfrm>
            <a:off x="1835150" y="3487037"/>
            <a:ext cx="1577975" cy="6492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 sz="1400" b="1" dirty="0">
                <a:solidFill>
                  <a:schemeClr val="bg1"/>
                </a:solidFill>
                <a:latin typeface="Arial Narrow" pitchFamily="34" charset="0"/>
              </a:rPr>
              <a:t>CAPACITACIÓN</a:t>
            </a:r>
          </a:p>
        </p:txBody>
      </p:sp>
      <p:sp>
        <p:nvSpPr>
          <p:cNvPr id="230411" name="Rectangle 11"/>
          <p:cNvSpPr>
            <a:spLocks noChangeArrowheads="1"/>
          </p:cNvSpPr>
          <p:nvPr/>
        </p:nvSpPr>
        <p:spPr bwMode="auto">
          <a:xfrm>
            <a:off x="3117950" y="4999924"/>
            <a:ext cx="3240000" cy="684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 sz="1400" b="1" dirty="0">
                <a:solidFill>
                  <a:schemeClr val="bg1"/>
                </a:solidFill>
                <a:latin typeface="Arial Narrow" pitchFamily="34" charset="0"/>
              </a:rPr>
              <a:t>EMPLEADOS ADAPTADOS Y COMPETENTES </a:t>
            </a:r>
          </a:p>
          <a:p>
            <a:pPr algn="ctr"/>
            <a:r>
              <a:rPr lang="es-ES" sz="1400" b="1" dirty="0">
                <a:solidFill>
                  <a:schemeClr val="bg1"/>
                </a:solidFill>
                <a:latin typeface="Arial Narrow" pitchFamily="34" charset="0"/>
              </a:rPr>
              <a:t>CON HABILIDADES Y CONOCIMIENTOS </a:t>
            </a:r>
          </a:p>
          <a:p>
            <a:pPr algn="ctr"/>
            <a:r>
              <a:rPr lang="es-ES" sz="1400" b="1" dirty="0">
                <a:solidFill>
                  <a:schemeClr val="bg1"/>
                </a:solidFill>
                <a:latin typeface="Arial Narrow" pitchFamily="34" charset="0"/>
              </a:rPr>
              <a:t>ACTUALIZADOS, </a:t>
            </a:r>
            <a:r>
              <a:rPr lang="es-ES_tradnl" sz="1400" b="1" dirty="0">
                <a:solidFill>
                  <a:schemeClr val="bg1"/>
                </a:solidFill>
                <a:latin typeface="Arial Narrow" pitchFamily="34" charset="0"/>
              </a:rPr>
              <a:t>DE ALTO DESEMPEÑO</a:t>
            </a:r>
            <a:endParaRPr lang="es-ES" sz="1400" b="1" dirty="0">
              <a:solidFill>
                <a:schemeClr val="bg1"/>
              </a:solidFill>
              <a:latin typeface="Arial Narrow" pitchFamily="34" charset="0"/>
            </a:endParaRPr>
          </a:p>
        </p:txBody>
      </p:sp>
      <p:sp>
        <p:nvSpPr>
          <p:cNvPr id="230412" name="Line 12"/>
          <p:cNvSpPr>
            <a:spLocks noChangeShapeType="1"/>
          </p:cNvSpPr>
          <p:nvPr/>
        </p:nvSpPr>
        <p:spPr bwMode="auto">
          <a:xfrm>
            <a:off x="7925090" y="1199435"/>
            <a:ext cx="432000" cy="0"/>
          </a:xfrm>
          <a:prstGeom prst="line">
            <a:avLst/>
          </a:prstGeom>
          <a:noFill/>
          <a:ln w="38100">
            <a:solidFill>
              <a:schemeClr val="accent2">
                <a:lumMod val="40000"/>
                <a:lumOff val="60000"/>
              </a:schemeClr>
            </a:solidFill>
            <a:round/>
            <a:headEnd/>
            <a:tailEnd/>
          </a:ln>
          <a:effectLst/>
        </p:spPr>
        <p:txBody>
          <a:bodyPr/>
          <a:lstStyle/>
          <a:p>
            <a:endParaRPr lang="es-MX"/>
          </a:p>
        </p:txBody>
      </p:sp>
      <p:sp>
        <p:nvSpPr>
          <p:cNvPr id="230413" name="Line 13"/>
          <p:cNvSpPr>
            <a:spLocks noChangeShapeType="1"/>
          </p:cNvSpPr>
          <p:nvPr/>
        </p:nvSpPr>
        <p:spPr bwMode="auto">
          <a:xfrm>
            <a:off x="8358214" y="1199435"/>
            <a:ext cx="0" cy="648000"/>
          </a:xfrm>
          <a:prstGeom prst="line">
            <a:avLst/>
          </a:prstGeom>
          <a:noFill/>
          <a:ln w="38100">
            <a:solidFill>
              <a:schemeClr val="accent2">
                <a:lumMod val="40000"/>
                <a:lumOff val="60000"/>
              </a:schemeClr>
            </a:solidFill>
            <a:round/>
            <a:headEnd/>
            <a:tailEnd/>
          </a:ln>
          <a:effectLst/>
        </p:spPr>
        <p:txBody>
          <a:bodyPr/>
          <a:lstStyle/>
          <a:p>
            <a:endParaRPr lang="es-MX"/>
          </a:p>
        </p:txBody>
      </p:sp>
      <p:sp>
        <p:nvSpPr>
          <p:cNvPr id="230414" name="Line 14"/>
          <p:cNvSpPr>
            <a:spLocks noChangeShapeType="1"/>
          </p:cNvSpPr>
          <p:nvPr/>
        </p:nvSpPr>
        <p:spPr bwMode="auto">
          <a:xfrm>
            <a:off x="5072066" y="1199435"/>
            <a:ext cx="1295400" cy="0"/>
          </a:xfrm>
          <a:prstGeom prst="line">
            <a:avLst/>
          </a:prstGeom>
          <a:noFill/>
          <a:ln w="38100">
            <a:solidFill>
              <a:schemeClr val="accent2">
                <a:lumMod val="40000"/>
                <a:lumOff val="60000"/>
              </a:schemeClr>
            </a:solidFill>
            <a:round/>
            <a:headEnd/>
            <a:tailEnd type="triangle" w="med" len="med"/>
          </a:ln>
          <a:effectLst/>
        </p:spPr>
        <p:txBody>
          <a:bodyPr/>
          <a:lstStyle/>
          <a:p>
            <a:endParaRPr lang="es-MX"/>
          </a:p>
        </p:txBody>
      </p:sp>
      <p:sp>
        <p:nvSpPr>
          <p:cNvPr id="230415" name="Line 15"/>
          <p:cNvSpPr>
            <a:spLocks noChangeShapeType="1"/>
          </p:cNvSpPr>
          <p:nvPr/>
        </p:nvSpPr>
        <p:spPr bwMode="auto">
          <a:xfrm flipH="1">
            <a:off x="1692275" y="1831274"/>
            <a:ext cx="6660000" cy="0"/>
          </a:xfrm>
          <a:prstGeom prst="line">
            <a:avLst/>
          </a:prstGeom>
          <a:noFill/>
          <a:ln w="38100">
            <a:solidFill>
              <a:schemeClr val="accent2">
                <a:lumMod val="40000"/>
                <a:lumOff val="60000"/>
              </a:schemeClr>
            </a:solidFill>
            <a:round/>
            <a:headEnd/>
            <a:tailEnd type="triangle" w="med" len="med"/>
          </a:ln>
          <a:effectLst/>
        </p:spPr>
        <p:txBody>
          <a:bodyPr/>
          <a:lstStyle/>
          <a:p>
            <a:endParaRPr lang="es-MX"/>
          </a:p>
        </p:txBody>
      </p:sp>
      <p:sp>
        <p:nvSpPr>
          <p:cNvPr id="230416" name="Line 16"/>
          <p:cNvSpPr>
            <a:spLocks noChangeShapeType="1"/>
          </p:cNvSpPr>
          <p:nvPr/>
        </p:nvSpPr>
        <p:spPr bwMode="auto">
          <a:xfrm>
            <a:off x="7605713" y="26058813"/>
            <a:ext cx="0" cy="268287"/>
          </a:xfrm>
          <a:prstGeom prst="line">
            <a:avLst/>
          </a:prstGeom>
          <a:noFill/>
          <a:ln w="28575">
            <a:solidFill>
              <a:srgbClr val="4D4D4D"/>
            </a:solidFill>
            <a:round/>
            <a:headEnd/>
            <a:tailEnd type="triangle" w="med" len="med"/>
          </a:ln>
          <a:effectLst/>
        </p:spPr>
        <p:txBody>
          <a:bodyPr/>
          <a:lstStyle/>
          <a:p>
            <a:endParaRPr lang="es-MX"/>
          </a:p>
        </p:txBody>
      </p:sp>
      <p:sp>
        <p:nvSpPr>
          <p:cNvPr id="230417" name="Line 17"/>
          <p:cNvSpPr>
            <a:spLocks noChangeShapeType="1"/>
          </p:cNvSpPr>
          <p:nvPr/>
        </p:nvSpPr>
        <p:spPr bwMode="auto">
          <a:xfrm flipV="1">
            <a:off x="2411413" y="2623437"/>
            <a:ext cx="1152525" cy="0"/>
          </a:xfrm>
          <a:prstGeom prst="line">
            <a:avLst/>
          </a:prstGeom>
          <a:noFill/>
          <a:ln w="31750">
            <a:solidFill>
              <a:schemeClr val="accent2">
                <a:lumMod val="40000"/>
                <a:lumOff val="60000"/>
              </a:schemeClr>
            </a:solidFill>
            <a:round/>
            <a:headEnd/>
            <a:tailEnd type="triangle" w="med" len="med"/>
          </a:ln>
          <a:effectLst/>
        </p:spPr>
        <p:txBody>
          <a:bodyPr/>
          <a:lstStyle/>
          <a:p>
            <a:endParaRPr lang="es-MX"/>
          </a:p>
        </p:txBody>
      </p:sp>
      <p:sp>
        <p:nvSpPr>
          <p:cNvPr id="230418" name="Rectangle 18"/>
          <p:cNvSpPr>
            <a:spLocks noChangeArrowheads="1"/>
          </p:cNvSpPr>
          <p:nvPr/>
        </p:nvSpPr>
        <p:spPr bwMode="auto">
          <a:xfrm>
            <a:off x="3563938" y="2263074"/>
            <a:ext cx="1584325" cy="6492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_tradnl" sz="1400" b="1" dirty="0">
                <a:solidFill>
                  <a:schemeClr val="bg1"/>
                </a:solidFill>
                <a:latin typeface="Arial Narrow" pitchFamily="34" charset="0"/>
              </a:rPr>
              <a:t>MOTIVACIÓN</a:t>
            </a:r>
            <a:endParaRPr lang="es-ES" dirty="0"/>
          </a:p>
        </p:txBody>
      </p:sp>
      <p:sp>
        <p:nvSpPr>
          <p:cNvPr id="230419" name="Rectangle 19"/>
          <p:cNvSpPr>
            <a:spLocks noChangeArrowheads="1"/>
          </p:cNvSpPr>
          <p:nvPr/>
        </p:nvSpPr>
        <p:spPr bwMode="auto">
          <a:xfrm>
            <a:off x="4140200" y="3487037"/>
            <a:ext cx="1584325"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 sz="1400" b="1" dirty="0">
                <a:solidFill>
                  <a:schemeClr val="bg1"/>
                </a:solidFill>
                <a:latin typeface="Arial Narrow" pitchFamily="34" charset="0"/>
              </a:rPr>
              <a:t>EVALUACIÓN</a:t>
            </a:r>
          </a:p>
          <a:p>
            <a:pPr algn="ctr"/>
            <a:r>
              <a:rPr lang="es-ES_tradnl" sz="1400" b="1" dirty="0">
                <a:solidFill>
                  <a:schemeClr val="bg1"/>
                </a:solidFill>
                <a:latin typeface="Arial Narrow" pitchFamily="34" charset="0"/>
              </a:rPr>
              <a:t>DEL DESEMPEÑO</a:t>
            </a:r>
            <a:endParaRPr lang="es-ES" dirty="0"/>
          </a:p>
        </p:txBody>
      </p:sp>
      <p:sp>
        <p:nvSpPr>
          <p:cNvPr id="230420" name="Rectangle 20"/>
          <p:cNvSpPr>
            <a:spLocks noChangeArrowheads="1"/>
          </p:cNvSpPr>
          <p:nvPr/>
        </p:nvSpPr>
        <p:spPr bwMode="auto">
          <a:xfrm>
            <a:off x="6011863" y="2263074"/>
            <a:ext cx="1508125"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_tradnl" sz="1400" b="1">
                <a:solidFill>
                  <a:schemeClr val="bg1"/>
                </a:solidFill>
                <a:latin typeface="Arial Narrow" pitchFamily="34" charset="0"/>
              </a:rPr>
              <a:t>REMUNERACIÓN</a:t>
            </a:r>
            <a:endParaRPr lang="es-ES"/>
          </a:p>
        </p:txBody>
      </p:sp>
      <p:sp>
        <p:nvSpPr>
          <p:cNvPr id="230421" name="Rectangle 21"/>
          <p:cNvSpPr>
            <a:spLocks noChangeArrowheads="1"/>
          </p:cNvSpPr>
          <p:nvPr/>
        </p:nvSpPr>
        <p:spPr bwMode="auto">
          <a:xfrm>
            <a:off x="6592888" y="3487037"/>
            <a:ext cx="1508125" cy="5762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_tradnl" sz="1400" b="1">
                <a:solidFill>
                  <a:schemeClr val="bg1"/>
                </a:solidFill>
                <a:latin typeface="Arial Narrow" pitchFamily="34" charset="0"/>
              </a:rPr>
              <a:t>DESARROLLO</a:t>
            </a:r>
            <a:endParaRPr lang="es-ES"/>
          </a:p>
        </p:txBody>
      </p:sp>
      <p:sp>
        <p:nvSpPr>
          <p:cNvPr id="230422" name="Rectangle 22"/>
          <p:cNvSpPr>
            <a:spLocks noChangeArrowheads="1"/>
          </p:cNvSpPr>
          <p:nvPr/>
        </p:nvSpPr>
        <p:spPr bwMode="auto">
          <a:xfrm>
            <a:off x="684213" y="4999924"/>
            <a:ext cx="1908000" cy="684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 sz="1400" b="1" dirty="0">
                <a:solidFill>
                  <a:schemeClr val="bg1"/>
                </a:solidFill>
                <a:latin typeface="Arial Narrow" pitchFamily="34" charset="0"/>
              </a:rPr>
              <a:t>BUENAS RELACIONES </a:t>
            </a:r>
          </a:p>
          <a:p>
            <a:pPr algn="ctr"/>
            <a:r>
              <a:rPr lang="es-ES_tradnl" sz="1400" b="1" dirty="0">
                <a:solidFill>
                  <a:schemeClr val="bg1"/>
                </a:solidFill>
                <a:latin typeface="Arial Narrow" pitchFamily="34" charset="0"/>
              </a:rPr>
              <a:t>Y CLIMA LABORAL</a:t>
            </a:r>
            <a:endParaRPr lang="es-ES" dirty="0"/>
          </a:p>
        </p:txBody>
      </p:sp>
      <p:sp>
        <p:nvSpPr>
          <p:cNvPr id="230423" name="AutoShape 23"/>
          <p:cNvSpPr>
            <a:spLocks noChangeArrowheads="1"/>
          </p:cNvSpPr>
          <p:nvPr/>
        </p:nvSpPr>
        <p:spPr bwMode="auto">
          <a:xfrm>
            <a:off x="2735796" y="5877520"/>
            <a:ext cx="3672408" cy="431800"/>
          </a:xfrm>
          <a:prstGeom prst="rightArrow">
            <a:avLst>
              <a:gd name="adj1" fmla="val 50000"/>
              <a:gd name="adj2" fmla="val 213699"/>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s-ES_tradnl" sz="1300" b="1" dirty="0" smtClean="0">
                <a:solidFill>
                  <a:schemeClr val="bg1"/>
                </a:solidFill>
                <a:latin typeface="Arial Narrow" pitchFamily="34" charset="0"/>
              </a:rPr>
              <a:t>DESARROLLO DEL PROFESIONAL</a:t>
            </a:r>
            <a:endParaRPr lang="es-ES" sz="1300" b="1" dirty="0">
              <a:solidFill>
                <a:schemeClr val="bg1"/>
              </a:solidFill>
              <a:latin typeface="Arial Narrow" pitchFamily="34" charset="0"/>
            </a:endParaRPr>
          </a:p>
        </p:txBody>
      </p:sp>
      <p:sp>
        <p:nvSpPr>
          <p:cNvPr id="230424" name="Rectangle 24"/>
          <p:cNvSpPr>
            <a:spLocks noChangeArrowheads="1"/>
          </p:cNvSpPr>
          <p:nvPr/>
        </p:nvSpPr>
        <p:spPr bwMode="auto">
          <a:xfrm>
            <a:off x="6588125" y="4999924"/>
            <a:ext cx="1656000" cy="684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 sz="1400" b="1" dirty="0">
                <a:solidFill>
                  <a:schemeClr val="bg1"/>
                </a:solidFill>
                <a:latin typeface="Arial Narrow" pitchFamily="34" charset="0"/>
              </a:rPr>
              <a:t>PRODUCTIVIDAD ,</a:t>
            </a:r>
          </a:p>
          <a:p>
            <a:pPr algn="ctr"/>
            <a:r>
              <a:rPr lang="es-ES_tradnl" sz="1400" b="1" dirty="0">
                <a:solidFill>
                  <a:schemeClr val="bg1"/>
                </a:solidFill>
                <a:latin typeface="Arial Narrow" pitchFamily="34" charset="0"/>
              </a:rPr>
              <a:t>COMPETITIVIDAD Y</a:t>
            </a:r>
          </a:p>
          <a:p>
            <a:pPr algn="ctr"/>
            <a:r>
              <a:rPr lang="es-ES_tradnl" sz="1400" b="1" dirty="0">
                <a:solidFill>
                  <a:schemeClr val="bg1"/>
                </a:solidFill>
                <a:latin typeface="Arial Narrow" pitchFamily="34" charset="0"/>
              </a:rPr>
              <a:t>RENTABI LIDAD</a:t>
            </a:r>
            <a:endParaRPr lang="es-ES" dirty="0"/>
          </a:p>
        </p:txBody>
      </p:sp>
      <p:sp>
        <p:nvSpPr>
          <p:cNvPr id="230425" name="Line 25"/>
          <p:cNvSpPr>
            <a:spLocks noChangeShapeType="1"/>
          </p:cNvSpPr>
          <p:nvPr/>
        </p:nvSpPr>
        <p:spPr bwMode="auto">
          <a:xfrm>
            <a:off x="2339975" y="1270873"/>
            <a:ext cx="1223963" cy="0"/>
          </a:xfrm>
          <a:prstGeom prst="line">
            <a:avLst/>
          </a:prstGeom>
          <a:noFill/>
          <a:ln w="38100">
            <a:solidFill>
              <a:schemeClr val="accent2">
                <a:lumMod val="40000"/>
                <a:lumOff val="60000"/>
              </a:schemeClr>
            </a:solidFill>
            <a:round/>
            <a:headEnd/>
            <a:tailEnd type="triangle" w="med" len="med"/>
          </a:ln>
          <a:effectLst/>
        </p:spPr>
        <p:txBody>
          <a:bodyPr/>
          <a:lstStyle/>
          <a:p>
            <a:endParaRPr lang="es-MX"/>
          </a:p>
        </p:txBody>
      </p:sp>
      <p:sp>
        <p:nvSpPr>
          <p:cNvPr id="230427" name="Line 27"/>
          <p:cNvSpPr>
            <a:spLocks noChangeShapeType="1"/>
          </p:cNvSpPr>
          <p:nvPr/>
        </p:nvSpPr>
        <p:spPr bwMode="auto">
          <a:xfrm>
            <a:off x="1692275" y="1839005"/>
            <a:ext cx="0" cy="432000"/>
          </a:xfrm>
          <a:prstGeom prst="line">
            <a:avLst/>
          </a:prstGeom>
          <a:noFill/>
          <a:ln w="31750">
            <a:solidFill>
              <a:schemeClr val="accent2">
                <a:lumMod val="40000"/>
                <a:lumOff val="60000"/>
              </a:schemeClr>
            </a:solidFill>
            <a:round/>
            <a:headEnd/>
            <a:tailEnd type="triangle" w="med" len="med"/>
          </a:ln>
          <a:effectLst/>
        </p:spPr>
        <p:txBody>
          <a:bodyPr/>
          <a:lstStyle/>
          <a:p>
            <a:endParaRPr lang="es-MX"/>
          </a:p>
        </p:txBody>
      </p:sp>
      <p:sp>
        <p:nvSpPr>
          <p:cNvPr id="230428" name="Line 28"/>
          <p:cNvSpPr>
            <a:spLocks noChangeShapeType="1"/>
          </p:cNvSpPr>
          <p:nvPr/>
        </p:nvSpPr>
        <p:spPr bwMode="auto">
          <a:xfrm flipV="1">
            <a:off x="3419475" y="3775962"/>
            <a:ext cx="720725" cy="0"/>
          </a:xfrm>
          <a:prstGeom prst="line">
            <a:avLst/>
          </a:prstGeom>
          <a:noFill/>
          <a:ln w="31750">
            <a:solidFill>
              <a:schemeClr val="accent2">
                <a:lumMod val="40000"/>
                <a:lumOff val="60000"/>
              </a:schemeClr>
            </a:solidFill>
            <a:round/>
            <a:headEnd/>
            <a:tailEnd type="triangle" w="med" len="med"/>
          </a:ln>
          <a:effectLst/>
        </p:spPr>
        <p:txBody>
          <a:bodyPr/>
          <a:lstStyle/>
          <a:p>
            <a:endParaRPr lang="es-MX"/>
          </a:p>
        </p:txBody>
      </p:sp>
      <p:sp>
        <p:nvSpPr>
          <p:cNvPr id="230429" name="Line 29"/>
          <p:cNvSpPr>
            <a:spLocks noChangeShapeType="1"/>
          </p:cNvSpPr>
          <p:nvPr/>
        </p:nvSpPr>
        <p:spPr bwMode="auto">
          <a:xfrm flipV="1">
            <a:off x="5148263" y="2623437"/>
            <a:ext cx="792162" cy="0"/>
          </a:xfrm>
          <a:prstGeom prst="line">
            <a:avLst/>
          </a:prstGeom>
          <a:noFill/>
          <a:ln w="31750">
            <a:solidFill>
              <a:schemeClr val="accent2">
                <a:lumMod val="40000"/>
                <a:lumOff val="60000"/>
              </a:schemeClr>
            </a:solidFill>
            <a:round/>
            <a:headEnd/>
            <a:tailEnd type="triangle" w="med" len="med"/>
          </a:ln>
          <a:effectLst/>
        </p:spPr>
        <p:txBody>
          <a:bodyPr/>
          <a:lstStyle/>
          <a:p>
            <a:endParaRPr lang="es-MX"/>
          </a:p>
        </p:txBody>
      </p:sp>
      <p:sp>
        <p:nvSpPr>
          <p:cNvPr id="230430" name="Line 30"/>
          <p:cNvSpPr>
            <a:spLocks noChangeShapeType="1"/>
          </p:cNvSpPr>
          <p:nvPr/>
        </p:nvSpPr>
        <p:spPr bwMode="auto">
          <a:xfrm flipV="1">
            <a:off x="5724525" y="3775962"/>
            <a:ext cx="935038" cy="0"/>
          </a:xfrm>
          <a:prstGeom prst="line">
            <a:avLst/>
          </a:prstGeom>
          <a:noFill/>
          <a:ln w="31750">
            <a:solidFill>
              <a:schemeClr val="accent2">
                <a:lumMod val="40000"/>
                <a:lumOff val="60000"/>
              </a:schemeClr>
            </a:solidFill>
            <a:round/>
            <a:headEnd/>
            <a:tailEnd type="triangle" w="med" len="med"/>
          </a:ln>
          <a:effectLst/>
        </p:spPr>
        <p:txBody>
          <a:bodyPr/>
          <a:lstStyle/>
          <a:p>
            <a:endParaRPr lang="es-MX"/>
          </a:p>
        </p:txBody>
      </p:sp>
      <p:sp>
        <p:nvSpPr>
          <p:cNvPr id="230431" name="Line 31"/>
          <p:cNvSpPr>
            <a:spLocks noChangeShapeType="1"/>
          </p:cNvSpPr>
          <p:nvPr/>
        </p:nvSpPr>
        <p:spPr bwMode="auto">
          <a:xfrm>
            <a:off x="1692275" y="2983799"/>
            <a:ext cx="0" cy="1871663"/>
          </a:xfrm>
          <a:prstGeom prst="line">
            <a:avLst/>
          </a:prstGeom>
          <a:noFill/>
          <a:ln w="31750">
            <a:solidFill>
              <a:schemeClr val="accent2">
                <a:lumMod val="40000"/>
                <a:lumOff val="60000"/>
              </a:schemeClr>
            </a:solidFill>
            <a:round/>
            <a:headEnd/>
            <a:tailEnd type="triangle" w="med" len="med"/>
          </a:ln>
          <a:effectLst/>
        </p:spPr>
        <p:txBody>
          <a:bodyPr/>
          <a:lstStyle/>
          <a:p>
            <a:endParaRPr lang="es-MX"/>
          </a:p>
        </p:txBody>
      </p:sp>
      <p:sp>
        <p:nvSpPr>
          <p:cNvPr id="230432" name="Line 32"/>
          <p:cNvSpPr>
            <a:spLocks noChangeShapeType="1"/>
          </p:cNvSpPr>
          <p:nvPr/>
        </p:nvSpPr>
        <p:spPr bwMode="auto">
          <a:xfrm flipV="1">
            <a:off x="3851275" y="2912362"/>
            <a:ext cx="0" cy="863600"/>
          </a:xfrm>
          <a:prstGeom prst="line">
            <a:avLst/>
          </a:prstGeom>
          <a:noFill/>
          <a:ln w="31750">
            <a:solidFill>
              <a:schemeClr val="accent2">
                <a:lumMod val="40000"/>
                <a:lumOff val="60000"/>
              </a:schemeClr>
            </a:solidFill>
            <a:round/>
            <a:headEnd/>
            <a:tailEnd type="triangle" w="med" len="med"/>
          </a:ln>
          <a:effectLst/>
        </p:spPr>
        <p:txBody>
          <a:bodyPr/>
          <a:lstStyle/>
          <a:p>
            <a:endParaRPr lang="es-MX"/>
          </a:p>
        </p:txBody>
      </p:sp>
      <p:sp>
        <p:nvSpPr>
          <p:cNvPr id="230433" name="Line 33"/>
          <p:cNvSpPr>
            <a:spLocks noChangeShapeType="1"/>
          </p:cNvSpPr>
          <p:nvPr/>
        </p:nvSpPr>
        <p:spPr bwMode="auto">
          <a:xfrm flipV="1">
            <a:off x="6300788" y="2912362"/>
            <a:ext cx="0" cy="863600"/>
          </a:xfrm>
          <a:prstGeom prst="line">
            <a:avLst/>
          </a:prstGeom>
          <a:noFill/>
          <a:ln w="31750">
            <a:solidFill>
              <a:schemeClr val="bg1"/>
            </a:solidFill>
            <a:round/>
            <a:headEnd/>
            <a:tailEnd type="triangle" w="med" len="med"/>
          </a:ln>
          <a:effectLst/>
        </p:spPr>
        <p:txBody>
          <a:bodyPr/>
          <a:lstStyle/>
          <a:p>
            <a:endParaRPr lang="es-MX"/>
          </a:p>
        </p:txBody>
      </p:sp>
      <p:sp>
        <p:nvSpPr>
          <p:cNvPr id="230435" name="Line 35"/>
          <p:cNvSpPr>
            <a:spLocks noChangeShapeType="1"/>
          </p:cNvSpPr>
          <p:nvPr/>
        </p:nvSpPr>
        <p:spPr bwMode="auto">
          <a:xfrm flipH="1">
            <a:off x="7380288" y="4136324"/>
            <a:ext cx="0" cy="719138"/>
          </a:xfrm>
          <a:prstGeom prst="line">
            <a:avLst/>
          </a:prstGeom>
          <a:noFill/>
          <a:ln w="31750">
            <a:solidFill>
              <a:schemeClr val="bg1"/>
            </a:solidFill>
            <a:round/>
            <a:headEnd/>
            <a:tailEnd type="triangle" w="med" len="med"/>
          </a:ln>
          <a:effectLst/>
        </p:spPr>
        <p:txBody>
          <a:bodyPr/>
          <a:lstStyle/>
          <a:p>
            <a:endParaRPr lang="es-MX"/>
          </a:p>
        </p:txBody>
      </p:sp>
      <p:sp>
        <p:nvSpPr>
          <p:cNvPr id="230436" name="Line 36"/>
          <p:cNvSpPr>
            <a:spLocks noChangeShapeType="1"/>
          </p:cNvSpPr>
          <p:nvPr/>
        </p:nvSpPr>
        <p:spPr bwMode="auto">
          <a:xfrm>
            <a:off x="4932363" y="4136324"/>
            <a:ext cx="0" cy="719138"/>
          </a:xfrm>
          <a:prstGeom prst="line">
            <a:avLst/>
          </a:prstGeom>
          <a:noFill/>
          <a:ln w="31750">
            <a:solidFill>
              <a:schemeClr val="accent2">
                <a:lumMod val="40000"/>
                <a:lumOff val="60000"/>
              </a:schemeClr>
            </a:solidFill>
            <a:round/>
            <a:headEnd/>
            <a:tailEnd type="triangle" w="med" len="med"/>
          </a:ln>
          <a:effectLst/>
        </p:spPr>
        <p:txBody>
          <a:bodyPr/>
          <a:lstStyle/>
          <a:p>
            <a:endParaRPr lang="es-MX"/>
          </a:p>
        </p:txBody>
      </p:sp>
      <p:sp>
        <p:nvSpPr>
          <p:cNvPr id="230437" name="Line 37"/>
          <p:cNvSpPr>
            <a:spLocks noChangeShapeType="1"/>
          </p:cNvSpPr>
          <p:nvPr/>
        </p:nvSpPr>
        <p:spPr bwMode="auto">
          <a:xfrm>
            <a:off x="2484438" y="4207762"/>
            <a:ext cx="0" cy="647700"/>
          </a:xfrm>
          <a:prstGeom prst="line">
            <a:avLst/>
          </a:prstGeom>
          <a:noFill/>
          <a:ln w="31750">
            <a:solidFill>
              <a:schemeClr val="accent2">
                <a:lumMod val="40000"/>
                <a:lumOff val="60000"/>
              </a:schemeClr>
            </a:solidFill>
            <a:round/>
            <a:headEnd/>
            <a:tailEnd type="triangle" w="med" len="med"/>
          </a:ln>
          <a:effectLst/>
        </p:spPr>
        <p:txBody>
          <a:bodyPr/>
          <a:lstStyle/>
          <a:p>
            <a:endParaRPr lang="es-MX"/>
          </a:p>
        </p:txBody>
      </p:sp>
      <p:sp>
        <p:nvSpPr>
          <p:cNvPr id="230438" name="Line 38"/>
          <p:cNvSpPr>
            <a:spLocks noChangeShapeType="1"/>
          </p:cNvSpPr>
          <p:nvPr/>
        </p:nvSpPr>
        <p:spPr bwMode="auto">
          <a:xfrm>
            <a:off x="1547813" y="4855462"/>
            <a:ext cx="5976937" cy="0"/>
          </a:xfrm>
          <a:prstGeom prst="line">
            <a:avLst/>
          </a:prstGeom>
          <a:noFill/>
          <a:ln w="28575">
            <a:solidFill>
              <a:schemeClr val="accent2">
                <a:lumMod val="40000"/>
                <a:lumOff val="60000"/>
              </a:schemeClr>
            </a:solidFill>
            <a:round/>
            <a:headEnd/>
            <a:tailEnd/>
          </a:ln>
          <a:effectLst/>
        </p:spPr>
        <p:txBody>
          <a:bodyPr/>
          <a:lstStyle/>
          <a:p>
            <a:endParaRPr lang="es-MX"/>
          </a:p>
        </p:txBody>
      </p:sp>
      <p:sp>
        <p:nvSpPr>
          <p:cNvPr id="230439" name="Line 39"/>
          <p:cNvSpPr>
            <a:spLocks noChangeShapeType="1"/>
          </p:cNvSpPr>
          <p:nvPr/>
        </p:nvSpPr>
        <p:spPr bwMode="auto">
          <a:xfrm>
            <a:off x="1547813" y="4855462"/>
            <a:ext cx="0" cy="144462"/>
          </a:xfrm>
          <a:prstGeom prst="line">
            <a:avLst/>
          </a:prstGeom>
          <a:noFill/>
          <a:ln w="28575">
            <a:solidFill>
              <a:schemeClr val="bg1"/>
            </a:solidFill>
            <a:round/>
            <a:headEnd/>
            <a:tailEnd type="triangle" w="med" len="med"/>
          </a:ln>
          <a:effectLst/>
        </p:spPr>
        <p:txBody>
          <a:bodyPr/>
          <a:lstStyle/>
          <a:p>
            <a:endParaRPr lang="es-MX"/>
          </a:p>
        </p:txBody>
      </p:sp>
      <p:sp>
        <p:nvSpPr>
          <p:cNvPr id="230440" name="Line 40"/>
          <p:cNvSpPr>
            <a:spLocks noChangeShapeType="1"/>
          </p:cNvSpPr>
          <p:nvPr/>
        </p:nvSpPr>
        <p:spPr bwMode="auto">
          <a:xfrm>
            <a:off x="4572000" y="4855462"/>
            <a:ext cx="0" cy="144462"/>
          </a:xfrm>
          <a:prstGeom prst="line">
            <a:avLst/>
          </a:prstGeom>
          <a:noFill/>
          <a:ln w="28575">
            <a:solidFill>
              <a:schemeClr val="accent2">
                <a:lumMod val="40000"/>
                <a:lumOff val="60000"/>
              </a:schemeClr>
            </a:solidFill>
            <a:round/>
            <a:headEnd/>
            <a:tailEnd type="triangle" w="med" len="med"/>
          </a:ln>
          <a:effectLst/>
        </p:spPr>
        <p:txBody>
          <a:bodyPr/>
          <a:lstStyle/>
          <a:p>
            <a:endParaRPr lang="es-MX"/>
          </a:p>
        </p:txBody>
      </p:sp>
      <p:sp>
        <p:nvSpPr>
          <p:cNvPr id="230441" name="Line 41"/>
          <p:cNvSpPr>
            <a:spLocks noChangeShapeType="1"/>
          </p:cNvSpPr>
          <p:nvPr/>
        </p:nvSpPr>
        <p:spPr bwMode="auto">
          <a:xfrm>
            <a:off x="7524750" y="4855462"/>
            <a:ext cx="0" cy="144462"/>
          </a:xfrm>
          <a:prstGeom prst="line">
            <a:avLst/>
          </a:prstGeom>
          <a:noFill/>
          <a:ln w="28575">
            <a:solidFill>
              <a:schemeClr val="bg1"/>
            </a:solidFill>
            <a:round/>
            <a:headEnd/>
            <a:tailEnd type="triangle" w="med" len="med"/>
          </a:ln>
          <a:effectLst/>
        </p:spPr>
        <p:txBody>
          <a:bodyPr/>
          <a:lstStyle/>
          <a:p>
            <a:endParaRPr lang="es-MX"/>
          </a:p>
        </p:txBody>
      </p:sp>
      <p:sp>
        <p:nvSpPr>
          <p:cNvPr id="230442" name="Line 42"/>
          <p:cNvSpPr>
            <a:spLocks noChangeShapeType="1"/>
          </p:cNvSpPr>
          <p:nvPr/>
        </p:nvSpPr>
        <p:spPr bwMode="auto">
          <a:xfrm>
            <a:off x="3851275" y="3775962"/>
            <a:ext cx="0" cy="1079500"/>
          </a:xfrm>
          <a:prstGeom prst="line">
            <a:avLst/>
          </a:prstGeom>
          <a:noFill/>
          <a:ln w="28575">
            <a:solidFill>
              <a:schemeClr val="accent2">
                <a:lumMod val="40000"/>
                <a:lumOff val="60000"/>
              </a:schemeClr>
            </a:solidFill>
            <a:round/>
            <a:headEnd/>
            <a:tailEnd type="triangle" w="med" len="med"/>
          </a:ln>
          <a:effectLst/>
        </p:spPr>
        <p:txBody>
          <a:bodyPr/>
          <a:lstStyle/>
          <a:p>
            <a:endParaRPr lang="es-MX"/>
          </a:p>
        </p:txBody>
      </p:sp>
      <p:sp>
        <p:nvSpPr>
          <p:cNvPr id="230443" name="Line 43"/>
          <p:cNvSpPr>
            <a:spLocks noChangeShapeType="1"/>
          </p:cNvSpPr>
          <p:nvPr/>
        </p:nvSpPr>
        <p:spPr bwMode="auto">
          <a:xfrm>
            <a:off x="6300788" y="3775962"/>
            <a:ext cx="0" cy="1079500"/>
          </a:xfrm>
          <a:prstGeom prst="line">
            <a:avLst/>
          </a:prstGeom>
          <a:noFill/>
          <a:ln w="28575">
            <a:solidFill>
              <a:schemeClr val="accent2">
                <a:lumMod val="40000"/>
                <a:lumOff val="60000"/>
              </a:schemeClr>
            </a:solidFill>
            <a:round/>
            <a:headEnd/>
            <a:tailEnd type="triangle" w="med" len="med"/>
          </a:ln>
          <a:effectLst/>
        </p:spPr>
        <p:txBody>
          <a:bodyPr/>
          <a:lstStyle/>
          <a:p>
            <a:endParaRPr lang="es-MX"/>
          </a:p>
        </p:txBody>
      </p:sp>
      <p:sp>
        <p:nvSpPr>
          <p:cNvPr id="230405" name="Rectangle 5"/>
          <p:cNvSpPr>
            <a:spLocks noChangeArrowheads="1"/>
          </p:cNvSpPr>
          <p:nvPr/>
        </p:nvSpPr>
        <p:spPr bwMode="auto">
          <a:xfrm>
            <a:off x="916860" y="913683"/>
            <a:ext cx="1512000" cy="648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 sz="1400" b="1" dirty="0" smtClean="0">
                <a:solidFill>
                  <a:schemeClr val="bg1"/>
                </a:solidFill>
                <a:latin typeface="Arial Narrow" pitchFamily="34" charset="0"/>
              </a:rPr>
              <a:t>REQUERIMIENTOS</a:t>
            </a:r>
          </a:p>
          <a:p>
            <a:pPr algn="ctr"/>
            <a:r>
              <a:rPr lang="es-ES" sz="1400" b="1" dirty="0" smtClean="0">
                <a:solidFill>
                  <a:schemeClr val="bg1"/>
                </a:solidFill>
                <a:latin typeface="Arial Narrow" pitchFamily="34" charset="0"/>
              </a:rPr>
              <a:t>DE PERSONAL</a:t>
            </a:r>
            <a:endParaRPr lang="es-ES" sz="1400" b="1" dirty="0">
              <a:solidFill>
                <a:schemeClr val="bg1"/>
              </a:solidFill>
              <a:latin typeface="Arial Narrow" pitchFamily="34" charset="0"/>
            </a:endParaRPr>
          </a:p>
        </p:txBody>
      </p:sp>
      <p:sp>
        <p:nvSpPr>
          <p:cNvPr id="230406" name="Rectangle 6"/>
          <p:cNvSpPr>
            <a:spLocks noChangeArrowheads="1"/>
          </p:cNvSpPr>
          <p:nvPr/>
        </p:nvSpPr>
        <p:spPr bwMode="auto">
          <a:xfrm>
            <a:off x="3563938" y="908625"/>
            <a:ext cx="1476000" cy="648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r>
              <a:rPr lang="es-ES" sz="1400" b="1" dirty="0">
                <a:solidFill>
                  <a:schemeClr val="bg1"/>
                </a:solidFill>
                <a:latin typeface="Arial Narrow" pitchFamily="34" charset="0"/>
              </a:rPr>
              <a:t>RECLUTAMIENTO</a:t>
            </a:r>
          </a:p>
          <a:p>
            <a:pPr algn="ctr"/>
            <a:r>
              <a:rPr lang="es-ES_tradnl" sz="1400" b="1" dirty="0">
                <a:solidFill>
                  <a:schemeClr val="bg1"/>
                </a:solidFill>
                <a:latin typeface="Arial Narrow" pitchFamily="34" charset="0"/>
              </a:rPr>
              <a:t>EXTERNO E</a:t>
            </a:r>
          </a:p>
          <a:p>
            <a:pPr algn="ctr"/>
            <a:r>
              <a:rPr lang="es-ES_tradnl" sz="1400" b="1" dirty="0">
                <a:solidFill>
                  <a:schemeClr val="bg1"/>
                </a:solidFill>
                <a:latin typeface="Arial Narrow" pitchFamily="34" charset="0"/>
              </a:rPr>
              <a:t>INTERNO</a:t>
            </a:r>
            <a:endParaRPr lang="es-ES" sz="1400" b="1" dirty="0">
              <a:solidFill>
                <a:schemeClr val="bg1"/>
              </a:solidFill>
              <a:latin typeface="Arial Narrow" pitchFamily="34" charset="0"/>
            </a:endParaRPr>
          </a:p>
        </p:txBody>
      </p:sp>
      <p:sp>
        <p:nvSpPr>
          <p:cNvPr id="230407" name="Rectangle 7"/>
          <p:cNvSpPr>
            <a:spLocks noChangeArrowheads="1"/>
          </p:cNvSpPr>
          <p:nvPr/>
        </p:nvSpPr>
        <p:spPr bwMode="auto">
          <a:xfrm>
            <a:off x="6372224" y="908625"/>
            <a:ext cx="1548000" cy="648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endParaRPr lang="es-ES" sz="1400" b="1" dirty="0">
              <a:solidFill>
                <a:schemeClr val="bg1"/>
              </a:solidFill>
              <a:latin typeface="Arial Narrow" pitchFamily="34" charset="0"/>
            </a:endParaRPr>
          </a:p>
          <a:p>
            <a:pPr algn="ctr"/>
            <a:r>
              <a:rPr lang="es-ES" sz="1400" b="1" dirty="0" smtClean="0">
                <a:solidFill>
                  <a:schemeClr val="bg1"/>
                </a:solidFill>
                <a:latin typeface="Arial Narrow" pitchFamily="34" charset="0"/>
              </a:rPr>
              <a:t>SELECCIÓN </a:t>
            </a:r>
            <a:r>
              <a:rPr lang="es-ES_tradnl" sz="1400" b="1" dirty="0" smtClean="0">
                <a:solidFill>
                  <a:schemeClr val="bg1"/>
                </a:solidFill>
                <a:latin typeface="Arial Narrow" pitchFamily="34" charset="0"/>
              </a:rPr>
              <a:t>DE</a:t>
            </a:r>
            <a:endParaRPr lang="es-ES_tradnl" sz="1400" b="1" dirty="0">
              <a:solidFill>
                <a:schemeClr val="bg1"/>
              </a:solidFill>
              <a:latin typeface="Arial Narrow" pitchFamily="34" charset="0"/>
            </a:endParaRPr>
          </a:p>
          <a:p>
            <a:pPr algn="ctr"/>
            <a:r>
              <a:rPr lang="es-ES_tradnl" sz="1400" b="1" dirty="0">
                <a:solidFill>
                  <a:schemeClr val="bg1"/>
                </a:solidFill>
                <a:latin typeface="Arial Narrow" pitchFamily="34" charset="0"/>
              </a:rPr>
              <a:t> LOS MEJORES </a:t>
            </a:r>
          </a:p>
          <a:p>
            <a:pPr algn="ctr"/>
            <a:r>
              <a:rPr lang="es-ES_tradnl" sz="1400" b="1" dirty="0">
                <a:solidFill>
                  <a:schemeClr val="bg1"/>
                </a:solidFill>
                <a:latin typeface="Arial Narrow" pitchFamily="34" charset="0"/>
              </a:rPr>
              <a:t>CANDIDATOS</a:t>
            </a:r>
          </a:p>
          <a:p>
            <a:pPr algn="ctr"/>
            <a:endParaRPr lang="es-ES" sz="1400" b="1" dirty="0">
              <a:solidFill>
                <a:schemeClr val="bg1"/>
              </a:solidFill>
              <a:latin typeface="Arial Narrow" pitchFamily="34" charset="0"/>
            </a:endParaRPr>
          </a:p>
        </p:txBody>
      </p:sp>
      <p:sp>
        <p:nvSpPr>
          <p:cNvPr id="43" name="Text Box 6"/>
          <p:cNvSpPr txBox="1">
            <a:spLocks noChangeArrowheads="1"/>
          </p:cNvSpPr>
          <p:nvPr/>
        </p:nvSpPr>
        <p:spPr bwMode="auto">
          <a:xfrm>
            <a:off x="525519" y="140633"/>
            <a:ext cx="8424862" cy="366713"/>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ct val="50000"/>
              </a:spcBef>
            </a:pP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PROCESO DE DESARROLLO PROFESIONAL EN LAS ORGANIZACIONES</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6</a:t>
            </a:fld>
            <a:endParaRPr lang="es-MX"/>
          </a:p>
        </p:txBody>
      </p:sp>
    </p:spTree>
    <p:extLst>
      <p:ext uri="{BB962C8B-B14F-4D97-AF65-F5344CB8AC3E}">
        <p14:creationId xmlns:p14="http://schemas.microsoft.com/office/powerpoint/2010/main" val="32504841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850" y="764704"/>
            <a:ext cx="8496622" cy="353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buFont typeface="+mj-lt"/>
              <a:buAutoNum type="arabicPeriod"/>
            </a:pPr>
            <a:r>
              <a:rPr lang="es-MX" sz="1400" dirty="0" smtClean="0"/>
              <a:t>Llevar </a:t>
            </a:r>
            <a:r>
              <a:rPr lang="es-MX" sz="1400" dirty="0"/>
              <a:t>parientes, amigos o hijos.</a:t>
            </a:r>
          </a:p>
          <a:p>
            <a:pPr marL="342900" indent="-342900" algn="just">
              <a:buFont typeface="+mj-lt"/>
              <a:buAutoNum type="arabicPeriod"/>
            </a:pPr>
            <a:r>
              <a:rPr lang="es-MX" sz="1400" dirty="0" smtClean="0"/>
              <a:t>Hacer </a:t>
            </a:r>
            <a:r>
              <a:rPr lang="es-MX" sz="1400" dirty="0"/>
              <a:t>preguntas que sólo se refieran a la remuneración y a los beneficios.</a:t>
            </a:r>
          </a:p>
          <a:p>
            <a:pPr marL="342900" indent="-342900" algn="just">
              <a:buFont typeface="+mj-lt"/>
              <a:buAutoNum type="arabicPeriod"/>
            </a:pPr>
            <a:r>
              <a:rPr lang="es-MX" sz="1400" dirty="0" smtClean="0"/>
              <a:t>Actuar </a:t>
            </a:r>
            <a:r>
              <a:rPr lang="es-MX" sz="1400" dirty="0"/>
              <a:t>como si tuviera que obtener este empleo más allá de todo.</a:t>
            </a:r>
          </a:p>
          <a:p>
            <a:pPr marL="342900" indent="-342900" algn="just">
              <a:buFont typeface="+mj-lt"/>
              <a:buAutoNum type="arabicPeriod"/>
            </a:pPr>
            <a:r>
              <a:rPr lang="es-MX" sz="1400" dirty="0" smtClean="0"/>
              <a:t>Interrumpir</a:t>
            </a:r>
            <a:r>
              <a:rPr lang="es-MX" sz="1400" dirty="0"/>
              <a:t>. Si tiene preguntas o si necesita aclaraciones, espere a que se produzca una pausa lógica en </a:t>
            </a:r>
            <a:r>
              <a:rPr lang="es-MX" sz="1400" dirty="0" smtClean="0"/>
              <a:t>la conversación </a:t>
            </a:r>
            <a:r>
              <a:rPr lang="es-MX" sz="1400" dirty="0"/>
              <a:t>y recién entonces hable.</a:t>
            </a:r>
          </a:p>
          <a:p>
            <a:pPr marL="342900" indent="-342900" algn="just">
              <a:buFont typeface="+mj-lt"/>
              <a:buAutoNum type="arabicPeriod"/>
            </a:pPr>
            <a:r>
              <a:rPr lang="es-MX" sz="1400" dirty="0" smtClean="0"/>
              <a:t>Hablar </a:t>
            </a:r>
            <a:r>
              <a:rPr lang="es-MX" sz="1400" dirty="0"/>
              <a:t>de asuntos personales (problemas o temas de salud o finanzas de índole personal). Concéntrese </a:t>
            </a:r>
            <a:r>
              <a:rPr lang="es-MX" sz="1400" dirty="0" smtClean="0"/>
              <a:t>en su </a:t>
            </a:r>
            <a:r>
              <a:rPr lang="es-MX" sz="1400" dirty="0"/>
              <a:t>competencia para el trabajo.</a:t>
            </a:r>
          </a:p>
          <a:p>
            <a:pPr marL="342900" indent="-342900" algn="just">
              <a:buFont typeface="+mj-lt"/>
              <a:buAutoNum type="arabicPeriod"/>
            </a:pPr>
            <a:r>
              <a:rPr lang="es-MX" sz="1400" dirty="0" smtClean="0"/>
              <a:t>Criticar </a:t>
            </a:r>
            <a:r>
              <a:rPr lang="es-MX" sz="1400" dirty="0"/>
              <a:t>a empleadores o compañeros de trabajo anteriores.</a:t>
            </a:r>
          </a:p>
          <a:p>
            <a:pPr marL="342900" indent="-342900" algn="just">
              <a:buFont typeface="+mj-lt"/>
              <a:buAutoNum type="arabicPeriod"/>
            </a:pPr>
            <a:r>
              <a:rPr lang="es-MX" sz="1400" dirty="0" smtClean="0"/>
              <a:t>Utilizar </a:t>
            </a:r>
            <a:r>
              <a:rPr lang="es-MX" sz="1400" dirty="0"/>
              <a:t>excusas insustanciales, tales como: "Era demasiado trabajo" o "La gente con la que trabajaba </a:t>
            </a:r>
            <a:r>
              <a:rPr lang="es-MX" sz="1400" dirty="0" smtClean="0"/>
              <a:t>era desagradable</a:t>
            </a:r>
            <a:r>
              <a:rPr lang="es-MX" sz="1400" dirty="0"/>
              <a:t>".</a:t>
            </a:r>
          </a:p>
          <a:p>
            <a:pPr marL="342900" indent="-342900" algn="just">
              <a:buFont typeface="+mj-lt"/>
              <a:buAutoNum type="arabicPeriod"/>
            </a:pPr>
            <a:r>
              <a:rPr lang="es-MX" sz="1400" dirty="0" smtClean="0"/>
              <a:t>Perder </a:t>
            </a:r>
            <a:r>
              <a:rPr lang="es-MX" sz="1400" dirty="0"/>
              <a:t>de vista el efecto que usted causa en el entrevistador.</a:t>
            </a:r>
          </a:p>
          <a:p>
            <a:pPr marL="342900" indent="-342900" algn="just">
              <a:buFont typeface="+mj-lt"/>
              <a:buAutoNum type="arabicPeriod"/>
            </a:pPr>
            <a:r>
              <a:rPr lang="es-MX" sz="1400" dirty="0" smtClean="0"/>
              <a:t>Mascar </a:t>
            </a:r>
            <a:r>
              <a:rPr lang="es-MX" sz="1400" dirty="0"/>
              <a:t>chicle, fumar, jugar con su cabello o acomodarse la ropa constantemente. Estas </a:t>
            </a:r>
            <a:r>
              <a:rPr lang="es-MX" sz="1400" dirty="0" smtClean="0"/>
              <a:t>acciones definitivamente </a:t>
            </a:r>
            <a:r>
              <a:rPr lang="es-MX" sz="1400" dirty="0"/>
              <a:t>distraen la atención.</a:t>
            </a:r>
          </a:p>
          <a:p>
            <a:pPr marL="342900" indent="-342900" algn="just">
              <a:buFont typeface="+mj-lt"/>
              <a:buAutoNum type="arabicPeriod"/>
            </a:pPr>
            <a:r>
              <a:rPr lang="es-MX" sz="1400" dirty="0" smtClean="0"/>
              <a:t>Leer </a:t>
            </a:r>
            <a:r>
              <a:rPr lang="es-MX" sz="1400" dirty="0"/>
              <a:t>papeles o tocar objetos que se encuentren en el escritorio del entrevistador.</a:t>
            </a:r>
          </a:p>
          <a:p>
            <a:pPr marL="342900" indent="-342900" algn="just">
              <a:buFont typeface="+mj-lt"/>
              <a:buAutoNum type="arabicPeriod"/>
            </a:pPr>
            <a:r>
              <a:rPr lang="es-MX" sz="1400" dirty="0" smtClean="0"/>
              <a:t>Llevar </a:t>
            </a:r>
            <a:r>
              <a:rPr lang="es-MX" sz="1400" dirty="0"/>
              <a:t>algo voluminoso a la entrevista, como por ejemplo: libros, bolsas de compras o un maletín </a:t>
            </a:r>
            <a:r>
              <a:rPr lang="es-MX" sz="1400" dirty="0" smtClean="0"/>
              <a:t>muy grande</a:t>
            </a:r>
            <a:r>
              <a:rPr lang="es-MX" sz="1400" dirty="0"/>
              <a:t>.</a:t>
            </a:r>
          </a:p>
          <a:p>
            <a:pPr marL="342900" indent="-342900" algn="just">
              <a:buFont typeface="+mj-lt"/>
              <a:buAutoNum type="arabicPeriod"/>
            </a:pPr>
            <a:r>
              <a:rPr lang="es-MX" sz="1400" dirty="0" smtClean="0"/>
              <a:t>Tomar </a:t>
            </a:r>
            <a:r>
              <a:rPr lang="es-MX" sz="1400" dirty="0"/>
              <a:t>notas durante la entrevista sin pedir permiso.</a:t>
            </a:r>
          </a:p>
        </p:txBody>
      </p:sp>
      <p:sp>
        <p:nvSpPr>
          <p:cNvPr id="5" name="4 Marcador de número de diapositiva"/>
          <p:cNvSpPr>
            <a:spLocks noGrp="1"/>
          </p:cNvSpPr>
          <p:nvPr>
            <p:ph type="sldNum" sz="quarter" idx="12"/>
          </p:nvPr>
        </p:nvSpPr>
        <p:spPr/>
        <p:txBody>
          <a:bodyPr/>
          <a:lstStyle/>
          <a:p>
            <a:fld id="{EB274526-26DC-41F0-9934-74C2701C56EC}" type="slidenum">
              <a:rPr lang="es-MX" smtClean="0"/>
              <a:t>60</a:t>
            </a:fld>
            <a:endParaRPr lang="es-MX"/>
          </a:p>
        </p:txBody>
      </p:sp>
      <p:sp>
        <p:nvSpPr>
          <p:cNvPr id="6" name="5 Rectángulo"/>
          <p:cNvSpPr/>
          <p:nvPr/>
        </p:nvSpPr>
        <p:spPr>
          <a:xfrm>
            <a:off x="3676187" y="332656"/>
            <a:ext cx="1713931" cy="400110"/>
          </a:xfrm>
          <a:prstGeom prst="rect">
            <a:avLst/>
          </a:prstGeom>
        </p:spPr>
        <p:txBody>
          <a:bodyPr wrap="none">
            <a:spAutoFit/>
          </a:bodyPr>
          <a:lstStyle/>
          <a:p>
            <a:pPr algn="ctr"/>
            <a:r>
              <a:rPr lang="es-MX" sz="2000" b="1" u="sng" dirty="0" smtClean="0"/>
              <a:t>Qué No </a:t>
            </a:r>
            <a:r>
              <a:rPr lang="es-MX" sz="2000" b="1" u="sng" dirty="0"/>
              <a:t>hacer: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365104"/>
            <a:ext cx="2154064" cy="195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23528" y="5991091"/>
            <a:ext cx="4572000" cy="246221"/>
          </a:xfrm>
          <a:prstGeom prst="rect">
            <a:avLst/>
          </a:prstGeom>
        </p:spPr>
        <p:txBody>
          <a:bodyPr>
            <a:spAutoFit/>
          </a:bodyPr>
          <a:lstStyle/>
          <a:p>
            <a:r>
              <a:rPr lang="es-MX" sz="1000" dirty="0">
                <a:hlinkClick r:id="rId3"/>
              </a:rPr>
              <a:t>http://www.youtube.com/watch?v=Z_ZDAcVka8I</a:t>
            </a:r>
            <a:endParaRPr lang="es-MX" sz="1000" dirty="0"/>
          </a:p>
        </p:txBody>
      </p:sp>
      <p:sp>
        <p:nvSpPr>
          <p:cNvPr id="4" name="3 CuadroTexto"/>
          <p:cNvSpPr txBox="1"/>
          <p:nvPr/>
        </p:nvSpPr>
        <p:spPr>
          <a:xfrm>
            <a:off x="323850" y="5805264"/>
            <a:ext cx="3168030" cy="246221"/>
          </a:xfrm>
          <a:prstGeom prst="rect">
            <a:avLst/>
          </a:prstGeom>
          <a:noFill/>
        </p:spPr>
        <p:txBody>
          <a:bodyPr wrap="square" rtlCol="0">
            <a:spAutoFit/>
          </a:bodyPr>
          <a:lstStyle/>
          <a:p>
            <a:r>
              <a:rPr lang="es-MX" sz="1000" dirty="0" smtClean="0"/>
              <a:t>Material de apoyo.- Te orienta. Entrevista de trabajo</a:t>
            </a:r>
            <a:endParaRPr lang="es-MX" sz="1000" dirty="0"/>
          </a:p>
        </p:txBody>
      </p:sp>
    </p:spTree>
    <p:extLst>
      <p:ext uri="{BB962C8B-B14F-4D97-AF65-F5344CB8AC3E}">
        <p14:creationId xmlns:p14="http://schemas.microsoft.com/office/powerpoint/2010/main" val="13817610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9712" y="728414"/>
            <a:ext cx="5040559" cy="514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23528" y="5949280"/>
            <a:ext cx="3469219" cy="246221"/>
          </a:xfrm>
          <a:prstGeom prst="rect">
            <a:avLst/>
          </a:prstGeom>
        </p:spPr>
        <p:txBody>
          <a:bodyPr wrap="none">
            <a:spAutoFit/>
          </a:bodyPr>
          <a:lstStyle/>
          <a:p>
            <a:r>
              <a:rPr lang="es-MX" sz="1000" dirty="0"/>
              <a:t>Material de </a:t>
            </a:r>
            <a:r>
              <a:rPr lang="es-MX" sz="1000" dirty="0" smtClean="0"/>
              <a:t>apoyo</a:t>
            </a:r>
            <a:r>
              <a:rPr lang="es-MX" sz="1000" b="1" dirty="0"/>
              <a:t> </a:t>
            </a:r>
            <a:r>
              <a:rPr lang="es-MX" sz="1000" b="1" dirty="0" smtClean="0"/>
              <a:t>– Cómo afrontar una entrevista </a:t>
            </a:r>
            <a:r>
              <a:rPr lang="es-MX" sz="1000" b="1" dirty="0"/>
              <a:t>de </a:t>
            </a:r>
            <a:r>
              <a:rPr lang="es-MX" sz="1000" b="1" dirty="0" smtClean="0"/>
              <a:t>trabajo</a:t>
            </a:r>
            <a:endParaRPr lang="es-MX" sz="1000" dirty="0"/>
          </a:p>
        </p:txBody>
      </p:sp>
      <p:sp>
        <p:nvSpPr>
          <p:cNvPr id="6" name="5 Marcador de número de diapositiva"/>
          <p:cNvSpPr>
            <a:spLocks noGrp="1"/>
          </p:cNvSpPr>
          <p:nvPr>
            <p:ph type="sldNum" sz="quarter" idx="12"/>
          </p:nvPr>
        </p:nvSpPr>
        <p:spPr/>
        <p:txBody>
          <a:bodyPr/>
          <a:lstStyle/>
          <a:p>
            <a:fld id="{EB274526-26DC-41F0-9934-74C2701C56EC}" type="slidenum">
              <a:rPr lang="es-MX" smtClean="0"/>
              <a:t>61</a:t>
            </a:fld>
            <a:endParaRPr lang="es-MX"/>
          </a:p>
        </p:txBody>
      </p:sp>
      <p:sp>
        <p:nvSpPr>
          <p:cNvPr id="7" name="6 CuadroTexto"/>
          <p:cNvSpPr txBox="1"/>
          <p:nvPr/>
        </p:nvSpPr>
        <p:spPr>
          <a:xfrm>
            <a:off x="1187624" y="260648"/>
            <a:ext cx="6696744" cy="369332"/>
          </a:xfrm>
          <a:prstGeom prst="rect">
            <a:avLst/>
          </a:prstGeom>
          <a:noFill/>
        </p:spPr>
        <p:txBody>
          <a:bodyPr wrap="square" rtlCol="0">
            <a:spAutoFit/>
          </a:bodyPr>
          <a:lstStyle/>
          <a:p>
            <a:pPr algn="ctr"/>
            <a:r>
              <a:rPr lang="es-MX" b="1" dirty="0" smtClean="0"/>
              <a:t>Reflejo del lenguaje corporal</a:t>
            </a:r>
            <a:endParaRPr lang="es-MX" b="1" dirty="0"/>
          </a:p>
        </p:txBody>
      </p:sp>
      <p:sp>
        <p:nvSpPr>
          <p:cNvPr id="4" name="3 Rectángulo"/>
          <p:cNvSpPr/>
          <p:nvPr/>
        </p:nvSpPr>
        <p:spPr>
          <a:xfrm>
            <a:off x="360040" y="6093296"/>
            <a:ext cx="4572000" cy="246221"/>
          </a:xfrm>
          <a:prstGeom prst="rect">
            <a:avLst/>
          </a:prstGeom>
        </p:spPr>
        <p:txBody>
          <a:bodyPr>
            <a:spAutoFit/>
          </a:bodyPr>
          <a:lstStyle/>
          <a:p>
            <a:r>
              <a:rPr lang="es-MX" sz="1000" dirty="0">
                <a:hlinkClick r:id="rId3"/>
              </a:rPr>
              <a:t>http://www.youtube.com/watch?v=pxXTIW8HhE4</a:t>
            </a:r>
            <a:endParaRPr lang="es-MX" sz="1000" dirty="0"/>
          </a:p>
        </p:txBody>
      </p:sp>
    </p:spTree>
    <p:extLst>
      <p:ext uri="{BB962C8B-B14F-4D97-AF65-F5344CB8AC3E}">
        <p14:creationId xmlns:p14="http://schemas.microsoft.com/office/powerpoint/2010/main" val="4427501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07219" y="4707749"/>
            <a:ext cx="7929562" cy="116952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MX"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ANEXO:</a:t>
            </a:r>
          </a:p>
          <a:p>
            <a:pPr marL="2286000" lvl="4" indent="-457200">
              <a:spcBef>
                <a:spcPct val="50000"/>
              </a:spcBef>
              <a:buFont typeface="Wingdings" pitchFamily="2" charset="2"/>
              <a:buChar char="§"/>
              <a:defRPr/>
            </a:pPr>
            <a:r>
              <a:rPr lang="es-MX"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FUNDAMENTOS LEGALES</a:t>
            </a:r>
          </a:p>
        </p:txBody>
      </p:sp>
      <p:grpSp>
        <p:nvGrpSpPr>
          <p:cNvPr id="25606" name="Group 5"/>
          <p:cNvGrpSpPr>
            <a:grpSpLocks/>
          </p:cNvGrpSpPr>
          <p:nvPr/>
        </p:nvGrpSpPr>
        <p:grpSpPr bwMode="auto">
          <a:xfrm>
            <a:off x="2753672" y="305602"/>
            <a:ext cx="3817631" cy="747134"/>
            <a:chOff x="1882" y="981"/>
            <a:chExt cx="2722" cy="635"/>
          </a:xfrm>
          <a:effectLst/>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376" t="26069" r="13279" b="24563"/>
          <a:stretch/>
        </p:blipFill>
        <p:spPr bwMode="auto">
          <a:xfrm>
            <a:off x="2339752" y="1556792"/>
            <a:ext cx="4231552"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EB274526-26DC-41F0-9934-74C2701C56EC}" type="slidenum">
              <a:rPr lang="es-MX" smtClean="0"/>
              <a:t>62</a:t>
            </a:fld>
            <a:endParaRPr lang="es-MX"/>
          </a:p>
        </p:txBody>
      </p:sp>
    </p:spTree>
    <p:extLst>
      <p:ext uri="{BB962C8B-B14F-4D97-AF65-F5344CB8AC3E}">
        <p14:creationId xmlns:p14="http://schemas.microsoft.com/office/powerpoint/2010/main" val="10150110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1308" y="1772816"/>
            <a:ext cx="821514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2000" dirty="0" smtClean="0"/>
              <a:t>Es </a:t>
            </a:r>
            <a:r>
              <a:rPr lang="es-MX" sz="2000" dirty="0"/>
              <a:t>posible constituirse como persona física (propiedad individual) o como persona moral (propiedad colectiva</a:t>
            </a:r>
            <a:r>
              <a:rPr lang="es-MX" sz="2000" dirty="0" smtClean="0"/>
              <a:t>).</a:t>
            </a:r>
            <a:endParaRPr lang="es-MX" sz="2000" dirty="0"/>
          </a:p>
        </p:txBody>
      </p:sp>
      <p:sp>
        <p:nvSpPr>
          <p:cNvPr id="11" name="10 Rectángulo"/>
          <p:cNvSpPr/>
          <p:nvPr/>
        </p:nvSpPr>
        <p:spPr>
          <a:xfrm>
            <a:off x="461308" y="655382"/>
            <a:ext cx="821514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MX" sz="2800" b="1" dirty="0"/>
              <a:t>CONSTITUCIÓN </a:t>
            </a:r>
            <a:r>
              <a:rPr lang="es-MX" sz="2800" b="1" dirty="0" smtClean="0"/>
              <a:t>LEGAL</a:t>
            </a:r>
            <a:endParaRPr lang="es-MX" sz="2800" b="1" dirty="0"/>
          </a:p>
        </p:txBody>
      </p:sp>
      <p:pic>
        <p:nvPicPr>
          <p:cNvPr id="3" name="Picture 2" descr="http://ramirezesteves.files.wordpress.com/2010/05/persona-fisica-o-persona-mor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852936"/>
            <a:ext cx="523875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1 Marcador de número de diapositiva"/>
          <p:cNvSpPr>
            <a:spLocks noGrp="1"/>
          </p:cNvSpPr>
          <p:nvPr>
            <p:ph type="sldNum" sz="quarter" idx="12"/>
          </p:nvPr>
        </p:nvSpPr>
        <p:spPr/>
        <p:txBody>
          <a:bodyPr/>
          <a:lstStyle/>
          <a:p>
            <a:pPr>
              <a:defRPr/>
            </a:pPr>
            <a:fld id="{E37A7095-950E-43D0-832A-C80C349CFC93}" type="slidenum">
              <a:rPr lang="es-ES" smtClean="0"/>
              <a:pPr>
                <a:defRPr/>
              </a:pPr>
              <a:t>63</a:t>
            </a:fld>
            <a:endParaRPr lang="es-ES"/>
          </a:p>
        </p:txBody>
      </p:sp>
    </p:spTree>
    <p:extLst>
      <p:ext uri="{BB962C8B-B14F-4D97-AF65-F5344CB8AC3E}">
        <p14:creationId xmlns:p14="http://schemas.microsoft.com/office/powerpoint/2010/main" val="541578355"/>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9880" y="476672"/>
            <a:ext cx="851027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400" b="1" dirty="0"/>
              <a:t>PERSONA </a:t>
            </a:r>
            <a:r>
              <a:rPr lang="es-MX" sz="2400" b="1" dirty="0" smtClean="0"/>
              <a:t>FÍSICA</a:t>
            </a:r>
          </a:p>
          <a:p>
            <a:pPr algn="ctr"/>
            <a:r>
              <a:rPr lang="es-MX" sz="2400" b="1" dirty="0" smtClean="0"/>
              <a:t> </a:t>
            </a:r>
            <a:r>
              <a:rPr lang="es-MX" sz="2400" b="1" dirty="0"/>
              <a:t>(PROPIEDAD INDIVIDUAL) </a:t>
            </a:r>
            <a:endParaRPr lang="es-MX" sz="2400" dirty="0"/>
          </a:p>
        </p:txBody>
      </p:sp>
      <p:sp>
        <p:nvSpPr>
          <p:cNvPr id="4" name="3 Rectángulo"/>
          <p:cNvSpPr/>
          <p:nvPr/>
        </p:nvSpPr>
        <p:spPr>
          <a:xfrm>
            <a:off x="309879" y="1844824"/>
            <a:ext cx="4766945"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v"/>
            </a:pPr>
            <a:r>
              <a:rPr lang="es-MX" sz="1600" dirty="0"/>
              <a:t>Se pueden realizar directamente los trámites respectivos ante la dependencia gubernamental correspondiente.</a:t>
            </a:r>
          </a:p>
        </p:txBody>
      </p:sp>
      <p:sp>
        <p:nvSpPr>
          <p:cNvPr id="5" name="4 Rectángulo"/>
          <p:cNvSpPr/>
          <p:nvPr/>
        </p:nvSpPr>
        <p:spPr>
          <a:xfrm>
            <a:off x="297929" y="3068960"/>
            <a:ext cx="4778895"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v"/>
            </a:pPr>
            <a:r>
              <a:rPr lang="es-MX" sz="1600" dirty="0"/>
              <a:t>Cualquier persona física que legalmente pueda obligarse a contraer responsabilidades y tener derechos, puede libremente establecerse como empresario, es decir, </a:t>
            </a:r>
            <a:r>
              <a:rPr lang="es-MX" sz="1600" b="1" i="1" dirty="0"/>
              <a:t>crear su propio negocio</a:t>
            </a:r>
            <a:r>
              <a:rPr lang="es-MX" sz="1600" dirty="0"/>
              <a:t>.</a:t>
            </a:r>
          </a:p>
        </p:txBody>
      </p:sp>
      <p:sp>
        <p:nvSpPr>
          <p:cNvPr id="6" name="5 Rectángulo"/>
          <p:cNvSpPr/>
          <p:nvPr/>
        </p:nvSpPr>
        <p:spPr>
          <a:xfrm>
            <a:off x="309880" y="4492999"/>
            <a:ext cx="475252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v"/>
            </a:pPr>
            <a:r>
              <a:rPr lang="es-MX" sz="1600" dirty="0"/>
              <a:t>La figura legal de persona física corresponde a aquella en que una persona física responde de manera personal y directa por los derechos y obligaciones a que dé lugar un acto jurídico y mercantil.</a:t>
            </a:r>
          </a:p>
        </p:txBody>
      </p:sp>
      <p:pic>
        <p:nvPicPr>
          <p:cNvPr id="9218" name="Picture 2" descr="http://mafudabogados.files.wordpress.com/2010/02/working-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79" y="2269132"/>
            <a:ext cx="3528071" cy="2700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2 Marcador de número de diapositiva"/>
          <p:cNvSpPr>
            <a:spLocks noGrp="1"/>
          </p:cNvSpPr>
          <p:nvPr>
            <p:ph type="sldNum" sz="quarter" idx="12"/>
          </p:nvPr>
        </p:nvSpPr>
        <p:spPr/>
        <p:txBody>
          <a:bodyPr/>
          <a:lstStyle/>
          <a:p>
            <a:pPr>
              <a:defRPr/>
            </a:pPr>
            <a:fld id="{E37A7095-950E-43D0-832A-C80C349CFC93}" type="slidenum">
              <a:rPr lang="es-ES" smtClean="0"/>
              <a:pPr>
                <a:defRPr/>
              </a:pPr>
              <a:t>64</a:t>
            </a:fld>
            <a:endParaRPr lang="es-ES"/>
          </a:p>
        </p:txBody>
      </p:sp>
    </p:spTree>
    <p:extLst>
      <p:ext uri="{BB962C8B-B14F-4D97-AF65-F5344CB8AC3E}">
        <p14:creationId xmlns:p14="http://schemas.microsoft.com/office/powerpoint/2010/main" val="874146587"/>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24565" y="5198422"/>
            <a:ext cx="770485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v"/>
            </a:pPr>
            <a:r>
              <a:rPr lang="es-MX" sz="1600" dirty="0" smtClean="0"/>
              <a:t>En la administración, el </a:t>
            </a:r>
            <a:r>
              <a:rPr lang="es-MX" sz="1600" b="1" dirty="0" smtClean="0"/>
              <a:t>dueño opera dentro del límite finito de sus conocimientos o habilidades.</a:t>
            </a:r>
            <a:endParaRPr lang="es-MX" sz="1600" b="1" dirty="0"/>
          </a:p>
        </p:txBody>
      </p:sp>
      <p:sp>
        <p:nvSpPr>
          <p:cNvPr id="3" name="2 Rectángulo"/>
          <p:cNvSpPr/>
          <p:nvPr/>
        </p:nvSpPr>
        <p:spPr>
          <a:xfrm>
            <a:off x="611560" y="539388"/>
            <a:ext cx="768938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v"/>
            </a:pPr>
            <a:r>
              <a:rPr lang="es-MX" dirty="0"/>
              <a:t>Es la forma de </a:t>
            </a:r>
            <a:r>
              <a:rPr lang="es-MX" b="1" i="1" dirty="0"/>
              <a:t>constitución más sencilla </a:t>
            </a:r>
            <a:r>
              <a:rPr lang="es-MX" dirty="0"/>
              <a:t>de establecer.</a:t>
            </a:r>
          </a:p>
        </p:txBody>
      </p:sp>
      <p:sp>
        <p:nvSpPr>
          <p:cNvPr id="4" name="3 Rectángulo"/>
          <p:cNvSpPr/>
          <p:nvPr/>
        </p:nvSpPr>
        <p:spPr>
          <a:xfrm>
            <a:off x="596090" y="1259468"/>
            <a:ext cx="770485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v"/>
            </a:pPr>
            <a:r>
              <a:rPr lang="es-MX" dirty="0"/>
              <a:t>Todas las utilidades netas serán para el dueño y no tendrá por tanto que compartirlas con otras personas.</a:t>
            </a:r>
          </a:p>
        </p:txBody>
      </p:sp>
      <p:sp>
        <p:nvSpPr>
          <p:cNvPr id="5" name="4 Rectángulo"/>
          <p:cNvSpPr/>
          <p:nvPr/>
        </p:nvSpPr>
        <p:spPr>
          <a:xfrm>
            <a:off x="624565" y="2347080"/>
            <a:ext cx="770485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itchFamily="2" charset="2"/>
              <a:buChar char="v"/>
            </a:pPr>
            <a:r>
              <a:rPr lang="es-MX" dirty="0"/>
              <a:t>El </a:t>
            </a:r>
            <a:r>
              <a:rPr lang="es-MX" b="1" dirty="0"/>
              <a:t>dueño</a:t>
            </a:r>
            <a:r>
              <a:rPr lang="es-MX" dirty="0"/>
              <a:t> tiene </a:t>
            </a:r>
            <a:r>
              <a:rPr lang="es-MX" b="1" dirty="0"/>
              <a:t>autoridad total </a:t>
            </a:r>
            <a:r>
              <a:rPr lang="es-MX" dirty="0"/>
              <a:t>sobre el </a:t>
            </a:r>
            <a:r>
              <a:rPr lang="es-MX" dirty="0" smtClean="0"/>
              <a:t>negocio.</a:t>
            </a:r>
          </a:p>
        </p:txBody>
      </p:sp>
      <p:sp>
        <p:nvSpPr>
          <p:cNvPr id="7" name="6 Rectángulo"/>
          <p:cNvSpPr/>
          <p:nvPr/>
        </p:nvSpPr>
        <p:spPr>
          <a:xfrm>
            <a:off x="624565" y="3131106"/>
            <a:ext cx="770485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v"/>
            </a:pPr>
            <a:r>
              <a:rPr lang="es-MX" dirty="0"/>
              <a:t>El propietario es el </a:t>
            </a:r>
            <a:r>
              <a:rPr lang="es-MX" b="1" dirty="0"/>
              <a:t>único responsable de las deudas contraídas </a:t>
            </a:r>
            <a:r>
              <a:rPr lang="es-MX" dirty="0"/>
              <a:t>por el negocio.</a:t>
            </a:r>
          </a:p>
        </p:txBody>
      </p:sp>
      <p:sp>
        <p:nvSpPr>
          <p:cNvPr id="8" name="7 Rectángulo"/>
          <p:cNvSpPr/>
          <p:nvPr/>
        </p:nvSpPr>
        <p:spPr>
          <a:xfrm>
            <a:off x="624565" y="4139788"/>
            <a:ext cx="770485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v"/>
            </a:pPr>
            <a:r>
              <a:rPr lang="es-MX" dirty="0"/>
              <a:t>Al ser propietario único, es más </a:t>
            </a:r>
            <a:r>
              <a:rPr lang="es-MX" b="1" dirty="0"/>
              <a:t>difícil conseguir capital adicional para financiar el negocio.</a:t>
            </a:r>
          </a:p>
        </p:txBody>
      </p:sp>
      <p:sp>
        <p:nvSpPr>
          <p:cNvPr id="6" name="5 Marcador de número de diapositiva"/>
          <p:cNvSpPr>
            <a:spLocks noGrp="1"/>
          </p:cNvSpPr>
          <p:nvPr>
            <p:ph type="sldNum" sz="quarter" idx="12"/>
          </p:nvPr>
        </p:nvSpPr>
        <p:spPr/>
        <p:txBody>
          <a:bodyPr/>
          <a:lstStyle/>
          <a:p>
            <a:pPr>
              <a:defRPr/>
            </a:pPr>
            <a:fld id="{E37A7095-950E-43D0-832A-C80C349CFC93}" type="slidenum">
              <a:rPr lang="es-ES" smtClean="0"/>
              <a:pPr>
                <a:defRPr/>
              </a:pPr>
              <a:t>65</a:t>
            </a:fld>
            <a:endParaRPr lang="es-ES"/>
          </a:p>
        </p:txBody>
      </p:sp>
    </p:spTree>
    <p:extLst>
      <p:ext uri="{BB962C8B-B14F-4D97-AF65-F5344CB8AC3E}">
        <p14:creationId xmlns:p14="http://schemas.microsoft.com/office/powerpoint/2010/main" val="2176584376"/>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23850" y="461863"/>
            <a:ext cx="84963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MX" sz="2400" b="1" dirty="0"/>
              <a:t>PERSONA MORAL </a:t>
            </a:r>
            <a:endParaRPr lang="es-MX" sz="2400" b="1" dirty="0" smtClean="0"/>
          </a:p>
          <a:p>
            <a:pPr algn="ctr"/>
            <a:r>
              <a:rPr lang="es-MX" sz="2400" b="1" dirty="0" smtClean="0"/>
              <a:t>(</a:t>
            </a:r>
            <a:r>
              <a:rPr lang="es-MX" sz="2400" b="1" dirty="0"/>
              <a:t>PROPIEDAD COLECTIVA</a:t>
            </a:r>
            <a:r>
              <a:rPr lang="es-MX" sz="2400" b="1" dirty="0" smtClean="0"/>
              <a:t>)</a:t>
            </a:r>
            <a:endParaRPr lang="es-MX" sz="2400" dirty="0"/>
          </a:p>
        </p:txBody>
      </p:sp>
      <p:sp>
        <p:nvSpPr>
          <p:cNvPr id="9" name="8 Rectángulo"/>
          <p:cNvSpPr/>
          <p:nvPr/>
        </p:nvSpPr>
        <p:spPr>
          <a:xfrm>
            <a:off x="323850" y="1772816"/>
            <a:ext cx="84963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v"/>
            </a:pPr>
            <a:r>
              <a:rPr lang="es-MX" dirty="0" smtClean="0"/>
              <a:t>Se </a:t>
            </a:r>
            <a:r>
              <a:rPr lang="es-MX" dirty="0"/>
              <a:t>debe recurrir a los servicios de un notario público para que formule la escritura constitutiva de la sociedad y lleve a cabo las gestiones necesarias para su registro</a:t>
            </a:r>
            <a:r>
              <a:rPr lang="es-MX" dirty="0" smtClean="0"/>
              <a:t>.</a:t>
            </a:r>
          </a:p>
        </p:txBody>
      </p:sp>
      <p:sp>
        <p:nvSpPr>
          <p:cNvPr id="3" name="2 Rectángulo"/>
          <p:cNvSpPr/>
          <p:nvPr/>
        </p:nvSpPr>
        <p:spPr>
          <a:xfrm>
            <a:off x="323527" y="2924944"/>
            <a:ext cx="4248473" cy="298543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v"/>
            </a:pPr>
            <a:r>
              <a:rPr lang="es-MX" dirty="0"/>
              <a:t>Entre las </a:t>
            </a:r>
            <a:r>
              <a:rPr lang="es-MX" b="1" i="1" dirty="0"/>
              <a:t>clases de personas morales</a:t>
            </a:r>
            <a:r>
              <a:rPr lang="es-MX" i="1" dirty="0"/>
              <a:t> </a:t>
            </a:r>
            <a:r>
              <a:rPr lang="es-MX" dirty="0"/>
              <a:t>reconocidas por la Ley General de Sociedades Mercantiles se encuentran las siguientes</a:t>
            </a:r>
            <a:r>
              <a:rPr lang="es-MX" dirty="0" smtClean="0"/>
              <a:t>:</a:t>
            </a:r>
            <a:endParaRPr lang="es-MX" dirty="0"/>
          </a:p>
          <a:p>
            <a:pPr marL="285750" indent="-285750" algn="just">
              <a:buFont typeface="Wingdings" pitchFamily="2" charset="2"/>
              <a:buChar char="v"/>
            </a:pPr>
            <a:endParaRPr lang="es-MX" dirty="0"/>
          </a:p>
          <a:p>
            <a:pPr marL="742950" lvl="1" indent="-285750" algn="just">
              <a:buFont typeface="Wingdings" pitchFamily="2" charset="2"/>
              <a:buChar char="§"/>
            </a:pPr>
            <a:r>
              <a:rPr lang="es-MX" sz="1600" dirty="0"/>
              <a:t>Sociedad Anónima</a:t>
            </a:r>
          </a:p>
          <a:p>
            <a:pPr marL="742950" lvl="1" indent="-285750" algn="just">
              <a:buFont typeface="Wingdings" pitchFamily="2" charset="2"/>
              <a:buChar char="§"/>
            </a:pPr>
            <a:r>
              <a:rPr lang="es-MX" sz="1600" dirty="0"/>
              <a:t>Sociedad de Responsabilidad Limitada</a:t>
            </a:r>
          </a:p>
          <a:p>
            <a:pPr marL="742950" lvl="1" indent="-285750" algn="just">
              <a:buFont typeface="Wingdings" pitchFamily="2" charset="2"/>
              <a:buChar char="§"/>
            </a:pPr>
            <a:r>
              <a:rPr lang="es-MX" sz="1600" dirty="0"/>
              <a:t>Sociedad de Nombre Colectivo</a:t>
            </a:r>
          </a:p>
          <a:p>
            <a:pPr marL="742950" lvl="1" indent="-285750" algn="just">
              <a:buFont typeface="Wingdings" pitchFamily="2" charset="2"/>
              <a:buChar char="§"/>
            </a:pPr>
            <a:r>
              <a:rPr lang="es-MX" sz="1600" dirty="0"/>
              <a:t>Sociedad de Comandita por Acciones</a:t>
            </a:r>
          </a:p>
          <a:p>
            <a:pPr marL="742950" lvl="1" indent="-285750" algn="just">
              <a:buFont typeface="Wingdings" pitchFamily="2" charset="2"/>
              <a:buChar char="§"/>
            </a:pPr>
            <a:r>
              <a:rPr lang="es-MX" sz="1600" dirty="0"/>
              <a:t>Sociedad </a:t>
            </a:r>
            <a:r>
              <a:rPr lang="es-MX" sz="1600" dirty="0" smtClean="0"/>
              <a:t>Cooperativa</a:t>
            </a:r>
            <a:endParaRPr lang="es-MX" sz="1600" dirty="0"/>
          </a:p>
          <a:p>
            <a:pPr marL="285750" indent="-285750" algn="just">
              <a:buFont typeface="Wingdings" pitchFamily="2" charset="2"/>
              <a:buChar char="v"/>
            </a:pPr>
            <a:endParaRPr lang="es-MX" dirty="0"/>
          </a:p>
        </p:txBody>
      </p:sp>
      <p:pic>
        <p:nvPicPr>
          <p:cNvPr id="10242" name="Picture 2" descr="http://www.fispack.com/oficina/themes/slate/images/productos/fotos/distribuciondinero5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24944"/>
            <a:ext cx="4104134" cy="2831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pPr>
              <a:defRPr/>
            </a:pPr>
            <a:fld id="{E37A7095-950E-43D0-832A-C80C349CFC93}" type="slidenum">
              <a:rPr lang="es-ES" smtClean="0"/>
              <a:pPr>
                <a:defRPr/>
              </a:pPr>
              <a:t>66</a:t>
            </a:fld>
            <a:endParaRPr lang="es-ES"/>
          </a:p>
        </p:txBody>
      </p:sp>
    </p:spTree>
    <p:extLst>
      <p:ext uri="{BB962C8B-B14F-4D97-AF65-F5344CB8AC3E}">
        <p14:creationId xmlns:p14="http://schemas.microsoft.com/office/powerpoint/2010/main" val="2260003867"/>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5517232"/>
            <a:ext cx="84963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v"/>
            </a:pPr>
            <a:r>
              <a:rPr lang="es-MX" sz="1600" dirty="0" smtClean="0"/>
              <a:t>Si </a:t>
            </a:r>
            <a:r>
              <a:rPr lang="es-MX" sz="1600" dirty="0"/>
              <a:t>el </a:t>
            </a:r>
            <a:r>
              <a:rPr lang="es-MX" sz="1600" b="1" i="1" dirty="0"/>
              <a:t>número de accionistas </a:t>
            </a:r>
            <a:r>
              <a:rPr lang="es-MX" sz="1600" dirty="0"/>
              <a:t>llegar a </a:t>
            </a:r>
            <a:r>
              <a:rPr lang="es-MX" sz="1600" b="1" i="1" dirty="0"/>
              <a:t>ser inferior al mínimo que la ley establece</a:t>
            </a:r>
            <a:r>
              <a:rPr lang="es-MX" sz="1600" dirty="0"/>
              <a:t>, ésta se disuelve automáticamente y se </a:t>
            </a:r>
            <a:r>
              <a:rPr lang="es-MX" sz="1600" b="1" i="1" dirty="0"/>
              <a:t>reinicia un nuevo proceso para su conformación</a:t>
            </a:r>
            <a:r>
              <a:rPr lang="es-MX" sz="1600" i="1" dirty="0"/>
              <a:t>.</a:t>
            </a:r>
          </a:p>
        </p:txBody>
      </p:sp>
      <p:sp>
        <p:nvSpPr>
          <p:cNvPr id="3" name="2 Rectángulo"/>
          <p:cNvSpPr/>
          <p:nvPr/>
        </p:nvSpPr>
        <p:spPr>
          <a:xfrm>
            <a:off x="323850" y="332656"/>
            <a:ext cx="84963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v"/>
            </a:pPr>
            <a:r>
              <a:rPr lang="es-MX" sz="1600" dirty="0"/>
              <a:t>Al contar con socios, es posible </a:t>
            </a:r>
            <a:r>
              <a:rPr lang="es-MX" sz="1600" b="1" i="1" dirty="0"/>
              <a:t>operar con mayor eficiencia </a:t>
            </a:r>
            <a:r>
              <a:rPr lang="es-MX" sz="1600" dirty="0"/>
              <a:t>debido a que se une la experiencia y el talento de varias personas.</a:t>
            </a:r>
          </a:p>
        </p:txBody>
      </p:sp>
      <p:sp>
        <p:nvSpPr>
          <p:cNvPr id="4" name="3 Rectángulo"/>
          <p:cNvSpPr/>
          <p:nvPr/>
        </p:nvSpPr>
        <p:spPr>
          <a:xfrm>
            <a:off x="323850" y="1124744"/>
            <a:ext cx="84963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v"/>
            </a:pPr>
            <a:r>
              <a:rPr lang="es-MX" sz="1600" dirty="0"/>
              <a:t>Se puede obtener un </a:t>
            </a:r>
            <a:r>
              <a:rPr lang="es-MX" sz="1600" b="1" i="1" dirty="0"/>
              <a:t>capital mayor</a:t>
            </a:r>
            <a:r>
              <a:rPr lang="es-MX" sz="1600" dirty="0"/>
              <a:t>, ya que se cuenta con las garantías de las propiedades de varias personas.</a:t>
            </a:r>
          </a:p>
        </p:txBody>
      </p:sp>
      <p:sp>
        <p:nvSpPr>
          <p:cNvPr id="5" name="4 Rectángulo"/>
          <p:cNvSpPr/>
          <p:nvPr/>
        </p:nvSpPr>
        <p:spPr>
          <a:xfrm>
            <a:off x="323850" y="1916832"/>
            <a:ext cx="84963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v"/>
            </a:pPr>
            <a:r>
              <a:rPr lang="es-MX" sz="1600" b="1" i="1" dirty="0"/>
              <a:t>Las ganancias pueden dividirse utilizando fórmulas equitativas</a:t>
            </a:r>
            <a:r>
              <a:rPr lang="es-MX" sz="1600" dirty="0"/>
              <a:t>, tomando en cuenta la inversión y dedicación al negocio de cada socio.</a:t>
            </a:r>
          </a:p>
        </p:txBody>
      </p:sp>
      <p:sp>
        <p:nvSpPr>
          <p:cNvPr id="6" name="5 Rectángulo"/>
          <p:cNvSpPr/>
          <p:nvPr/>
        </p:nvSpPr>
        <p:spPr>
          <a:xfrm>
            <a:off x="323850" y="2780928"/>
            <a:ext cx="84963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v"/>
            </a:pPr>
            <a:r>
              <a:rPr lang="es-MX" sz="1600" dirty="0"/>
              <a:t>Puede </a:t>
            </a:r>
            <a:r>
              <a:rPr lang="es-MX" sz="1600" b="1" i="1" dirty="0"/>
              <a:t>facilitarse la creación del negocio al unir los recursos financieros de más de una persona</a:t>
            </a:r>
            <a:r>
              <a:rPr lang="es-MX" sz="1600" dirty="0"/>
              <a:t>.</a:t>
            </a:r>
          </a:p>
        </p:txBody>
      </p:sp>
      <p:sp>
        <p:nvSpPr>
          <p:cNvPr id="7" name="6 Rectángulo"/>
          <p:cNvSpPr/>
          <p:nvPr/>
        </p:nvSpPr>
        <p:spPr>
          <a:xfrm>
            <a:off x="323850" y="3573016"/>
            <a:ext cx="84963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v"/>
            </a:pPr>
            <a:r>
              <a:rPr lang="es-MX" sz="1600" b="1" i="1" dirty="0"/>
              <a:t>Los problemas personales</a:t>
            </a:r>
            <a:r>
              <a:rPr lang="es-MX" sz="1600" dirty="0"/>
              <a:t>, las </a:t>
            </a:r>
            <a:r>
              <a:rPr lang="es-MX" sz="1600" b="1" i="1" dirty="0"/>
              <a:t>diferencias</a:t>
            </a:r>
            <a:r>
              <a:rPr lang="es-MX" sz="1600" i="1" dirty="0"/>
              <a:t> </a:t>
            </a:r>
            <a:r>
              <a:rPr lang="es-MX" sz="1600" dirty="0"/>
              <a:t>de enfoques en la forma de administrar y resolver los problemas de los distintos socios, </a:t>
            </a:r>
            <a:r>
              <a:rPr lang="es-MX" sz="1600" b="1" i="1" dirty="0"/>
              <a:t>puede ocasionar fuertes restricciones que pongan en riesgo el negocio.</a:t>
            </a:r>
          </a:p>
        </p:txBody>
      </p:sp>
      <p:sp>
        <p:nvSpPr>
          <p:cNvPr id="8" name="7 Rectángulo"/>
          <p:cNvSpPr/>
          <p:nvPr/>
        </p:nvSpPr>
        <p:spPr>
          <a:xfrm>
            <a:off x="323850" y="4653136"/>
            <a:ext cx="84963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v"/>
            </a:pPr>
            <a:r>
              <a:rPr lang="es-MX" sz="1600" dirty="0"/>
              <a:t>Cualquier socio, independientemente de la magnitud de sus aportaciones, es </a:t>
            </a:r>
            <a:r>
              <a:rPr lang="es-MX" sz="1600" b="1" i="1" dirty="0"/>
              <a:t>responsable del 100%</a:t>
            </a:r>
            <a:r>
              <a:rPr lang="es-MX" sz="1600" b="1" dirty="0"/>
              <a:t> </a:t>
            </a:r>
            <a:r>
              <a:rPr lang="es-MX" sz="1600" dirty="0"/>
              <a:t>de cualquier deuda comercial en que haya incurrido el negocio.</a:t>
            </a:r>
          </a:p>
        </p:txBody>
      </p:sp>
      <p:sp>
        <p:nvSpPr>
          <p:cNvPr id="9" name="8 Marcador de número de diapositiva"/>
          <p:cNvSpPr>
            <a:spLocks noGrp="1"/>
          </p:cNvSpPr>
          <p:nvPr>
            <p:ph type="sldNum" sz="quarter" idx="12"/>
          </p:nvPr>
        </p:nvSpPr>
        <p:spPr/>
        <p:txBody>
          <a:bodyPr/>
          <a:lstStyle/>
          <a:p>
            <a:pPr>
              <a:defRPr/>
            </a:pPr>
            <a:fld id="{E37A7095-950E-43D0-832A-C80C349CFC93}" type="slidenum">
              <a:rPr lang="es-ES" smtClean="0"/>
              <a:pPr>
                <a:defRPr/>
              </a:pPr>
              <a:t>67</a:t>
            </a:fld>
            <a:endParaRPr lang="es-ES"/>
          </a:p>
        </p:txBody>
      </p:sp>
    </p:spTree>
    <p:extLst>
      <p:ext uri="{BB962C8B-B14F-4D97-AF65-F5344CB8AC3E}">
        <p14:creationId xmlns:p14="http://schemas.microsoft.com/office/powerpoint/2010/main" val="442192833"/>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332656"/>
            <a:ext cx="849662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MX" sz="2400" b="1" dirty="0" smtClean="0"/>
              <a:t>NOMBRE DEL NEGOCIO</a:t>
            </a:r>
          </a:p>
        </p:txBody>
      </p:sp>
      <p:sp>
        <p:nvSpPr>
          <p:cNvPr id="3" name="2 CuadroTexto"/>
          <p:cNvSpPr txBox="1"/>
          <p:nvPr/>
        </p:nvSpPr>
        <p:spPr>
          <a:xfrm>
            <a:off x="318971" y="1052736"/>
            <a:ext cx="5045117"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MX" dirty="0" smtClean="0"/>
              <a:t>La elección del nombre apropiado para el negocio es muy importante. Para ellos se deberá tomar en cuenta:</a:t>
            </a:r>
            <a:endParaRPr lang="es-MX" dirty="0"/>
          </a:p>
        </p:txBody>
      </p:sp>
      <p:sp>
        <p:nvSpPr>
          <p:cNvPr id="4" name="3 CuadroTexto"/>
          <p:cNvSpPr txBox="1"/>
          <p:nvPr/>
        </p:nvSpPr>
        <p:spPr>
          <a:xfrm>
            <a:off x="318971" y="2132856"/>
            <a:ext cx="5045117" cy="39703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just">
              <a:buFont typeface="Wingdings" pitchFamily="2" charset="2"/>
              <a:buChar char="§"/>
            </a:pPr>
            <a:r>
              <a:rPr lang="es-MX" dirty="0" smtClean="0"/>
              <a:t>Preferentemente, el nombre comercial </a:t>
            </a:r>
            <a:r>
              <a:rPr lang="es-MX" b="1" i="1" dirty="0" smtClean="0"/>
              <a:t>debe relacionarse con el giro</a:t>
            </a:r>
            <a:r>
              <a:rPr lang="es-MX" i="1" dirty="0" smtClean="0"/>
              <a:t> </a:t>
            </a:r>
            <a:r>
              <a:rPr lang="es-MX" dirty="0" smtClean="0"/>
              <a:t>del negocio.</a:t>
            </a:r>
          </a:p>
          <a:p>
            <a:pPr marL="285750" indent="-285750" algn="just">
              <a:buFont typeface="Wingdings" pitchFamily="2" charset="2"/>
              <a:buChar char="§"/>
            </a:pPr>
            <a:endParaRPr lang="es-MX" dirty="0" smtClean="0"/>
          </a:p>
          <a:p>
            <a:pPr marL="285750" indent="-285750" algn="just">
              <a:buFont typeface="Wingdings" pitchFamily="2" charset="2"/>
              <a:buChar char="§"/>
            </a:pPr>
            <a:r>
              <a:rPr lang="es-MX" dirty="0" smtClean="0"/>
              <a:t>El nombre </a:t>
            </a:r>
            <a:r>
              <a:rPr lang="es-MX" b="1" i="1" dirty="0" smtClean="0"/>
              <a:t>identificará al establecimiento</a:t>
            </a:r>
            <a:r>
              <a:rPr lang="es-MX" dirty="0" smtClean="0"/>
              <a:t>.</a:t>
            </a:r>
          </a:p>
          <a:p>
            <a:pPr marL="285750" indent="-285750" algn="just">
              <a:buFont typeface="Wingdings" pitchFamily="2" charset="2"/>
              <a:buChar char="§"/>
            </a:pPr>
            <a:endParaRPr lang="es-MX" dirty="0" smtClean="0"/>
          </a:p>
          <a:p>
            <a:pPr marL="285750" indent="-285750" algn="just">
              <a:buFont typeface="Wingdings" pitchFamily="2" charset="2"/>
              <a:buChar char="§"/>
            </a:pPr>
            <a:r>
              <a:rPr lang="es-MX" dirty="0" smtClean="0"/>
              <a:t>Debe ser de </a:t>
            </a:r>
            <a:r>
              <a:rPr lang="es-MX" b="1" i="1" dirty="0" smtClean="0"/>
              <a:t>fácil comprensión</a:t>
            </a:r>
            <a:r>
              <a:rPr lang="es-MX" dirty="0" smtClean="0"/>
              <a:t>, sencillo de pronunciar para ser aprendido y recordado por los clientes sin dificultad, y </a:t>
            </a:r>
            <a:r>
              <a:rPr lang="es-MX" b="1" i="1" dirty="0" smtClean="0"/>
              <a:t>prestarse para publicidad y promociones creativas</a:t>
            </a:r>
            <a:r>
              <a:rPr lang="es-MX" i="1" dirty="0" smtClean="0"/>
              <a:t>.</a:t>
            </a:r>
          </a:p>
          <a:p>
            <a:pPr marL="285750" indent="-285750" algn="just">
              <a:buFont typeface="Wingdings" pitchFamily="2" charset="2"/>
              <a:buChar char="§"/>
            </a:pPr>
            <a:endParaRPr lang="es-MX" dirty="0" smtClean="0"/>
          </a:p>
          <a:p>
            <a:pPr marL="285750" indent="-285750" algn="just">
              <a:buFont typeface="Wingdings" pitchFamily="2" charset="2"/>
              <a:buChar char="§"/>
            </a:pPr>
            <a:r>
              <a:rPr lang="es-MX" dirty="0" smtClean="0"/>
              <a:t>Revisar y tener cuidado de </a:t>
            </a:r>
            <a:r>
              <a:rPr lang="es-MX" b="1" i="1" dirty="0" smtClean="0"/>
              <a:t>no adoptar nombres comerciales ya registrados</a:t>
            </a:r>
            <a:r>
              <a:rPr lang="es-MX" b="1" dirty="0" smtClean="0"/>
              <a:t> </a:t>
            </a:r>
            <a:r>
              <a:rPr lang="es-MX" dirty="0" smtClean="0"/>
              <a:t>o constituidos como marcar y protegidos por la legislación correspondiente.</a:t>
            </a:r>
            <a:endParaRPr lang="es-MX" dirty="0"/>
          </a:p>
        </p:txBody>
      </p:sp>
      <p:pic>
        <p:nvPicPr>
          <p:cNvPr id="11269" name="Picture 5" descr="http://estaticos01.cache.el-mundo.net/elmundo/imagenes/2010/05/05/1273073582_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961" y="1268760"/>
            <a:ext cx="3285511" cy="3501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4 Marcador de número de diapositiva"/>
          <p:cNvSpPr>
            <a:spLocks noGrp="1"/>
          </p:cNvSpPr>
          <p:nvPr>
            <p:ph type="sldNum" sz="quarter" idx="12"/>
          </p:nvPr>
        </p:nvSpPr>
        <p:spPr/>
        <p:txBody>
          <a:bodyPr/>
          <a:lstStyle/>
          <a:p>
            <a:pPr>
              <a:defRPr/>
            </a:pPr>
            <a:fld id="{E37A7095-950E-43D0-832A-C80C349CFC93}" type="slidenum">
              <a:rPr lang="es-ES" smtClean="0"/>
              <a:pPr>
                <a:defRPr/>
              </a:pPr>
              <a:t>68</a:t>
            </a:fld>
            <a:endParaRPr lang="es-ES"/>
          </a:p>
        </p:txBody>
      </p:sp>
    </p:spTree>
    <p:extLst>
      <p:ext uri="{BB962C8B-B14F-4D97-AF65-F5344CB8AC3E}">
        <p14:creationId xmlns:p14="http://schemas.microsoft.com/office/powerpoint/2010/main" val="2692289541"/>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451410"/>
            <a:ext cx="84963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MX" sz="2800" b="1" dirty="0" smtClean="0"/>
              <a:t>TRAMITACIÓN DE ALTA</a:t>
            </a:r>
            <a:endParaRPr lang="es-MX" sz="2800" b="1" dirty="0"/>
          </a:p>
        </p:txBody>
      </p:sp>
      <p:sp>
        <p:nvSpPr>
          <p:cNvPr id="3" name="2 Rectángulo"/>
          <p:cNvSpPr/>
          <p:nvPr/>
        </p:nvSpPr>
        <p:spPr>
          <a:xfrm>
            <a:off x="323850" y="1052736"/>
            <a:ext cx="84963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600" dirty="0"/>
              <a:t>La empresa deberá considerar aspectos laborales a los que la legislación obliga, para ser considerados dentro de la ley, entre otros, el contrato de trabajo, el cual debe contener aspectos tales como :</a:t>
            </a:r>
          </a:p>
        </p:txBody>
      </p:sp>
      <p:sp>
        <p:nvSpPr>
          <p:cNvPr id="4" name="3 Rectángulo"/>
          <p:cNvSpPr/>
          <p:nvPr/>
        </p:nvSpPr>
        <p:spPr>
          <a:xfrm>
            <a:off x="323850" y="2051551"/>
            <a:ext cx="8496300"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gn="just">
              <a:lnSpc>
                <a:spcPct val="150000"/>
              </a:lnSpc>
              <a:buFont typeface="Wingdings" pitchFamily="2" charset="2"/>
              <a:buChar char="§"/>
            </a:pPr>
            <a:r>
              <a:rPr lang="es-MX" sz="1600" dirty="0"/>
              <a:t>Nombre, nacionalidad, edad, sexo, estado civil, domicilio del trabajador y del patrón. </a:t>
            </a:r>
            <a:endParaRPr lang="es-MX" sz="1600" dirty="0" smtClean="0"/>
          </a:p>
          <a:p>
            <a:pPr marL="285750" indent="-285750" algn="just">
              <a:lnSpc>
                <a:spcPct val="150000"/>
              </a:lnSpc>
              <a:buFont typeface="Wingdings" pitchFamily="2" charset="2"/>
              <a:buChar char="§"/>
            </a:pPr>
            <a:r>
              <a:rPr lang="es-MX" sz="1600" dirty="0" smtClean="0"/>
              <a:t>Si </a:t>
            </a:r>
            <a:r>
              <a:rPr lang="es-MX" sz="1600" dirty="0"/>
              <a:t>la relación de trabajo es por obra o tiempo determinado o tiempo indeterminado. </a:t>
            </a:r>
            <a:endParaRPr lang="es-MX" sz="1600" dirty="0" smtClean="0"/>
          </a:p>
          <a:p>
            <a:pPr marL="285750" indent="-285750" algn="just">
              <a:lnSpc>
                <a:spcPct val="150000"/>
              </a:lnSpc>
              <a:buFont typeface="Wingdings" pitchFamily="2" charset="2"/>
              <a:buChar char="§"/>
            </a:pPr>
            <a:r>
              <a:rPr lang="es-MX" sz="1600" dirty="0" smtClean="0"/>
              <a:t>El </a:t>
            </a:r>
            <a:r>
              <a:rPr lang="es-MX" sz="1600" dirty="0"/>
              <a:t>servicio o servicios que deban presentarse, lo que determinará con la mayor precisión posible. </a:t>
            </a:r>
            <a:endParaRPr lang="es-MX" sz="1600" dirty="0" smtClean="0"/>
          </a:p>
          <a:p>
            <a:pPr marL="285750" indent="-285750" algn="just">
              <a:lnSpc>
                <a:spcPct val="150000"/>
              </a:lnSpc>
              <a:buFont typeface="Wingdings" pitchFamily="2" charset="2"/>
              <a:buChar char="§"/>
            </a:pPr>
            <a:r>
              <a:rPr lang="es-MX" sz="1600" dirty="0" smtClean="0"/>
              <a:t>El </a:t>
            </a:r>
            <a:r>
              <a:rPr lang="es-MX" sz="1600" dirty="0"/>
              <a:t>lugar y los lugares donde deba presentarse el </a:t>
            </a:r>
            <a:r>
              <a:rPr lang="es-MX" sz="1600" dirty="0" smtClean="0"/>
              <a:t>trabajo. </a:t>
            </a:r>
          </a:p>
          <a:p>
            <a:pPr marL="285750" indent="-285750" algn="just">
              <a:lnSpc>
                <a:spcPct val="150000"/>
              </a:lnSpc>
              <a:buFont typeface="Wingdings" pitchFamily="2" charset="2"/>
              <a:buChar char="§"/>
            </a:pPr>
            <a:r>
              <a:rPr lang="es-MX" sz="1600" dirty="0" smtClean="0"/>
              <a:t>La </a:t>
            </a:r>
            <a:r>
              <a:rPr lang="es-MX" sz="1600" dirty="0"/>
              <a:t>duración de la </a:t>
            </a:r>
            <a:r>
              <a:rPr lang="es-MX" sz="1600" dirty="0" smtClean="0"/>
              <a:t>jornada.</a:t>
            </a:r>
          </a:p>
          <a:p>
            <a:pPr marL="285750" indent="-285750" algn="just">
              <a:lnSpc>
                <a:spcPct val="150000"/>
              </a:lnSpc>
              <a:buFont typeface="Wingdings" pitchFamily="2" charset="2"/>
              <a:buChar char="§"/>
            </a:pPr>
            <a:r>
              <a:rPr lang="es-MX" sz="1600" dirty="0" smtClean="0"/>
              <a:t>La </a:t>
            </a:r>
            <a:r>
              <a:rPr lang="es-MX" sz="1600" dirty="0"/>
              <a:t>forma y monto del </a:t>
            </a:r>
            <a:r>
              <a:rPr lang="es-MX" sz="1600" dirty="0" smtClean="0"/>
              <a:t>salario. </a:t>
            </a:r>
          </a:p>
          <a:p>
            <a:pPr marL="285750" indent="-285750" algn="just">
              <a:lnSpc>
                <a:spcPct val="150000"/>
              </a:lnSpc>
              <a:buFont typeface="Wingdings" pitchFamily="2" charset="2"/>
              <a:buChar char="§"/>
            </a:pPr>
            <a:r>
              <a:rPr lang="es-MX" sz="1600" dirty="0" smtClean="0"/>
              <a:t>El </a:t>
            </a:r>
            <a:r>
              <a:rPr lang="es-MX" sz="1600" dirty="0"/>
              <a:t>día y lugar de pago del </a:t>
            </a:r>
            <a:r>
              <a:rPr lang="es-MX" sz="1600" dirty="0" smtClean="0"/>
              <a:t>salario.</a:t>
            </a:r>
          </a:p>
          <a:p>
            <a:pPr marL="285750" indent="-285750" algn="just">
              <a:lnSpc>
                <a:spcPct val="150000"/>
              </a:lnSpc>
              <a:buFont typeface="Wingdings" pitchFamily="2" charset="2"/>
              <a:buChar char="§"/>
            </a:pPr>
            <a:r>
              <a:rPr lang="es-MX" sz="1600" dirty="0" smtClean="0"/>
              <a:t>La </a:t>
            </a:r>
            <a:r>
              <a:rPr lang="es-MX" sz="1600" dirty="0"/>
              <a:t>indicación de que el trabajador será capacitado </a:t>
            </a:r>
            <a:r>
              <a:rPr lang="es-MX" sz="1600" dirty="0" smtClean="0"/>
              <a:t>en </a:t>
            </a:r>
            <a:r>
              <a:rPr lang="es-MX" sz="1600" dirty="0"/>
              <a:t>términos de los planes y programas establecidos en la empresa</a:t>
            </a:r>
            <a:r>
              <a:rPr lang="es-MX" sz="1600" dirty="0" smtClean="0"/>
              <a:t>.</a:t>
            </a:r>
          </a:p>
          <a:p>
            <a:pPr marL="285750" indent="-285750" algn="just">
              <a:lnSpc>
                <a:spcPct val="150000"/>
              </a:lnSpc>
              <a:buFont typeface="Wingdings" pitchFamily="2" charset="2"/>
              <a:buChar char="§"/>
            </a:pPr>
            <a:r>
              <a:rPr lang="es-MX" sz="1600" dirty="0" smtClean="0"/>
              <a:t>Otras </a:t>
            </a:r>
            <a:r>
              <a:rPr lang="es-MX" sz="1600" dirty="0"/>
              <a:t>condiciones de trabajo, tales como días de descanso, vacaciones y además que convengan al trabajador y al patrón. </a:t>
            </a:r>
            <a:r>
              <a:rPr lang="es-MX" sz="1600" dirty="0" smtClean="0"/>
              <a:t> </a:t>
            </a:r>
            <a:endParaRPr lang="es-MX" sz="1600" dirty="0"/>
          </a:p>
        </p:txBody>
      </p:sp>
      <p:sp>
        <p:nvSpPr>
          <p:cNvPr id="5" name="4 Marcador de número de diapositiva"/>
          <p:cNvSpPr>
            <a:spLocks noGrp="1"/>
          </p:cNvSpPr>
          <p:nvPr>
            <p:ph type="sldNum" sz="quarter" idx="12"/>
          </p:nvPr>
        </p:nvSpPr>
        <p:spPr/>
        <p:txBody>
          <a:bodyPr/>
          <a:lstStyle/>
          <a:p>
            <a:pPr>
              <a:defRPr/>
            </a:pPr>
            <a:fld id="{E37A7095-950E-43D0-832A-C80C349CFC93}" type="slidenum">
              <a:rPr lang="es-ES" smtClean="0"/>
              <a:pPr>
                <a:defRPr/>
              </a:pPr>
              <a:t>69</a:t>
            </a:fld>
            <a:endParaRPr lang="es-ES"/>
          </a:p>
        </p:txBody>
      </p:sp>
    </p:spTree>
    <p:extLst>
      <p:ext uri="{BB962C8B-B14F-4D97-AF65-F5344CB8AC3E}">
        <p14:creationId xmlns:p14="http://schemas.microsoft.com/office/powerpoint/2010/main" val="97861623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5730" y="404664"/>
            <a:ext cx="850441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b="1" dirty="0" smtClean="0"/>
              <a:t>DESARROLLO PROFESIONAL INDIVIDUAL</a:t>
            </a:r>
            <a:endParaRPr lang="es-MX" b="1" dirty="0"/>
          </a:p>
        </p:txBody>
      </p:sp>
      <p:sp>
        <p:nvSpPr>
          <p:cNvPr id="3" name="2 CuadroTexto"/>
          <p:cNvSpPr txBox="1"/>
          <p:nvPr/>
        </p:nvSpPr>
        <p:spPr>
          <a:xfrm>
            <a:off x="323528" y="910461"/>
            <a:ext cx="849662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b="1" i="1" dirty="0" smtClean="0"/>
              <a:t>Se inicia en cada persona por su disposición a lograr metas y por la aceptación de responsabilidades que ello conlleva.</a:t>
            </a:r>
            <a:endParaRPr lang="es-MX" b="1" i="1" dirty="0"/>
          </a:p>
        </p:txBody>
      </p:sp>
      <p:sp>
        <p:nvSpPr>
          <p:cNvPr id="4" name="3 CuadroTexto"/>
          <p:cNvSpPr txBox="1"/>
          <p:nvPr/>
        </p:nvSpPr>
        <p:spPr>
          <a:xfrm>
            <a:off x="323850" y="1907540"/>
            <a:ext cx="84963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dirty="0" smtClean="0"/>
              <a:t>Pueden emprenderse varios pasos, considerando posibles resultados:</a:t>
            </a:r>
            <a:endParaRPr lang="es-MX" dirty="0"/>
          </a:p>
        </p:txBody>
      </p:sp>
      <p:sp>
        <p:nvSpPr>
          <p:cNvPr id="5" name="4 CuadroTexto"/>
          <p:cNvSpPr txBox="1"/>
          <p:nvPr/>
        </p:nvSpPr>
        <p:spPr>
          <a:xfrm>
            <a:off x="323850" y="2852936"/>
            <a:ext cx="5112246"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b="1" i="1" dirty="0" smtClean="0"/>
              <a:t>Obtención de mejores niveles de desempeño: </a:t>
            </a:r>
            <a:r>
              <a:rPr lang="es-MX" dirty="0" smtClean="0"/>
              <a:t>Es la forma más segura de lograr promociones y reconocimiento en el trabajo.</a:t>
            </a:r>
            <a:endParaRPr lang="es-MX"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4" y="2348880"/>
            <a:ext cx="3095626"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315731" y="4460919"/>
            <a:ext cx="5112246"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s-MX" b="1" i="1" dirty="0" smtClean="0"/>
              <a:t>Oportunidades de progreso: </a:t>
            </a:r>
            <a:r>
              <a:rPr lang="es-MX" dirty="0" smtClean="0"/>
              <a:t>La experiencia en nuevos puestos y la obtención de nuevos conocimientos y habilidades constituyen vehículos para el crecimiento personal. </a:t>
            </a:r>
            <a:endParaRPr lang="es-MX"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700" y="4221088"/>
            <a:ext cx="3104450"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7</a:t>
            </a:fld>
            <a:endParaRPr lang="es-MX"/>
          </a:p>
        </p:txBody>
      </p:sp>
    </p:spTree>
    <p:extLst>
      <p:ext uri="{BB962C8B-B14F-4D97-AF65-F5344CB8AC3E}">
        <p14:creationId xmlns:p14="http://schemas.microsoft.com/office/powerpoint/2010/main" val="24412850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5053" y="1206044"/>
            <a:ext cx="2806787"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txBody>
          <a:bodyPr wrap="square">
            <a:spAutoFit/>
          </a:bodyPr>
          <a:lstStyle/>
          <a:p>
            <a:pPr marL="285750" indent="-285750" algn="ctr">
              <a:buFont typeface="Wingdings" pitchFamily="2" charset="2"/>
              <a:buChar char="§"/>
            </a:pPr>
            <a:r>
              <a:rPr lang="es-MX" dirty="0" smtClean="0"/>
              <a:t>Seguro </a:t>
            </a:r>
            <a:r>
              <a:rPr lang="es-MX" dirty="0"/>
              <a:t>Social </a:t>
            </a:r>
          </a:p>
        </p:txBody>
      </p:sp>
      <p:sp>
        <p:nvSpPr>
          <p:cNvPr id="3" name="2 Rectángulo"/>
          <p:cNvSpPr/>
          <p:nvPr/>
        </p:nvSpPr>
        <p:spPr>
          <a:xfrm>
            <a:off x="2569918" y="260648"/>
            <a:ext cx="4253472"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none">
            <a:spAutoFit/>
          </a:bodyPr>
          <a:lstStyle/>
          <a:p>
            <a:pPr algn="just"/>
            <a:r>
              <a:rPr lang="es-MX" sz="2400" b="1" dirty="0"/>
              <a:t>Otros Factores a considerar son</a:t>
            </a:r>
            <a:r>
              <a:rPr lang="es-MX" sz="2000" b="1" dirty="0"/>
              <a:t>:</a:t>
            </a:r>
          </a:p>
        </p:txBody>
      </p:sp>
      <p:pic>
        <p:nvPicPr>
          <p:cNvPr id="12290" name="Picture 2" descr="http://robertokaka.files.wordpress.com/2009/10/seguridad_soci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3" y="1625242"/>
            <a:ext cx="1802135" cy="1761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4" name="Picture 6" descr="http://joelgonzalez.files.wordpress.com/2009/05/ahorro.jpg?w=274&amp;h=3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64437"/>
            <a:ext cx="1944216" cy="21216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Rectángulo"/>
          <p:cNvSpPr/>
          <p:nvPr/>
        </p:nvSpPr>
        <p:spPr>
          <a:xfrm>
            <a:off x="4644008" y="2636912"/>
            <a:ext cx="4172809"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none">
            <a:spAutoFit/>
          </a:bodyPr>
          <a:lstStyle/>
          <a:p>
            <a:pPr marL="285750" indent="-285750" algn="just">
              <a:buFont typeface="Wingdings" pitchFamily="2" charset="2"/>
              <a:buChar char="§"/>
            </a:pPr>
            <a:r>
              <a:rPr lang="es-MX" dirty="0"/>
              <a:t>SAR ( Sistema de Ahorro para el Retiro) </a:t>
            </a:r>
          </a:p>
        </p:txBody>
      </p:sp>
      <p:sp>
        <p:nvSpPr>
          <p:cNvPr id="7" name="6 Rectángulo"/>
          <p:cNvSpPr/>
          <p:nvPr/>
        </p:nvSpPr>
        <p:spPr>
          <a:xfrm>
            <a:off x="337270" y="3482084"/>
            <a:ext cx="1354410"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none">
            <a:spAutoFit/>
          </a:bodyPr>
          <a:lstStyle/>
          <a:p>
            <a:pPr marL="285750" indent="-285750" algn="just">
              <a:buFont typeface="Wingdings" pitchFamily="2" charset="2"/>
              <a:buChar char="§"/>
            </a:pPr>
            <a:r>
              <a:rPr lang="es-MX" dirty="0"/>
              <a:t>Infonavit </a:t>
            </a:r>
          </a:p>
        </p:txBody>
      </p:sp>
      <p:sp>
        <p:nvSpPr>
          <p:cNvPr id="8" name="7 Rectángulo"/>
          <p:cNvSpPr/>
          <p:nvPr/>
        </p:nvSpPr>
        <p:spPr>
          <a:xfrm>
            <a:off x="3566159" y="5304926"/>
            <a:ext cx="5253991"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a:spAutoFit/>
          </a:bodyPr>
          <a:lstStyle/>
          <a:p>
            <a:pPr marL="285750" indent="-285750" algn="just">
              <a:buFont typeface="Wingdings" pitchFamily="2" charset="2"/>
              <a:buChar char="§"/>
            </a:pPr>
            <a:r>
              <a:rPr lang="es-MX" sz="1400" dirty="0" smtClean="0"/>
              <a:t>Licencia </a:t>
            </a:r>
            <a:r>
              <a:rPr lang="es-MX" sz="1400" dirty="0"/>
              <a:t>Sanitaria (El código sanitario de México estipula que todos los establecimientos de giro reglamentado deberán tener licencia sanitaria).</a:t>
            </a:r>
          </a:p>
        </p:txBody>
      </p:sp>
      <p:pic>
        <p:nvPicPr>
          <p:cNvPr id="12296" name="Picture 8" descr="http://casasgeojalisco.files.wordpress.com/2012/07/hoga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272" y="3865836"/>
            <a:ext cx="2613305" cy="2177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8" name="Picture 10" descr="http://guatemala.eregulations.org/media/licencia_sanitaria_web.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3753" y="3482084"/>
            <a:ext cx="2058607" cy="16468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3 Marcador de número de diapositiva"/>
          <p:cNvSpPr>
            <a:spLocks noGrp="1"/>
          </p:cNvSpPr>
          <p:nvPr>
            <p:ph type="sldNum" sz="quarter" idx="12"/>
          </p:nvPr>
        </p:nvSpPr>
        <p:spPr/>
        <p:txBody>
          <a:bodyPr/>
          <a:lstStyle/>
          <a:p>
            <a:pPr>
              <a:defRPr/>
            </a:pPr>
            <a:fld id="{E37A7095-950E-43D0-832A-C80C349CFC93}" type="slidenum">
              <a:rPr lang="es-ES" smtClean="0"/>
              <a:pPr>
                <a:defRPr/>
              </a:pPr>
              <a:t>70</a:t>
            </a:fld>
            <a:endParaRPr lang="es-ES"/>
          </a:p>
        </p:txBody>
      </p:sp>
    </p:spTree>
    <p:extLst>
      <p:ext uri="{BB962C8B-B14F-4D97-AF65-F5344CB8AC3E}">
        <p14:creationId xmlns:p14="http://schemas.microsoft.com/office/powerpoint/2010/main" val="2628391594"/>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0" y="1652607"/>
            <a:ext cx="84963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endParaRPr lang="es-MX" dirty="0"/>
          </a:p>
          <a:p>
            <a:pPr marL="285750" indent="-285750" algn="just">
              <a:buFont typeface="Wingdings" pitchFamily="2" charset="2"/>
              <a:buChar char="v"/>
            </a:pPr>
            <a:r>
              <a:rPr lang="es-MX" dirty="0"/>
              <a:t>La </a:t>
            </a:r>
            <a:r>
              <a:rPr lang="es-MX" b="1" i="1" dirty="0" smtClean="0"/>
              <a:t>contabilidad financiera</a:t>
            </a:r>
            <a:r>
              <a:rPr lang="es-MX" dirty="0" smtClean="0"/>
              <a:t>, </a:t>
            </a:r>
            <a:r>
              <a:rPr lang="es-MX" dirty="0"/>
              <a:t>que cumple con los parámetros de presentación que establecen los principios de contabilidad generalmente aceptados ( balance general, estado de resultados , etc</a:t>
            </a:r>
            <a:r>
              <a:rPr lang="es-MX" dirty="0" smtClean="0"/>
              <a:t>.)</a:t>
            </a:r>
          </a:p>
        </p:txBody>
      </p:sp>
      <p:sp>
        <p:nvSpPr>
          <p:cNvPr id="3" name="2 Rectángulo"/>
          <p:cNvSpPr/>
          <p:nvPr/>
        </p:nvSpPr>
        <p:spPr>
          <a:xfrm>
            <a:off x="323850" y="317847"/>
            <a:ext cx="84963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sz="2400" b="1" dirty="0" smtClean="0"/>
              <a:t>PROCESO CONTABLE</a:t>
            </a:r>
            <a:endParaRPr lang="es-MX" sz="2400" b="1" dirty="0"/>
          </a:p>
        </p:txBody>
      </p:sp>
      <p:sp>
        <p:nvSpPr>
          <p:cNvPr id="4" name="3 Rectángulo"/>
          <p:cNvSpPr/>
          <p:nvPr/>
        </p:nvSpPr>
        <p:spPr>
          <a:xfrm>
            <a:off x="323850" y="5157192"/>
            <a:ext cx="84963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dirty="0" smtClean="0"/>
              <a:t>Dentro </a:t>
            </a:r>
            <a:r>
              <a:rPr lang="es-MX" dirty="0"/>
              <a:t>de la información financiera de la empresa se destacan, por su importancia para el pequeño comerciante, el balance general, el estado de resultados, el estado de flujo de efectivo y el presupuesto de flujo de efectivo. </a:t>
            </a:r>
          </a:p>
        </p:txBody>
      </p:sp>
      <p:sp>
        <p:nvSpPr>
          <p:cNvPr id="5" name="4 Rectángulo"/>
          <p:cNvSpPr/>
          <p:nvPr/>
        </p:nvSpPr>
        <p:spPr>
          <a:xfrm>
            <a:off x="323850" y="3789040"/>
            <a:ext cx="84963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v"/>
            </a:pPr>
            <a:r>
              <a:rPr lang="es-MX" dirty="0"/>
              <a:t>La </a:t>
            </a:r>
            <a:r>
              <a:rPr lang="es-MX" b="1" i="1" dirty="0"/>
              <a:t>contabilidad fiscal</a:t>
            </a:r>
            <a:r>
              <a:rPr lang="es-MX" dirty="0"/>
              <a:t>, cuya formulación está sujeta a las disposiciones que establece la legislación en esta materia y el régimen fiscal que se adopte. Tiene como objetivo cumplir con dichas disposiciones y ayuda a determinar el monto de los impuestos a pagar. </a:t>
            </a:r>
          </a:p>
        </p:txBody>
      </p:sp>
      <p:sp>
        <p:nvSpPr>
          <p:cNvPr id="6" name="5 Rectángulo"/>
          <p:cNvSpPr/>
          <p:nvPr/>
        </p:nvSpPr>
        <p:spPr>
          <a:xfrm>
            <a:off x="323850" y="2998693"/>
            <a:ext cx="84963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v"/>
            </a:pPr>
            <a:r>
              <a:rPr lang="es-MX" dirty="0"/>
              <a:t>La </a:t>
            </a:r>
            <a:r>
              <a:rPr lang="es-MX" b="1" i="1" dirty="0"/>
              <a:t>contabilidad administrativa </a:t>
            </a:r>
            <a:r>
              <a:rPr lang="es-MX" dirty="0"/>
              <a:t>que genera la información de costos y presupuestos y prepara con base en los requerimientos específicos de cada empresa.</a:t>
            </a:r>
          </a:p>
        </p:txBody>
      </p:sp>
      <p:sp>
        <p:nvSpPr>
          <p:cNvPr id="7" name="6 Rectángulo"/>
          <p:cNvSpPr/>
          <p:nvPr/>
        </p:nvSpPr>
        <p:spPr>
          <a:xfrm>
            <a:off x="323850" y="980728"/>
            <a:ext cx="84963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dirty="0"/>
              <a:t>El proceso contable genera tres tipos de información:</a:t>
            </a:r>
          </a:p>
        </p:txBody>
      </p:sp>
      <p:sp>
        <p:nvSpPr>
          <p:cNvPr id="8" name="7 Marcador de número de diapositiva"/>
          <p:cNvSpPr>
            <a:spLocks noGrp="1"/>
          </p:cNvSpPr>
          <p:nvPr>
            <p:ph type="sldNum" sz="quarter" idx="12"/>
          </p:nvPr>
        </p:nvSpPr>
        <p:spPr/>
        <p:txBody>
          <a:bodyPr/>
          <a:lstStyle/>
          <a:p>
            <a:pPr>
              <a:defRPr/>
            </a:pPr>
            <a:fld id="{E37A7095-950E-43D0-832A-C80C349CFC93}" type="slidenum">
              <a:rPr lang="es-ES" smtClean="0"/>
              <a:pPr>
                <a:defRPr/>
              </a:pPr>
              <a:t>71</a:t>
            </a:fld>
            <a:endParaRPr lang="es-ES"/>
          </a:p>
        </p:txBody>
      </p:sp>
    </p:spTree>
    <p:extLst>
      <p:ext uri="{BB962C8B-B14F-4D97-AF65-F5344CB8AC3E}">
        <p14:creationId xmlns:p14="http://schemas.microsoft.com/office/powerpoint/2010/main" val="60496649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1423809"/>
            <a:ext cx="4896048"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s-MX" b="1" i="1" dirty="0" smtClean="0">
                <a:effectLst>
                  <a:outerShdw blurRad="38100" dist="38100" dir="2700000" algn="tl">
                    <a:srgbClr val="000000">
                      <a:alpha val="43137"/>
                    </a:srgbClr>
                  </a:outerShdw>
                </a:effectLst>
              </a:rPr>
              <a:t>Relación más estrecha con quienes toman decisiones:</a:t>
            </a:r>
            <a:r>
              <a:rPr lang="es-MX" dirty="0" smtClean="0"/>
              <a:t> Al ser mejor conocidos por la personas que efectúa promociones y transferencia, aumentan sus posibilidades de desarrollo.</a:t>
            </a:r>
            <a:endParaRPr lang="es-MX" dirty="0"/>
          </a:p>
        </p:txBody>
      </p:sp>
      <p:sp>
        <p:nvSpPr>
          <p:cNvPr id="5" name="4 CuadroTexto"/>
          <p:cNvSpPr txBox="1"/>
          <p:nvPr/>
        </p:nvSpPr>
        <p:spPr>
          <a:xfrm>
            <a:off x="539552" y="3463840"/>
            <a:ext cx="4896048" cy="147732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s-MX" b="1" i="1" dirty="0" smtClean="0">
                <a:effectLst>
                  <a:outerShdw blurRad="38100" dist="38100" dir="2700000" algn="tl">
                    <a:srgbClr val="000000">
                      <a:alpha val="43137"/>
                    </a:srgbClr>
                  </a:outerShdw>
                </a:effectLst>
              </a:rPr>
              <a:t>Renuncias: </a:t>
            </a:r>
            <a:r>
              <a:rPr lang="es-MX" dirty="0" smtClean="0"/>
              <a:t>cuando el empleado considera que existen mejores oportunidades en otra organización posiblemente se vea obligado a renunciar, algunos cambian de compañía como parte de una estrategia consistente.</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795536"/>
            <a:ext cx="28575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284984"/>
            <a:ext cx="287999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8</a:t>
            </a:fld>
            <a:endParaRPr lang="es-MX"/>
          </a:p>
        </p:txBody>
      </p:sp>
      <p:sp>
        <p:nvSpPr>
          <p:cNvPr id="4" name="3 Rectángulo"/>
          <p:cNvSpPr/>
          <p:nvPr/>
        </p:nvSpPr>
        <p:spPr>
          <a:xfrm>
            <a:off x="251272" y="6093295"/>
            <a:ext cx="5472608" cy="246221"/>
          </a:xfrm>
          <a:prstGeom prst="rect">
            <a:avLst/>
          </a:prstGeom>
        </p:spPr>
        <p:txBody>
          <a:bodyPr wrap="square">
            <a:spAutoFit/>
          </a:bodyPr>
          <a:lstStyle/>
          <a:p>
            <a:r>
              <a:rPr lang="es-MX" sz="1000" dirty="0">
                <a:hlinkClick r:id="rId4"/>
              </a:rPr>
              <a:t>http://www.youtube.com/watch?v=n-w5IG3URWw</a:t>
            </a:r>
            <a:endParaRPr lang="es-MX" sz="1000" dirty="0"/>
          </a:p>
        </p:txBody>
      </p:sp>
      <p:sp>
        <p:nvSpPr>
          <p:cNvPr id="8" name="7 Rectángulo"/>
          <p:cNvSpPr/>
          <p:nvPr/>
        </p:nvSpPr>
        <p:spPr>
          <a:xfrm>
            <a:off x="262990" y="5947897"/>
            <a:ext cx="4572000" cy="246221"/>
          </a:xfrm>
          <a:prstGeom prst="rect">
            <a:avLst/>
          </a:prstGeom>
        </p:spPr>
        <p:txBody>
          <a:bodyPr>
            <a:spAutoFit/>
          </a:bodyPr>
          <a:lstStyle/>
          <a:p>
            <a:r>
              <a:rPr lang="es-MX" sz="1000" dirty="0"/>
              <a:t>Material de apoyo.- Actitudes para el desarrollo personal</a:t>
            </a:r>
          </a:p>
        </p:txBody>
      </p:sp>
    </p:spTree>
    <p:extLst>
      <p:ext uri="{BB962C8B-B14F-4D97-AF65-F5344CB8AC3E}">
        <p14:creationId xmlns:p14="http://schemas.microsoft.com/office/powerpoint/2010/main" val="748654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0364" y="395372"/>
            <a:ext cx="66967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b="1" dirty="0" smtClean="0"/>
              <a:t>OBSTÁCULOS PARA EL </a:t>
            </a:r>
            <a:r>
              <a:rPr lang="es-MX" b="1" dirty="0"/>
              <a:t>DESARROLLO PROFESIONAL</a:t>
            </a:r>
            <a:endParaRPr lang="es-MX" dirty="0"/>
          </a:p>
        </p:txBody>
      </p:sp>
      <p:sp>
        <p:nvSpPr>
          <p:cNvPr id="6" name="5 CuadroTexto"/>
          <p:cNvSpPr txBox="1"/>
          <p:nvPr/>
        </p:nvSpPr>
        <p:spPr>
          <a:xfrm>
            <a:off x="277337" y="1034733"/>
            <a:ext cx="4798719" cy="369332"/>
          </a:xfrm>
          <a:prstGeom prst="rect">
            <a:avLst/>
          </a:prstGeom>
          <a:noFill/>
        </p:spPr>
        <p:txBody>
          <a:bodyPr wrap="square" rtlCol="0">
            <a:spAutoFit/>
          </a:bodyPr>
          <a:lstStyle/>
          <a:p>
            <a:pPr marL="285750" indent="-285750">
              <a:buFont typeface="Wingdings" pitchFamily="2" charset="2"/>
              <a:buChar char="q"/>
            </a:pPr>
            <a:r>
              <a:rPr lang="es-MX" dirty="0" smtClean="0">
                <a:solidFill>
                  <a:srgbClr val="0033CC"/>
                </a:solidFill>
              </a:rPr>
              <a:t>Falta de tiempo</a:t>
            </a:r>
          </a:p>
        </p:txBody>
      </p:sp>
      <p:sp>
        <p:nvSpPr>
          <p:cNvPr id="7" name="6 Rectángulo"/>
          <p:cNvSpPr/>
          <p:nvPr/>
        </p:nvSpPr>
        <p:spPr>
          <a:xfrm>
            <a:off x="298354" y="4725144"/>
            <a:ext cx="1147792" cy="369332"/>
          </a:xfrm>
          <a:prstGeom prst="rect">
            <a:avLst/>
          </a:prstGeom>
        </p:spPr>
        <p:txBody>
          <a:bodyPr wrap="square">
            <a:spAutoFit/>
          </a:bodyPr>
          <a:lstStyle/>
          <a:p>
            <a:pPr marL="285750" indent="-285750">
              <a:buFont typeface="Wingdings" pitchFamily="2" charset="2"/>
              <a:buChar char="q"/>
            </a:pPr>
            <a:r>
              <a:rPr lang="es-MX" dirty="0">
                <a:solidFill>
                  <a:srgbClr val="0033CC"/>
                </a:solidFill>
              </a:rPr>
              <a:t>Pereza</a:t>
            </a:r>
          </a:p>
        </p:txBody>
      </p:sp>
      <p:sp>
        <p:nvSpPr>
          <p:cNvPr id="8" name="7 Rectángulo"/>
          <p:cNvSpPr/>
          <p:nvPr/>
        </p:nvSpPr>
        <p:spPr>
          <a:xfrm>
            <a:off x="283288" y="3554432"/>
            <a:ext cx="1840440" cy="369332"/>
          </a:xfrm>
          <a:prstGeom prst="rect">
            <a:avLst/>
          </a:prstGeom>
        </p:spPr>
        <p:txBody>
          <a:bodyPr wrap="none">
            <a:spAutoFit/>
          </a:bodyPr>
          <a:lstStyle/>
          <a:p>
            <a:pPr marL="285750" indent="-285750">
              <a:buFont typeface="Wingdings" pitchFamily="2" charset="2"/>
              <a:buChar char="q"/>
            </a:pPr>
            <a:r>
              <a:rPr lang="es-MX" dirty="0">
                <a:solidFill>
                  <a:srgbClr val="0033CC"/>
                </a:solidFill>
              </a:rPr>
              <a:t>Falta de apoyo</a:t>
            </a:r>
          </a:p>
        </p:txBody>
      </p:sp>
      <p:sp>
        <p:nvSpPr>
          <p:cNvPr id="9" name="8 Rectángulo"/>
          <p:cNvSpPr/>
          <p:nvPr/>
        </p:nvSpPr>
        <p:spPr>
          <a:xfrm>
            <a:off x="283070" y="2132856"/>
            <a:ext cx="4072906" cy="369332"/>
          </a:xfrm>
          <a:prstGeom prst="rect">
            <a:avLst/>
          </a:prstGeom>
        </p:spPr>
        <p:txBody>
          <a:bodyPr wrap="square">
            <a:spAutoFit/>
          </a:bodyPr>
          <a:lstStyle/>
          <a:p>
            <a:pPr marL="285750" indent="-285750">
              <a:buFont typeface="Wingdings" pitchFamily="2" charset="2"/>
              <a:buChar char="q"/>
            </a:pPr>
            <a:r>
              <a:rPr lang="es-MX" dirty="0">
                <a:solidFill>
                  <a:srgbClr val="0033CC"/>
                </a:solidFill>
              </a:rPr>
              <a:t>Falta </a:t>
            </a:r>
            <a:r>
              <a:rPr lang="es-MX" dirty="0" smtClean="0">
                <a:solidFill>
                  <a:srgbClr val="0033CC"/>
                </a:solidFill>
              </a:rPr>
              <a:t>de dinero</a:t>
            </a:r>
            <a:endParaRPr lang="es-MX" dirty="0">
              <a:solidFill>
                <a:srgbClr val="0033CC"/>
              </a:solidFill>
            </a:endParaRPr>
          </a:p>
        </p:txBody>
      </p:sp>
      <p:sp>
        <p:nvSpPr>
          <p:cNvPr id="10" name="9 Rectángulo"/>
          <p:cNvSpPr/>
          <p:nvPr/>
        </p:nvSpPr>
        <p:spPr>
          <a:xfrm>
            <a:off x="323849" y="1404065"/>
            <a:ext cx="540067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dirty="0"/>
              <a:t>Administrar </a:t>
            </a:r>
            <a:r>
              <a:rPr lang="es-MX" sz="1600" dirty="0" smtClean="0"/>
              <a:t>el </a:t>
            </a:r>
            <a:r>
              <a:rPr lang="es-MX" sz="1600" dirty="0"/>
              <a:t>tiempo efectivamente </a:t>
            </a:r>
            <a:r>
              <a:rPr lang="es-MX" sz="1600" dirty="0" smtClean="0"/>
              <a:t>es </a:t>
            </a:r>
            <a:r>
              <a:rPr lang="es-MX" sz="1600" dirty="0"/>
              <a:t>una cuestión de saber identificar las prioridades basados en las metas. </a:t>
            </a:r>
          </a:p>
        </p:txBody>
      </p:sp>
      <p:sp>
        <p:nvSpPr>
          <p:cNvPr id="11" name="10 Rectángulo"/>
          <p:cNvSpPr/>
          <p:nvPr/>
        </p:nvSpPr>
        <p:spPr>
          <a:xfrm>
            <a:off x="323528" y="2504435"/>
            <a:ext cx="540099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dirty="0" smtClean="0"/>
              <a:t>Puede privar de </a:t>
            </a:r>
            <a:r>
              <a:rPr lang="es-MX" sz="1600" dirty="0"/>
              <a:t>ciertas </a:t>
            </a:r>
            <a:r>
              <a:rPr lang="es-MX" sz="1600" dirty="0" smtClean="0"/>
              <a:t>opciones. </a:t>
            </a:r>
            <a:r>
              <a:rPr lang="es-MX" sz="1600" dirty="0"/>
              <a:t>Desarrollar la creatividad para acceder a recursos no tradicionales es una necesidad en tiempos económicos difíciles</a:t>
            </a:r>
            <a:r>
              <a:rPr lang="es-MX" sz="1600" dirty="0" smtClean="0"/>
              <a:t>.</a:t>
            </a:r>
            <a:endParaRPr lang="es-MX" sz="1600" dirty="0"/>
          </a:p>
        </p:txBody>
      </p:sp>
      <p:sp>
        <p:nvSpPr>
          <p:cNvPr id="12" name="11 Rectángulo"/>
          <p:cNvSpPr/>
          <p:nvPr/>
        </p:nvSpPr>
        <p:spPr>
          <a:xfrm>
            <a:off x="323528" y="3996124"/>
            <a:ext cx="5400997"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dirty="0" smtClean="0"/>
              <a:t>Pedir </a:t>
            </a:r>
            <a:r>
              <a:rPr lang="es-MX" sz="1600" dirty="0"/>
              <a:t>a otras personas </a:t>
            </a:r>
            <a:r>
              <a:rPr lang="es-MX" sz="1600" dirty="0" smtClean="0"/>
              <a:t>apoyo </a:t>
            </a:r>
            <a:r>
              <a:rPr lang="es-MX" sz="1600" dirty="0"/>
              <a:t>en nuestros planes implica capacidad para pedir en forma efectiva. </a:t>
            </a:r>
          </a:p>
        </p:txBody>
      </p:sp>
      <p:sp>
        <p:nvSpPr>
          <p:cNvPr id="13" name="12 Rectángulo"/>
          <p:cNvSpPr/>
          <p:nvPr/>
        </p:nvSpPr>
        <p:spPr>
          <a:xfrm>
            <a:off x="323850" y="5094476"/>
            <a:ext cx="537517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dirty="0" smtClean="0"/>
              <a:t>El </a:t>
            </a:r>
            <a:r>
              <a:rPr lang="es-MX" sz="1600" dirty="0"/>
              <a:t>problema es que la motivación no es lo suficientemente grande como para que en el momento de tomar la decisión </a:t>
            </a:r>
            <a:r>
              <a:rPr lang="es-MX" sz="1600" dirty="0" smtClean="0"/>
              <a:t>se elija </a:t>
            </a:r>
            <a:r>
              <a:rPr lang="es-MX" sz="1600" dirty="0"/>
              <a:t>no hacer algo que nos </a:t>
            </a:r>
            <a:r>
              <a:rPr lang="es-MX" sz="1600" dirty="0" smtClean="0"/>
              <a:t>permita </a:t>
            </a:r>
            <a:r>
              <a:rPr lang="es-MX" sz="1600" dirty="0"/>
              <a:t>alcanzar nuestra meta.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399134"/>
            <a:ext cx="2807990" cy="44917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a:xfrm>
            <a:off x="6553200" y="6356350"/>
            <a:ext cx="2133600" cy="365125"/>
          </a:xfrm>
        </p:spPr>
        <p:txBody>
          <a:bodyPr/>
          <a:lstStyle/>
          <a:p>
            <a:fld id="{EB274526-26DC-41F0-9934-74C2701C56EC}" type="slidenum">
              <a:rPr lang="es-MX" smtClean="0"/>
              <a:t>9</a:t>
            </a:fld>
            <a:endParaRPr lang="es-MX"/>
          </a:p>
        </p:txBody>
      </p:sp>
    </p:spTree>
    <p:extLst>
      <p:ext uri="{BB962C8B-B14F-4D97-AF65-F5344CB8AC3E}">
        <p14:creationId xmlns:p14="http://schemas.microsoft.com/office/powerpoint/2010/main" val="3191264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7579</Words>
  <Application>Microsoft Office PowerPoint</Application>
  <PresentationFormat>Presentación en pantalla (4:3)</PresentationFormat>
  <Paragraphs>833</Paragraphs>
  <Slides>71</Slides>
  <Notes>12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71</vt:i4>
      </vt:variant>
    </vt:vector>
  </HeadingPairs>
  <TitlesOfParts>
    <vt:vector size="73" baseType="lpstr">
      <vt:lpstr>Tema de Office</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Valores Morales de un Profesional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Conchi</dc:creator>
  <cp:lastModifiedBy>VACONSULTORES/PIMO</cp:lastModifiedBy>
  <cp:revision>94</cp:revision>
  <cp:lastPrinted>2013-07-19T18:48:04Z</cp:lastPrinted>
  <dcterms:created xsi:type="dcterms:W3CDTF">2013-07-08T19:12:18Z</dcterms:created>
  <dcterms:modified xsi:type="dcterms:W3CDTF">2013-08-02T17:00:51Z</dcterms:modified>
</cp:coreProperties>
</file>