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92" r:id="rId2"/>
  </p:sldMasterIdLst>
  <p:notesMasterIdLst>
    <p:notesMasterId r:id="rId9"/>
  </p:notesMasterIdLst>
  <p:sldIdLst>
    <p:sldId id="256" r:id="rId3"/>
    <p:sldId id="258" r:id="rId4"/>
    <p:sldId id="266" r:id="rId5"/>
    <p:sldId id="264" r:id="rId6"/>
    <p:sldId id="263" r:id="rId7"/>
    <p:sldId id="267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DFEF8-F7E3-4F35-B944-14D26B00F8C6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39A95-5158-4C14-BA5E-7ADA9629190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9A95-5158-4C14-BA5E-7ADA9629190F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5296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530852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F897B6-D786-4C7D-BBC3-A32F07FD1364}" type="datetimeFigureOut">
              <a:rPr lang="es-MX" smtClean="0"/>
              <a:pPr/>
              <a:t>22/08/2013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074BDA-2320-4E3D-9119-03D52660022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4071942"/>
            <a:ext cx="8143932" cy="642942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/>
              <a:t>monedero electrónico institucional</a:t>
            </a:r>
            <a:endParaRPr lang="es-MX" sz="3200" b="1" dirty="0"/>
          </a:p>
        </p:txBody>
      </p:sp>
      <p:pic>
        <p:nvPicPr>
          <p:cNvPr id="1026" name="Picture 2" descr="C:\Users\ITESCAM\Documents\esc\itescam2013\itescam_HD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571612"/>
            <a:ext cx="3088498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¿Dónde abonar?</a:t>
            </a:r>
            <a:endParaRPr lang="es-MX" b="1" dirty="0"/>
          </a:p>
        </p:txBody>
      </p:sp>
      <p:pic>
        <p:nvPicPr>
          <p:cNvPr id="3075" name="Picture 3" descr="C:\Users\ITESCAM\Desktop\main_img_908f891e18efc0699bf57f8ea62460ee.png"/>
          <p:cNvPicPr>
            <a:picLocks noChangeAspect="1" noChangeArrowheads="1"/>
          </p:cNvPicPr>
          <p:nvPr/>
        </p:nvPicPr>
        <p:blipFill>
          <a:blip r:embed="rId2" cstate="print"/>
          <a:srcRect t="41239"/>
          <a:stretch>
            <a:fillRect/>
          </a:stretch>
        </p:blipFill>
        <p:spPr bwMode="auto">
          <a:xfrm>
            <a:off x="1571604" y="3549851"/>
            <a:ext cx="3071834" cy="857256"/>
          </a:xfrm>
          <a:prstGeom prst="rect">
            <a:avLst/>
          </a:prstGeom>
          <a:noFill/>
        </p:spPr>
      </p:pic>
      <p:pic>
        <p:nvPicPr>
          <p:cNvPr id="11" name="Picture 11" descr="C:\Users\Usuario\Desktop\1360281343_h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407239"/>
            <a:ext cx="714380" cy="714380"/>
          </a:xfrm>
          <a:prstGeom prst="rect">
            <a:avLst/>
          </a:prstGeom>
          <a:noFill/>
        </p:spPr>
      </p:pic>
      <p:sp>
        <p:nvSpPr>
          <p:cNvPr id="31" name="30 Rectángulo redondeado"/>
          <p:cNvSpPr/>
          <p:nvPr/>
        </p:nvSpPr>
        <p:spPr>
          <a:xfrm>
            <a:off x="1928794" y="2000240"/>
            <a:ext cx="2071702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Módulo de Pago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4857752" y="3692727"/>
            <a:ext cx="2714644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Centro de Información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6215074" y="5621553"/>
            <a:ext cx="1428760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Caja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17" name="Picture 2" descr="C:\Users\ITESCAM\Desktop\modulo de pa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142984"/>
            <a:ext cx="1214446" cy="2159014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2643174" y="2580497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Ubicados </a:t>
            </a:r>
            <a:r>
              <a:rPr lang="es-MX" sz="1400" b="1" dirty="0" smtClean="0"/>
              <a:t>en </a:t>
            </a:r>
            <a:r>
              <a:rPr lang="es-MX" sz="1400" b="1" dirty="0" smtClean="0"/>
              <a:t>Edificio  </a:t>
            </a:r>
            <a:r>
              <a:rPr lang="es-MX" sz="1400" b="1" dirty="0" smtClean="0"/>
              <a:t>B  y  D</a:t>
            </a:r>
            <a:endParaRPr lang="es-MX" sz="1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715008" y="4192793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En el </a:t>
            </a:r>
            <a:r>
              <a:rPr lang="es-MX" sz="1400" b="1" dirty="0" err="1" smtClean="0"/>
              <a:t>Kiosko</a:t>
            </a:r>
            <a:r>
              <a:rPr lang="es-MX" sz="1400" b="1" dirty="0" smtClean="0"/>
              <a:t> de </a:t>
            </a:r>
            <a:r>
              <a:rPr lang="es-MX" sz="1400" b="1" dirty="0" smtClean="0"/>
              <a:t>Servicios</a:t>
            </a:r>
            <a:endParaRPr lang="es-MX" sz="14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715108" y="6050181"/>
            <a:ext cx="200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Ubicada en </a:t>
            </a:r>
            <a:r>
              <a:rPr lang="es-MX" sz="1400" b="1" dirty="0" smtClean="0"/>
              <a:t>Edificio  </a:t>
            </a:r>
            <a:r>
              <a:rPr lang="es-MX" sz="1400" b="1" dirty="0" smtClean="0"/>
              <a:t>A</a:t>
            </a:r>
            <a:endParaRPr lang="es-MX" sz="1400" b="1" dirty="0"/>
          </a:p>
        </p:txBody>
      </p:sp>
    </p:spTree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Módulo de recarga</a:t>
            </a:r>
            <a:endParaRPr lang="es-MX" dirty="0"/>
          </a:p>
        </p:txBody>
      </p:sp>
      <p:pic>
        <p:nvPicPr>
          <p:cNvPr id="4" name="Picture 2" descr="C:\Users\ITESCAM\Desktop\modulo de pa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3"/>
            <a:ext cx="2714644" cy="478634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43438" y="1643050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Identifícate con la credencial</a:t>
            </a:r>
            <a:endParaRPr lang="es-MX" sz="14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4214810" y="1571612"/>
            <a:ext cx="428628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1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14810" y="2285992"/>
            <a:ext cx="428628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2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43438" y="2357430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Selecciona el botón </a:t>
            </a:r>
            <a:r>
              <a:rPr lang="es-MX" sz="1400" b="1" dirty="0" smtClean="0">
                <a:solidFill>
                  <a:srgbClr val="7030A0"/>
                </a:solidFill>
              </a:rPr>
              <a:t>DEPOSITAR</a:t>
            </a:r>
            <a:endParaRPr lang="es-MX" sz="1400" b="1" dirty="0">
              <a:solidFill>
                <a:srgbClr val="7030A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214810" y="3143248"/>
            <a:ext cx="428628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3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43438" y="3214686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Deposita la cantidad que requieras</a:t>
            </a:r>
            <a:endParaRPr lang="es-MX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86314" y="3500438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400" b="1" dirty="0" smtClean="0"/>
              <a:t>Monedas</a:t>
            </a:r>
            <a:endParaRPr lang="es-MX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86314" y="3764165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400" b="1" dirty="0" smtClean="0"/>
              <a:t>Billetes</a:t>
            </a:r>
            <a:endParaRPr lang="es-MX" sz="1400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214810" y="4407107"/>
            <a:ext cx="428628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4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43438" y="4429132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Confirma la transacción para finalizar</a:t>
            </a:r>
            <a:endParaRPr lang="es-MX" sz="140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214810" y="5334672"/>
            <a:ext cx="428628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5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43438" y="547754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En tu correo electrónico institucional recibirás una copia del movimiento realizado </a:t>
            </a:r>
            <a:endParaRPr lang="es-MX" sz="1400" b="1" dirty="0"/>
          </a:p>
        </p:txBody>
      </p:sp>
      <p:sp>
        <p:nvSpPr>
          <p:cNvPr id="18" name="17 Elipse"/>
          <p:cNvSpPr/>
          <p:nvPr/>
        </p:nvSpPr>
        <p:spPr>
          <a:xfrm>
            <a:off x="2500298" y="3357562"/>
            <a:ext cx="357190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Elipse"/>
          <p:cNvSpPr/>
          <p:nvPr/>
        </p:nvSpPr>
        <p:spPr>
          <a:xfrm>
            <a:off x="2857488" y="2357430"/>
            <a:ext cx="357190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Elipse"/>
          <p:cNvSpPr/>
          <p:nvPr/>
        </p:nvSpPr>
        <p:spPr>
          <a:xfrm>
            <a:off x="2928926" y="3286124"/>
            <a:ext cx="357190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Elipse"/>
          <p:cNvSpPr/>
          <p:nvPr/>
        </p:nvSpPr>
        <p:spPr>
          <a:xfrm>
            <a:off x="3214678" y="3500438"/>
            <a:ext cx="357190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Elipse"/>
          <p:cNvSpPr/>
          <p:nvPr/>
        </p:nvSpPr>
        <p:spPr>
          <a:xfrm>
            <a:off x="3214678" y="4214818"/>
            <a:ext cx="357190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"/>
          <p:cNvSpPr/>
          <p:nvPr/>
        </p:nvSpPr>
        <p:spPr>
          <a:xfrm>
            <a:off x="4643438" y="4714884"/>
            <a:ext cx="1457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400" b="1" dirty="0" smtClean="0"/>
              <a:t>espera el recibo</a:t>
            </a:r>
            <a:endParaRPr lang="es-MX" sz="1400" dirty="0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2" grpId="0"/>
      <p:bldP spid="13" grpId="0"/>
      <p:bldP spid="14" grpId="0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Servicios a pagar</a:t>
            </a:r>
            <a:endParaRPr lang="es-MX" dirty="0"/>
          </a:p>
        </p:txBody>
      </p:sp>
      <p:pic>
        <p:nvPicPr>
          <p:cNvPr id="2050" name="Picture 2" descr="C:\Users\ITESCAM\Desktop\1376281512_pr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1219200" cy="1219200"/>
          </a:xfrm>
          <a:prstGeom prst="rect">
            <a:avLst/>
          </a:prstGeom>
          <a:noFill/>
        </p:spPr>
      </p:pic>
      <p:pic>
        <p:nvPicPr>
          <p:cNvPr id="2052" name="Picture 4" descr="C:\Users\ITESCAM\Desktop\1376281872_stud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072074"/>
            <a:ext cx="1241445" cy="1241445"/>
          </a:xfrm>
          <a:prstGeom prst="rect">
            <a:avLst/>
          </a:prstGeom>
          <a:noFill/>
        </p:spPr>
      </p:pic>
      <p:pic>
        <p:nvPicPr>
          <p:cNvPr id="2053" name="Picture 5" descr="C:\Users\ITESCAM\Desktop\1376281904_edit_proper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286124"/>
            <a:ext cx="1169987" cy="1169987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>
          <a:xfrm>
            <a:off x="2000232" y="1928802"/>
            <a:ext cx="1500198" cy="7081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Impresiones y copias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868" y="1883623"/>
            <a:ext cx="431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600" b="1" dirty="0" smtClean="0"/>
              <a:t>Impresiones en todos los Centro de Cómputo</a:t>
            </a:r>
          </a:p>
          <a:p>
            <a:pPr>
              <a:buFont typeface="Arial" pitchFamily="34" charset="0"/>
              <a:buChar char="•"/>
            </a:pPr>
            <a:r>
              <a:rPr lang="es-MX" sz="1600" b="1" dirty="0" smtClean="0"/>
              <a:t>Copias en el Centro de Información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857488" y="3643314"/>
            <a:ext cx="2857520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Documentos Oficiales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15008" y="3455259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1600" b="1" dirty="0" smtClean="0"/>
              <a:t>Constancias de Estudio</a:t>
            </a:r>
          </a:p>
          <a:p>
            <a:pPr>
              <a:buFont typeface="Wingdings" pitchFamily="2" charset="2"/>
              <a:buChar char="§"/>
            </a:pPr>
            <a:r>
              <a:rPr lang="es-MX" sz="1600" b="1" dirty="0" smtClean="0"/>
              <a:t>Boletas adicionales</a:t>
            </a:r>
          </a:p>
          <a:p>
            <a:pPr>
              <a:buFont typeface="Wingdings" pitchFamily="2" charset="2"/>
              <a:buChar char="§"/>
            </a:pPr>
            <a:r>
              <a:rPr lang="es-MX" sz="1600" b="1" dirty="0" smtClean="0"/>
              <a:t>Credenciales Nuevas</a:t>
            </a:r>
            <a:endParaRPr lang="es-MX" sz="1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857620" y="5429264"/>
            <a:ext cx="1714512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Colegiaturas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43570" y="5357826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1600" b="1" dirty="0" smtClean="0"/>
              <a:t>Colegiaturas</a:t>
            </a:r>
          </a:p>
          <a:p>
            <a:pPr>
              <a:buFont typeface="Wingdings" pitchFamily="2" charset="2"/>
              <a:buChar char="§"/>
            </a:pPr>
            <a:r>
              <a:rPr lang="es-MX" sz="1600" b="1" dirty="0" smtClean="0"/>
              <a:t>Convenios de pago</a:t>
            </a:r>
          </a:p>
          <a:p>
            <a:pPr>
              <a:buFont typeface="Wingdings" pitchFamily="2" charset="2"/>
              <a:buChar char="§"/>
            </a:pPr>
            <a:r>
              <a:rPr lang="es-MX" sz="1600" b="1" dirty="0" smtClean="0"/>
              <a:t>Exámenes de reevaluación</a:t>
            </a:r>
            <a:endParaRPr lang="es-MX" sz="1600" b="1" dirty="0"/>
          </a:p>
        </p:txBody>
      </p:sp>
    </p:spTree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COMO PAGAR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57224" y="142873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Desde tu Portal del Estudiante</a:t>
            </a:r>
            <a:endParaRPr lang="es-MX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85786" y="321468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Módulos de Información</a:t>
            </a:r>
            <a:endParaRPr lang="es-MX" sz="2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2357422" y="2143116"/>
            <a:ext cx="1214446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Solicita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572000" y="2151869"/>
            <a:ext cx="1785950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Pago Electrónico</a:t>
            </a:r>
            <a:endParaRPr lang="es-MX" sz="16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Usuario\Downloads\1320795715_Microsoft Outl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94679"/>
            <a:ext cx="650352" cy="650352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6643702" y="1651803"/>
            <a:ext cx="138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Envío automático  del comprobante a tu correo</a:t>
            </a:r>
            <a:endParaRPr lang="es-MX" sz="12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143108" y="2651935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Sección Solicitudes</a:t>
            </a:r>
            <a:endParaRPr lang="es-MX" sz="1200" b="1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2214546" y="3887276"/>
            <a:ext cx="1214446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Solicita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572000" y="3896029"/>
            <a:ext cx="1785950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Pago Electrónico</a:t>
            </a:r>
            <a:endParaRPr lang="es-MX" sz="1600" b="1" dirty="0">
              <a:solidFill>
                <a:schemeClr val="tx1"/>
              </a:solidFill>
            </a:endParaRPr>
          </a:p>
        </p:txBody>
      </p:sp>
      <p:pic>
        <p:nvPicPr>
          <p:cNvPr id="20" name="Picture 2" descr="C:\Users\Usuario\Downloads\1320795715_Microsoft Outl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38839"/>
            <a:ext cx="650352" cy="650352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2000232" y="439609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Sección Solicitudes en el Módulo</a:t>
            </a:r>
            <a:endParaRPr lang="es-MX" sz="1200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2428860" y="5715016"/>
            <a:ext cx="1214446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Solicita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214546" y="6223835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Sección Solicitudes</a:t>
            </a:r>
            <a:endParaRPr lang="es-MX" sz="1200" b="1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5723769"/>
            <a:ext cx="3000396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Pago en caja del edificio 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492919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Caja </a:t>
            </a:r>
            <a:endParaRPr lang="es-MX" sz="28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642562" y="3501008"/>
            <a:ext cx="138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Envío automático  del comprobante a tu correo</a:t>
            </a:r>
            <a:endParaRPr lang="es-MX" sz="1200" b="1" dirty="0"/>
          </a:p>
        </p:txBody>
      </p:sp>
    </p:spTree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2" grpId="0" animBg="1"/>
      <p:bldP spid="14" grpId="0"/>
      <p:bldP spid="15" grpId="0"/>
      <p:bldP spid="17" grpId="0" animBg="1"/>
      <p:bldP spid="19" grpId="0" animBg="1"/>
      <p:bldP spid="22" grpId="0"/>
      <p:bldP spid="24" grpId="0" animBg="1"/>
      <p:bldP spid="25" grpId="0"/>
      <p:bldP spid="27" grpId="0" animBg="1"/>
      <p:bldP spid="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000232" y="3043292"/>
            <a:ext cx="5214974" cy="7081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informatica@itescam.edu.mx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00232" y="2643182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Cualquier comentario o sugerencia a:</a:t>
            </a:r>
            <a:endParaRPr lang="es-MX" sz="2000" b="1" dirty="0"/>
          </a:p>
        </p:txBody>
      </p:sp>
    </p:spTree>
  </p:cSld>
  <p:clrMapOvr>
    <a:masterClrMapping/>
  </p:clrMapOvr>
  <p:transition spd="med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 11 16x9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1" id="{DBB79074-979A-40F6-9B4D-E74C757DEE41}" vid="{9C82EB26-AEFE-4530-B595-52C3E1C36D6D}"/>
    </a:ext>
  </a:extLst>
</a:theme>
</file>

<file path=ppt/theme/theme2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TS102888871</Template>
  <TotalTime>2148</TotalTime>
  <Words>162</Words>
  <Application>Microsoft Office PowerPoint</Application>
  <PresentationFormat>Presentación en pantalla 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Process 11 16x9</vt:lpstr>
      <vt:lpstr>Viajes</vt:lpstr>
      <vt:lpstr>monedero electrónico institucional</vt:lpstr>
      <vt:lpstr>¿Dónde abonar?</vt:lpstr>
      <vt:lpstr>Módulo de recarga</vt:lpstr>
      <vt:lpstr>Servicios a pagar</vt:lpstr>
      <vt:lpstr>COMO PAGAR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ITESCAM</dc:creator>
  <cp:lastModifiedBy>Usuario</cp:lastModifiedBy>
  <cp:revision>110</cp:revision>
  <dcterms:created xsi:type="dcterms:W3CDTF">2013-08-08T20:09:23Z</dcterms:created>
  <dcterms:modified xsi:type="dcterms:W3CDTF">2013-08-22T14:48:23Z</dcterms:modified>
</cp:coreProperties>
</file>